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06CE-E142-1323-2C2F-972154705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2543F-39DB-0D24-23B4-753DB93B0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72F7-8193-1057-E732-30792E2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5F8B-3EBA-837E-C1CD-2DF40C8B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3995-3123-D9EF-0358-BE722548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37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00C9-4638-CFD2-36F5-C0FA11F6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33EAA-DDFC-07F9-AFAE-3945A969B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2F00-3E45-81BC-E04F-A664DED2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5A054-BAF3-98D8-8B58-69FB91F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1A268-8846-65DD-B257-0BE1CEB9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5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3B130-5CA9-437C-2AA6-58E013373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A397-2658-A4F1-1901-2C6491B8E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5C96-EC33-DCFF-A647-F05FD0F6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BA19-70D9-EBC6-6A2E-445DDF3B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AFD0-D685-12F2-04BC-2E40A928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32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AE4D-19CD-BDD8-62B7-0BFABD5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A71E-0773-2292-18C1-A16821DF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EEE7-9DBC-F915-9244-557B70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BB5E-6AD7-D798-893A-21508CAC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09A5-3D24-7B87-7FF6-045303A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7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2090-9B0F-9005-97B1-D67255C2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4B87-C57F-FC83-AD7C-90CAD3EC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13A3-F65C-B6FD-9C93-DFB0BF52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0DEC8-F159-EFD2-211E-5241EE0F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8D1F-F3B9-F020-F937-82D8B065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39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9FE3-976C-29D3-0D94-6223F532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D7E4-3203-85BD-F09F-27FA4A881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D6410-D06A-C17A-B940-4BF90D3C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E0C2-2110-4607-701C-48615FF4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CE10-5138-18F2-140C-AE9F25BA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2F77-E917-8D8F-0054-47E478A6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5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8F90-C8F2-BFEC-C98C-F7201D12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A3CA-60B4-CAB4-303E-5F25612A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D5B8F-2FA4-0EF2-517E-C03EAF650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0B73C-2EF4-77CC-7C41-21A94DC7F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C1137-997D-C222-E8FD-DF59C9169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B3792-690E-74F3-80EA-FC018553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0C0B6-BC5B-01D9-D3CB-98B46E60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17C54-DB3F-CB36-CBD4-69FFFC7D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0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20C5-59FA-7852-63DA-BF82C1CE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D6D3D-4C24-BCA7-6C0B-D07BD8CC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80633-259B-EEF8-6476-8FB30A0F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0FBE6-C43D-98EE-7DA1-263BE501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8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F4324-C2C1-524C-4248-D25D10AF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9BE07-65DB-C80A-08B5-A48E391A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40B23-3E14-F532-5D07-0DEEEB30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1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08CC-5B40-8BF6-4436-47F240C0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8ED1-DA3D-E7A7-DBBB-8E4860C8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6086F-4F36-6953-AABC-0CFDD7071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25BE-142A-8AC5-E382-5C47DCC1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B1572-8C46-654D-7F1A-2A3AC022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B6891-4DCF-9CB9-BDA0-B82CEE25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00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F845-45CA-F549-2355-8406EDD4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1D60-304F-7BAC-63DA-E9264329F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1B57D-BC95-4CD4-F451-2D632E32D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3BF2F-8C8E-56C5-4C90-0A3833B8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35EA-6997-C630-A475-297D228A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8B15-5663-44A5-CEC5-B4D94EF8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8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81DCF-915B-A1F8-6DBA-97415B6C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9E94-1648-5CCA-C59F-5876201A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DECD3-56AC-5DB4-84AF-9A408E467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78E6-58C4-4507-919E-337EE7BFB1BA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5D58-2468-01A5-29C5-5EC1A982F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F2C8-06A0-6102-99EB-0EDEF18A3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5B99-EB2C-4109-B09A-D597915F79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1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">
            <a:extLst>
              <a:ext uri="{FF2B5EF4-FFF2-40B4-BE49-F238E27FC236}">
                <a16:creationId xmlns:a16="http://schemas.microsoft.com/office/drawing/2014/main" id="{D0C7395B-3D99-BBB6-BBF7-85F74095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0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946EE1A1-4DBD-79E5-7B97-BCE08699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418258"/>
            <a:ext cx="2320925" cy="232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465DC88-B514-3FE8-10AF-D4DD26061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4" y="3860563"/>
            <a:ext cx="8858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endParaRPr kumimoji="0" lang="en-US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3">
            <a:extLst>
              <a:ext uri="{FF2B5EF4-FFF2-40B4-BE49-F238E27FC236}">
                <a16:creationId xmlns:a16="http://schemas.microsoft.com/office/drawing/2014/main" id="{7C02BB29-8C50-2E72-5BDF-47A2F469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4418259"/>
            <a:ext cx="2320924" cy="23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41AED323-6AD0-D67A-A2E6-94EF4CF1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8655" y="3860563"/>
            <a:ext cx="16113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Newsletter</a:t>
            </a:r>
            <a:endParaRPr kumimoji="0" lang="en-US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884FBB9-9ABF-FD77-D6E3-C4D24484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2" y="4362887"/>
            <a:ext cx="2431665" cy="243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5AE2E99E-29CF-B812-5B1D-FD59BC48E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6621" y="3860563"/>
            <a:ext cx="16113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endParaRPr kumimoji="0" lang="en-US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B9898E4-F540-A811-9677-B963AE15A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6BE31BE-1F82-E443-1AA1-4D4B3AB1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FA21B43-89E0-E6F9-54C6-B4AD3C855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092" y="2317306"/>
            <a:ext cx="421461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with us</a:t>
            </a: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973247B-48DA-81DC-8E35-4C23CCD42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PONTET</dc:creator>
  <cp:lastModifiedBy>Cédric PONTET</cp:lastModifiedBy>
  <cp:revision>2</cp:revision>
  <dcterms:created xsi:type="dcterms:W3CDTF">2024-03-15T17:44:56Z</dcterms:created>
  <dcterms:modified xsi:type="dcterms:W3CDTF">2024-03-15T17:48:23Z</dcterms:modified>
</cp:coreProperties>
</file>