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4" r:id="rId5"/>
    <p:sldId id="259" r:id="rId6"/>
    <p:sldId id="265" r:id="rId7"/>
    <p:sldId id="266" r:id="rId8"/>
    <p:sldId id="267" r:id="rId9"/>
    <p:sldId id="268" r:id="rId10"/>
    <p:sldId id="269" r:id="rId11"/>
    <p:sldId id="271" r:id="rId12"/>
    <p:sldId id="263" r:id="rId13"/>
    <p:sldId id="273" r:id="rId14"/>
    <p:sldId id="274" r:id="rId15"/>
    <p:sldId id="276" r:id="rId16"/>
    <p:sldId id="275" r:id="rId17"/>
    <p:sldId id="277" r:id="rId18"/>
    <p:sldId id="284" r:id="rId19"/>
    <p:sldId id="287" r:id="rId20"/>
    <p:sldId id="286" r:id="rId21"/>
    <p:sldId id="282" r:id="rId22"/>
    <p:sldId id="285" r:id="rId23"/>
    <p:sldId id="280" r:id="rId24"/>
    <p:sldId id="281" r:id="rId25"/>
    <p:sldId id="279" r:id="rId26"/>
    <p:sldId id="283" r:id="rId27"/>
    <p:sldId id="278" r:id="rId28"/>
    <p:sldId id="262" r:id="rId29"/>
    <p:sldId id="257" r:id="rId30"/>
    <p:sldId id="270" r:id="rId31"/>
    <p:sldId id="27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C16"/>
    <a:srgbClr val="AB25A5"/>
    <a:srgbClr val="0D25B3"/>
    <a:srgbClr val="FF9900"/>
    <a:srgbClr val="1E17A9"/>
    <a:srgbClr val="E5E5FF"/>
    <a:srgbClr val="CDCD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padakk\Documents\GitHub\Q_learning_local\Payoffs%20excel\0.5_constant_132_0.5_constant_9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padakk\Documents\GitHub\Q_learning_local\Payoffs%20excel\0.5_constant_132_0.5_constant_95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padakk\Documents\GitHub\Q_learning_local\Payoffs%20excel\0.5_constant_132_0.5_constant_95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padakk\Documents\GitHub\Q_learning_local\Payoffs%20excel\0.5_constant_132_0.5_constant_95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padakk\Documents\GitHub\Q_learning_local\Payoffs%20excel\0.5_guess132_0.5_guess125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padakk\Documents\GitHub\Q_learning_local\Payoffs%20excel\0.5_guess132_0%20(version%20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padakk\Documents\GitHub\Q_learning_local\Payoffs%20excel\0.5_guess132_0%20(version%201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padakk\Documents\GitHub\Q_learning_local\Payoffs%20excel\0.5_constant_132_0.5_constant_95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padakk\Documents\GitHub\Q_learning_local\Payoffs%20excel\0.5_imitation_132_0.5_guess_13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000" baseline="0"/>
              <a:t>Payoff (000's) over rounds</a:t>
            </a:r>
            <a:endParaRPr lang="en-GB" sz="2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7740410587505377E-2"/>
          <c:y val="0.12503701227325958"/>
          <c:w val="0.85839139098759176"/>
          <c:h val="0.53891811158426417"/>
        </c:manualLayout>
      </c:layout>
      <c:lineChart>
        <c:grouping val="standard"/>
        <c:varyColors val="0"/>
        <c:ser>
          <c:idx val="0"/>
          <c:order val="0"/>
          <c:tx>
            <c:strRef>
              <c:f>Graph!$B$1</c:f>
              <c:strCache>
                <c:ptCount val="1"/>
                <c:pt idx="0">
                  <c:v>Train (C132,C95) / Test C132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Graph!$A$2:$A$201</c:f>
              <c:numCache>
                <c:formatCode>General</c:formatCode>
                <c:ptCount val="2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</c:numCache>
            </c:numRef>
          </c:cat>
          <c:val>
            <c:numRef>
              <c:f>Graph!$B$2:$B$201</c:f>
              <c:numCache>
                <c:formatCode>General</c:formatCode>
                <c:ptCount val="200"/>
                <c:pt idx="0">
                  <c:v>229677</c:v>
                </c:pt>
                <c:pt idx="1">
                  <c:v>228646</c:v>
                </c:pt>
                <c:pt idx="2">
                  <c:v>228646</c:v>
                </c:pt>
                <c:pt idx="3">
                  <c:v>229452</c:v>
                </c:pt>
                <c:pt idx="4">
                  <c:v>230132</c:v>
                </c:pt>
                <c:pt idx="5">
                  <c:v>228646</c:v>
                </c:pt>
                <c:pt idx="6">
                  <c:v>230132</c:v>
                </c:pt>
                <c:pt idx="7">
                  <c:v>229452</c:v>
                </c:pt>
                <c:pt idx="8">
                  <c:v>228646</c:v>
                </c:pt>
                <c:pt idx="9">
                  <c:v>230132</c:v>
                </c:pt>
                <c:pt idx="10">
                  <c:v>229452</c:v>
                </c:pt>
                <c:pt idx="11">
                  <c:v>229452</c:v>
                </c:pt>
                <c:pt idx="12">
                  <c:v>229452</c:v>
                </c:pt>
                <c:pt idx="13">
                  <c:v>229452</c:v>
                </c:pt>
                <c:pt idx="14">
                  <c:v>229452</c:v>
                </c:pt>
                <c:pt idx="15">
                  <c:v>229452</c:v>
                </c:pt>
                <c:pt idx="16">
                  <c:v>229452</c:v>
                </c:pt>
                <c:pt idx="17">
                  <c:v>229452</c:v>
                </c:pt>
                <c:pt idx="18">
                  <c:v>229452</c:v>
                </c:pt>
                <c:pt idx="19">
                  <c:v>229452</c:v>
                </c:pt>
                <c:pt idx="20">
                  <c:v>229452</c:v>
                </c:pt>
                <c:pt idx="21">
                  <c:v>229452</c:v>
                </c:pt>
                <c:pt idx="22">
                  <c:v>229452</c:v>
                </c:pt>
                <c:pt idx="23">
                  <c:v>229452</c:v>
                </c:pt>
                <c:pt idx="24">
                  <c:v>229452</c:v>
                </c:pt>
                <c:pt idx="25">
                  <c:v>229452</c:v>
                </c:pt>
                <c:pt idx="26">
                  <c:v>229452</c:v>
                </c:pt>
                <c:pt idx="27">
                  <c:v>229452</c:v>
                </c:pt>
                <c:pt idx="28">
                  <c:v>229452</c:v>
                </c:pt>
                <c:pt idx="29">
                  <c:v>229452</c:v>
                </c:pt>
                <c:pt idx="30">
                  <c:v>229452</c:v>
                </c:pt>
                <c:pt idx="31">
                  <c:v>229452</c:v>
                </c:pt>
                <c:pt idx="32">
                  <c:v>229452</c:v>
                </c:pt>
                <c:pt idx="33">
                  <c:v>229452</c:v>
                </c:pt>
                <c:pt idx="34">
                  <c:v>229452</c:v>
                </c:pt>
                <c:pt idx="35">
                  <c:v>229452</c:v>
                </c:pt>
                <c:pt idx="36">
                  <c:v>229452</c:v>
                </c:pt>
                <c:pt idx="37">
                  <c:v>229452</c:v>
                </c:pt>
                <c:pt idx="38">
                  <c:v>229452</c:v>
                </c:pt>
                <c:pt idx="39">
                  <c:v>229452</c:v>
                </c:pt>
                <c:pt idx="40">
                  <c:v>229452</c:v>
                </c:pt>
                <c:pt idx="41">
                  <c:v>229452</c:v>
                </c:pt>
                <c:pt idx="42">
                  <c:v>229452</c:v>
                </c:pt>
                <c:pt idx="43">
                  <c:v>229452</c:v>
                </c:pt>
                <c:pt idx="44">
                  <c:v>229452</c:v>
                </c:pt>
                <c:pt idx="45">
                  <c:v>229452</c:v>
                </c:pt>
                <c:pt idx="46">
                  <c:v>229452</c:v>
                </c:pt>
                <c:pt idx="47">
                  <c:v>229452</c:v>
                </c:pt>
                <c:pt idx="48">
                  <c:v>229452</c:v>
                </c:pt>
                <c:pt idx="49">
                  <c:v>229452</c:v>
                </c:pt>
                <c:pt idx="50">
                  <c:v>229452</c:v>
                </c:pt>
                <c:pt idx="51">
                  <c:v>229452</c:v>
                </c:pt>
                <c:pt idx="52">
                  <c:v>229452</c:v>
                </c:pt>
                <c:pt idx="53">
                  <c:v>229452</c:v>
                </c:pt>
                <c:pt idx="54">
                  <c:v>229452</c:v>
                </c:pt>
                <c:pt idx="55">
                  <c:v>229452</c:v>
                </c:pt>
                <c:pt idx="56">
                  <c:v>229452</c:v>
                </c:pt>
                <c:pt idx="57">
                  <c:v>229452</c:v>
                </c:pt>
                <c:pt idx="58">
                  <c:v>229452</c:v>
                </c:pt>
                <c:pt idx="59">
                  <c:v>229452</c:v>
                </c:pt>
                <c:pt idx="60">
                  <c:v>229452</c:v>
                </c:pt>
                <c:pt idx="61">
                  <c:v>229452</c:v>
                </c:pt>
                <c:pt idx="62">
                  <c:v>229452</c:v>
                </c:pt>
                <c:pt idx="63">
                  <c:v>229452</c:v>
                </c:pt>
                <c:pt idx="64">
                  <c:v>229452</c:v>
                </c:pt>
                <c:pt idx="65">
                  <c:v>229452</c:v>
                </c:pt>
                <c:pt idx="66">
                  <c:v>229452</c:v>
                </c:pt>
                <c:pt idx="67">
                  <c:v>229452</c:v>
                </c:pt>
                <c:pt idx="68">
                  <c:v>229452</c:v>
                </c:pt>
                <c:pt idx="69">
                  <c:v>229452</c:v>
                </c:pt>
                <c:pt idx="70">
                  <c:v>229452</c:v>
                </c:pt>
                <c:pt idx="71">
                  <c:v>229452</c:v>
                </c:pt>
                <c:pt idx="72">
                  <c:v>229452</c:v>
                </c:pt>
                <c:pt idx="73">
                  <c:v>229452</c:v>
                </c:pt>
                <c:pt idx="74">
                  <c:v>229452</c:v>
                </c:pt>
                <c:pt idx="75">
                  <c:v>229452</c:v>
                </c:pt>
                <c:pt idx="76">
                  <c:v>229452</c:v>
                </c:pt>
                <c:pt idx="77">
                  <c:v>229452</c:v>
                </c:pt>
                <c:pt idx="78">
                  <c:v>229452</c:v>
                </c:pt>
                <c:pt idx="79">
                  <c:v>229452</c:v>
                </c:pt>
                <c:pt idx="80">
                  <c:v>229452</c:v>
                </c:pt>
                <c:pt idx="81">
                  <c:v>229452</c:v>
                </c:pt>
                <c:pt idx="82">
                  <c:v>229452</c:v>
                </c:pt>
                <c:pt idx="83">
                  <c:v>229452</c:v>
                </c:pt>
                <c:pt idx="84">
                  <c:v>229452</c:v>
                </c:pt>
                <c:pt idx="85">
                  <c:v>229452</c:v>
                </c:pt>
                <c:pt idx="86">
                  <c:v>229452</c:v>
                </c:pt>
                <c:pt idx="87">
                  <c:v>229452</c:v>
                </c:pt>
                <c:pt idx="88">
                  <c:v>229452</c:v>
                </c:pt>
                <c:pt idx="89">
                  <c:v>229452</c:v>
                </c:pt>
                <c:pt idx="90">
                  <c:v>229452</c:v>
                </c:pt>
                <c:pt idx="91">
                  <c:v>229452</c:v>
                </c:pt>
                <c:pt idx="92">
                  <c:v>229452</c:v>
                </c:pt>
                <c:pt idx="93">
                  <c:v>229452</c:v>
                </c:pt>
                <c:pt idx="94">
                  <c:v>229452</c:v>
                </c:pt>
                <c:pt idx="95">
                  <c:v>229452</c:v>
                </c:pt>
                <c:pt idx="96">
                  <c:v>229452</c:v>
                </c:pt>
                <c:pt idx="97">
                  <c:v>229452</c:v>
                </c:pt>
                <c:pt idx="98">
                  <c:v>229452</c:v>
                </c:pt>
                <c:pt idx="99">
                  <c:v>229452</c:v>
                </c:pt>
                <c:pt idx="100">
                  <c:v>229452</c:v>
                </c:pt>
                <c:pt idx="101">
                  <c:v>229452</c:v>
                </c:pt>
                <c:pt idx="102">
                  <c:v>229452</c:v>
                </c:pt>
                <c:pt idx="103">
                  <c:v>229452</c:v>
                </c:pt>
                <c:pt idx="104">
                  <c:v>229452</c:v>
                </c:pt>
                <c:pt idx="105">
                  <c:v>229452</c:v>
                </c:pt>
                <c:pt idx="106">
                  <c:v>229452</c:v>
                </c:pt>
                <c:pt idx="107">
                  <c:v>229452</c:v>
                </c:pt>
                <c:pt idx="108">
                  <c:v>229452</c:v>
                </c:pt>
                <c:pt idx="109">
                  <c:v>229452</c:v>
                </c:pt>
                <c:pt idx="110">
                  <c:v>229452</c:v>
                </c:pt>
                <c:pt idx="111">
                  <c:v>229452</c:v>
                </c:pt>
                <c:pt idx="112">
                  <c:v>229452</c:v>
                </c:pt>
                <c:pt idx="113">
                  <c:v>229452</c:v>
                </c:pt>
                <c:pt idx="114">
                  <c:v>229452</c:v>
                </c:pt>
                <c:pt idx="115">
                  <c:v>229452</c:v>
                </c:pt>
                <c:pt idx="116">
                  <c:v>229452</c:v>
                </c:pt>
                <c:pt idx="117">
                  <c:v>229452</c:v>
                </c:pt>
                <c:pt idx="118">
                  <c:v>229452</c:v>
                </c:pt>
                <c:pt idx="119">
                  <c:v>229452</c:v>
                </c:pt>
                <c:pt idx="120">
                  <c:v>229452</c:v>
                </c:pt>
                <c:pt idx="121">
                  <c:v>229452</c:v>
                </c:pt>
                <c:pt idx="122">
                  <c:v>229452</c:v>
                </c:pt>
                <c:pt idx="123">
                  <c:v>229452</c:v>
                </c:pt>
                <c:pt idx="124">
                  <c:v>229452</c:v>
                </c:pt>
                <c:pt idx="125">
                  <c:v>229452</c:v>
                </c:pt>
                <c:pt idx="126">
                  <c:v>229452</c:v>
                </c:pt>
                <c:pt idx="127">
                  <c:v>229452</c:v>
                </c:pt>
                <c:pt idx="128">
                  <c:v>229452</c:v>
                </c:pt>
                <c:pt idx="129">
                  <c:v>229452</c:v>
                </c:pt>
                <c:pt idx="130">
                  <c:v>229452</c:v>
                </c:pt>
                <c:pt idx="131">
                  <c:v>229452</c:v>
                </c:pt>
                <c:pt idx="132">
                  <c:v>229452</c:v>
                </c:pt>
                <c:pt idx="133">
                  <c:v>229452</c:v>
                </c:pt>
                <c:pt idx="134">
                  <c:v>229452</c:v>
                </c:pt>
                <c:pt idx="135">
                  <c:v>229452</c:v>
                </c:pt>
                <c:pt idx="136">
                  <c:v>229452</c:v>
                </c:pt>
                <c:pt idx="137">
                  <c:v>229452</c:v>
                </c:pt>
                <c:pt idx="138">
                  <c:v>229452</c:v>
                </c:pt>
                <c:pt idx="139">
                  <c:v>229452</c:v>
                </c:pt>
                <c:pt idx="140">
                  <c:v>229452</c:v>
                </c:pt>
                <c:pt idx="141">
                  <c:v>229452</c:v>
                </c:pt>
                <c:pt idx="142">
                  <c:v>229452</c:v>
                </c:pt>
                <c:pt idx="143">
                  <c:v>229452</c:v>
                </c:pt>
                <c:pt idx="144">
                  <c:v>229452</c:v>
                </c:pt>
                <c:pt idx="145">
                  <c:v>229452</c:v>
                </c:pt>
                <c:pt idx="146">
                  <c:v>229452</c:v>
                </c:pt>
                <c:pt idx="147">
                  <c:v>229452</c:v>
                </c:pt>
                <c:pt idx="148">
                  <c:v>229452</c:v>
                </c:pt>
                <c:pt idx="149">
                  <c:v>229452</c:v>
                </c:pt>
                <c:pt idx="150">
                  <c:v>229452</c:v>
                </c:pt>
                <c:pt idx="151">
                  <c:v>229452</c:v>
                </c:pt>
                <c:pt idx="152">
                  <c:v>229452</c:v>
                </c:pt>
                <c:pt idx="153">
                  <c:v>229452</c:v>
                </c:pt>
                <c:pt idx="154">
                  <c:v>229452</c:v>
                </c:pt>
                <c:pt idx="155">
                  <c:v>229452</c:v>
                </c:pt>
                <c:pt idx="156">
                  <c:v>229452</c:v>
                </c:pt>
                <c:pt idx="157">
                  <c:v>229452</c:v>
                </c:pt>
                <c:pt idx="158">
                  <c:v>229452</c:v>
                </c:pt>
                <c:pt idx="159">
                  <c:v>229452</c:v>
                </c:pt>
                <c:pt idx="160">
                  <c:v>229452</c:v>
                </c:pt>
                <c:pt idx="161">
                  <c:v>229452</c:v>
                </c:pt>
                <c:pt idx="162">
                  <c:v>229452</c:v>
                </c:pt>
                <c:pt idx="163">
                  <c:v>229452</c:v>
                </c:pt>
                <c:pt idx="164">
                  <c:v>229452</c:v>
                </c:pt>
                <c:pt idx="165">
                  <c:v>229452</c:v>
                </c:pt>
                <c:pt idx="166">
                  <c:v>229452</c:v>
                </c:pt>
                <c:pt idx="167">
                  <c:v>229452</c:v>
                </c:pt>
                <c:pt idx="168">
                  <c:v>229452</c:v>
                </c:pt>
                <c:pt idx="169">
                  <c:v>229452</c:v>
                </c:pt>
                <c:pt idx="170">
                  <c:v>229452</c:v>
                </c:pt>
                <c:pt idx="171">
                  <c:v>229452</c:v>
                </c:pt>
                <c:pt idx="172">
                  <c:v>229452</c:v>
                </c:pt>
                <c:pt idx="173">
                  <c:v>229452</c:v>
                </c:pt>
                <c:pt idx="174">
                  <c:v>229452</c:v>
                </c:pt>
                <c:pt idx="175">
                  <c:v>229452</c:v>
                </c:pt>
                <c:pt idx="176">
                  <c:v>229452</c:v>
                </c:pt>
                <c:pt idx="177">
                  <c:v>229452</c:v>
                </c:pt>
                <c:pt idx="178">
                  <c:v>229452</c:v>
                </c:pt>
                <c:pt idx="179">
                  <c:v>229452</c:v>
                </c:pt>
                <c:pt idx="180">
                  <c:v>229452</c:v>
                </c:pt>
                <c:pt idx="181">
                  <c:v>229452</c:v>
                </c:pt>
                <c:pt idx="182">
                  <c:v>229452</c:v>
                </c:pt>
                <c:pt idx="183">
                  <c:v>229452</c:v>
                </c:pt>
                <c:pt idx="184">
                  <c:v>229452</c:v>
                </c:pt>
                <c:pt idx="185">
                  <c:v>229452</c:v>
                </c:pt>
                <c:pt idx="186">
                  <c:v>229452</c:v>
                </c:pt>
                <c:pt idx="187">
                  <c:v>229452</c:v>
                </c:pt>
                <c:pt idx="188">
                  <c:v>229452</c:v>
                </c:pt>
                <c:pt idx="189">
                  <c:v>229452</c:v>
                </c:pt>
                <c:pt idx="190">
                  <c:v>229452</c:v>
                </c:pt>
                <c:pt idx="191">
                  <c:v>229452</c:v>
                </c:pt>
                <c:pt idx="192">
                  <c:v>229452</c:v>
                </c:pt>
                <c:pt idx="193">
                  <c:v>229452</c:v>
                </c:pt>
                <c:pt idx="194">
                  <c:v>229452</c:v>
                </c:pt>
                <c:pt idx="195">
                  <c:v>229452</c:v>
                </c:pt>
                <c:pt idx="196">
                  <c:v>229452</c:v>
                </c:pt>
                <c:pt idx="197">
                  <c:v>229452</c:v>
                </c:pt>
                <c:pt idx="198">
                  <c:v>229452</c:v>
                </c:pt>
                <c:pt idx="199">
                  <c:v>229452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E1-4E9F-AC32-8E02DB83C23A}"/>
            </c:ext>
          </c:extLst>
        </c:ser>
        <c:ser>
          <c:idx val="1"/>
          <c:order val="1"/>
          <c:tx>
            <c:strRef>
              <c:f>Graph!$C$1</c:f>
              <c:strCache>
                <c:ptCount val="1"/>
                <c:pt idx="0">
                  <c:v>Train (C132,C95) / Test C95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Graph!$A$2:$A$201</c:f>
              <c:numCache>
                <c:formatCode>General</c:formatCode>
                <c:ptCount val="2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</c:numCache>
            </c:numRef>
          </c:cat>
          <c:val>
            <c:numRef>
              <c:f>Graph!$C$2:$C$201</c:f>
              <c:numCache>
                <c:formatCode>General</c:formatCode>
                <c:ptCount val="200"/>
                <c:pt idx="0">
                  <c:v>100315</c:v>
                </c:pt>
                <c:pt idx="1">
                  <c:v>104843</c:v>
                </c:pt>
                <c:pt idx="2">
                  <c:v>106584</c:v>
                </c:pt>
                <c:pt idx="3">
                  <c:v>108201</c:v>
                </c:pt>
                <c:pt idx="4">
                  <c:v>108409</c:v>
                </c:pt>
                <c:pt idx="5">
                  <c:v>108707</c:v>
                </c:pt>
                <c:pt idx="6">
                  <c:v>109001</c:v>
                </c:pt>
                <c:pt idx="7">
                  <c:v>109427</c:v>
                </c:pt>
                <c:pt idx="8">
                  <c:v>110161</c:v>
                </c:pt>
                <c:pt idx="9">
                  <c:v>110378</c:v>
                </c:pt>
                <c:pt idx="10">
                  <c:v>111003</c:v>
                </c:pt>
                <c:pt idx="11">
                  <c:v>111075</c:v>
                </c:pt>
                <c:pt idx="12">
                  <c:v>111309</c:v>
                </c:pt>
                <c:pt idx="13">
                  <c:v>111949</c:v>
                </c:pt>
                <c:pt idx="14">
                  <c:v>111942</c:v>
                </c:pt>
                <c:pt idx="15">
                  <c:v>112258</c:v>
                </c:pt>
                <c:pt idx="16">
                  <c:v>112256</c:v>
                </c:pt>
                <c:pt idx="17">
                  <c:v>112547</c:v>
                </c:pt>
                <c:pt idx="18">
                  <c:v>113015</c:v>
                </c:pt>
                <c:pt idx="19">
                  <c:v>113171</c:v>
                </c:pt>
                <c:pt idx="20">
                  <c:v>113458</c:v>
                </c:pt>
                <c:pt idx="21">
                  <c:v>113598</c:v>
                </c:pt>
                <c:pt idx="22">
                  <c:v>113758</c:v>
                </c:pt>
                <c:pt idx="23">
                  <c:v>113993</c:v>
                </c:pt>
                <c:pt idx="24">
                  <c:v>114026</c:v>
                </c:pt>
                <c:pt idx="25">
                  <c:v>114205</c:v>
                </c:pt>
                <c:pt idx="26">
                  <c:v>114423</c:v>
                </c:pt>
                <c:pt idx="27">
                  <c:v>114562</c:v>
                </c:pt>
                <c:pt idx="28">
                  <c:v>114668</c:v>
                </c:pt>
                <c:pt idx="29">
                  <c:v>114768</c:v>
                </c:pt>
                <c:pt idx="30">
                  <c:v>115052</c:v>
                </c:pt>
                <c:pt idx="31">
                  <c:v>115201</c:v>
                </c:pt>
                <c:pt idx="32">
                  <c:v>115245</c:v>
                </c:pt>
                <c:pt idx="33">
                  <c:v>115374</c:v>
                </c:pt>
                <c:pt idx="34">
                  <c:v>115497</c:v>
                </c:pt>
                <c:pt idx="35">
                  <c:v>115662</c:v>
                </c:pt>
                <c:pt idx="36">
                  <c:v>115814</c:v>
                </c:pt>
                <c:pt idx="37">
                  <c:v>115860</c:v>
                </c:pt>
                <c:pt idx="38">
                  <c:v>115986</c:v>
                </c:pt>
                <c:pt idx="39">
                  <c:v>116043</c:v>
                </c:pt>
                <c:pt idx="40">
                  <c:v>116257</c:v>
                </c:pt>
                <c:pt idx="41">
                  <c:v>116377</c:v>
                </c:pt>
                <c:pt idx="42">
                  <c:v>116531</c:v>
                </c:pt>
                <c:pt idx="43">
                  <c:v>116598</c:v>
                </c:pt>
                <c:pt idx="44">
                  <c:v>116681</c:v>
                </c:pt>
                <c:pt idx="45">
                  <c:v>116757</c:v>
                </c:pt>
                <c:pt idx="46">
                  <c:v>116868</c:v>
                </c:pt>
                <c:pt idx="47">
                  <c:v>116891</c:v>
                </c:pt>
                <c:pt idx="48">
                  <c:v>117074</c:v>
                </c:pt>
                <c:pt idx="49">
                  <c:v>117113</c:v>
                </c:pt>
                <c:pt idx="50">
                  <c:v>117265</c:v>
                </c:pt>
                <c:pt idx="51">
                  <c:v>117352</c:v>
                </c:pt>
                <c:pt idx="52">
                  <c:v>117398</c:v>
                </c:pt>
                <c:pt idx="53">
                  <c:v>117601</c:v>
                </c:pt>
                <c:pt idx="54">
                  <c:v>117698</c:v>
                </c:pt>
                <c:pt idx="55">
                  <c:v>117752</c:v>
                </c:pt>
                <c:pt idx="56">
                  <c:v>117925</c:v>
                </c:pt>
                <c:pt idx="57">
                  <c:v>117988</c:v>
                </c:pt>
                <c:pt idx="58">
                  <c:v>118032</c:v>
                </c:pt>
                <c:pt idx="59">
                  <c:v>118032</c:v>
                </c:pt>
                <c:pt idx="60">
                  <c:v>118058</c:v>
                </c:pt>
                <c:pt idx="61">
                  <c:v>118083</c:v>
                </c:pt>
                <c:pt idx="62">
                  <c:v>118286</c:v>
                </c:pt>
                <c:pt idx="63">
                  <c:v>118371</c:v>
                </c:pt>
                <c:pt idx="64">
                  <c:v>118452</c:v>
                </c:pt>
                <c:pt idx="65">
                  <c:v>118561</c:v>
                </c:pt>
                <c:pt idx="66">
                  <c:v>118716</c:v>
                </c:pt>
                <c:pt idx="67">
                  <c:v>118766</c:v>
                </c:pt>
                <c:pt idx="68">
                  <c:v>118792</c:v>
                </c:pt>
                <c:pt idx="69">
                  <c:v>118824</c:v>
                </c:pt>
                <c:pt idx="70">
                  <c:v>118871</c:v>
                </c:pt>
                <c:pt idx="71">
                  <c:v>118871</c:v>
                </c:pt>
                <c:pt idx="72">
                  <c:v>118891</c:v>
                </c:pt>
                <c:pt idx="73">
                  <c:v>118891</c:v>
                </c:pt>
                <c:pt idx="74">
                  <c:v>118953</c:v>
                </c:pt>
                <c:pt idx="75">
                  <c:v>119085</c:v>
                </c:pt>
                <c:pt idx="76">
                  <c:v>119137</c:v>
                </c:pt>
                <c:pt idx="77">
                  <c:v>119140</c:v>
                </c:pt>
                <c:pt idx="78">
                  <c:v>119323</c:v>
                </c:pt>
                <c:pt idx="79">
                  <c:v>119379</c:v>
                </c:pt>
                <c:pt idx="80">
                  <c:v>119423</c:v>
                </c:pt>
                <c:pt idx="81">
                  <c:v>119482</c:v>
                </c:pt>
                <c:pt idx="82">
                  <c:v>119482</c:v>
                </c:pt>
                <c:pt idx="83">
                  <c:v>119514</c:v>
                </c:pt>
                <c:pt idx="84">
                  <c:v>119514</c:v>
                </c:pt>
                <c:pt idx="85">
                  <c:v>119514</c:v>
                </c:pt>
                <c:pt idx="86">
                  <c:v>119514</c:v>
                </c:pt>
                <c:pt idx="87">
                  <c:v>119532</c:v>
                </c:pt>
                <c:pt idx="88">
                  <c:v>119633</c:v>
                </c:pt>
                <c:pt idx="89">
                  <c:v>119725</c:v>
                </c:pt>
                <c:pt idx="90">
                  <c:v>119907</c:v>
                </c:pt>
                <c:pt idx="91">
                  <c:v>119910</c:v>
                </c:pt>
                <c:pt idx="92">
                  <c:v>119948</c:v>
                </c:pt>
                <c:pt idx="93">
                  <c:v>119992</c:v>
                </c:pt>
                <c:pt idx="94">
                  <c:v>119992</c:v>
                </c:pt>
                <c:pt idx="95">
                  <c:v>119992</c:v>
                </c:pt>
                <c:pt idx="96">
                  <c:v>119992</c:v>
                </c:pt>
                <c:pt idx="97">
                  <c:v>119992</c:v>
                </c:pt>
                <c:pt idx="98">
                  <c:v>120012</c:v>
                </c:pt>
                <c:pt idx="99">
                  <c:v>120226</c:v>
                </c:pt>
                <c:pt idx="100">
                  <c:v>120226</c:v>
                </c:pt>
                <c:pt idx="101">
                  <c:v>120226</c:v>
                </c:pt>
                <c:pt idx="102">
                  <c:v>120264</c:v>
                </c:pt>
                <c:pt idx="103">
                  <c:v>120264</c:v>
                </c:pt>
                <c:pt idx="104">
                  <c:v>120264</c:v>
                </c:pt>
                <c:pt idx="105">
                  <c:v>120264</c:v>
                </c:pt>
                <c:pt idx="106">
                  <c:v>120264</c:v>
                </c:pt>
                <c:pt idx="107">
                  <c:v>120279</c:v>
                </c:pt>
                <c:pt idx="108">
                  <c:v>120302</c:v>
                </c:pt>
                <c:pt idx="109">
                  <c:v>120306</c:v>
                </c:pt>
                <c:pt idx="110">
                  <c:v>120306</c:v>
                </c:pt>
                <c:pt idx="111">
                  <c:v>120306</c:v>
                </c:pt>
                <c:pt idx="112">
                  <c:v>120344</c:v>
                </c:pt>
                <c:pt idx="113">
                  <c:v>120352</c:v>
                </c:pt>
                <c:pt idx="114">
                  <c:v>120399</c:v>
                </c:pt>
                <c:pt idx="115">
                  <c:v>120490</c:v>
                </c:pt>
                <c:pt idx="116">
                  <c:v>120516</c:v>
                </c:pt>
                <c:pt idx="117">
                  <c:v>120516</c:v>
                </c:pt>
                <c:pt idx="118">
                  <c:v>120516</c:v>
                </c:pt>
                <c:pt idx="119">
                  <c:v>120554</c:v>
                </c:pt>
                <c:pt idx="120">
                  <c:v>120618</c:v>
                </c:pt>
                <c:pt idx="121">
                  <c:v>120858</c:v>
                </c:pt>
                <c:pt idx="122">
                  <c:v>120908</c:v>
                </c:pt>
                <c:pt idx="123">
                  <c:v>120908</c:v>
                </c:pt>
                <c:pt idx="124">
                  <c:v>120946</c:v>
                </c:pt>
                <c:pt idx="125">
                  <c:v>120984</c:v>
                </c:pt>
                <c:pt idx="126">
                  <c:v>120984</c:v>
                </c:pt>
                <c:pt idx="127">
                  <c:v>120984</c:v>
                </c:pt>
                <c:pt idx="128">
                  <c:v>121016</c:v>
                </c:pt>
                <c:pt idx="129">
                  <c:v>121032</c:v>
                </c:pt>
                <c:pt idx="130">
                  <c:v>121060</c:v>
                </c:pt>
                <c:pt idx="131">
                  <c:v>121060</c:v>
                </c:pt>
                <c:pt idx="132">
                  <c:v>121104</c:v>
                </c:pt>
                <c:pt idx="133">
                  <c:v>121104</c:v>
                </c:pt>
                <c:pt idx="134">
                  <c:v>121104</c:v>
                </c:pt>
                <c:pt idx="135">
                  <c:v>121104</c:v>
                </c:pt>
                <c:pt idx="136">
                  <c:v>121104</c:v>
                </c:pt>
                <c:pt idx="137">
                  <c:v>121104</c:v>
                </c:pt>
                <c:pt idx="138">
                  <c:v>121104</c:v>
                </c:pt>
                <c:pt idx="139">
                  <c:v>121104</c:v>
                </c:pt>
                <c:pt idx="140">
                  <c:v>121104</c:v>
                </c:pt>
                <c:pt idx="141">
                  <c:v>121104</c:v>
                </c:pt>
                <c:pt idx="142">
                  <c:v>121104</c:v>
                </c:pt>
                <c:pt idx="143">
                  <c:v>121104</c:v>
                </c:pt>
                <c:pt idx="144">
                  <c:v>121136</c:v>
                </c:pt>
                <c:pt idx="145">
                  <c:v>121180</c:v>
                </c:pt>
                <c:pt idx="146">
                  <c:v>121180</c:v>
                </c:pt>
                <c:pt idx="147">
                  <c:v>121276</c:v>
                </c:pt>
                <c:pt idx="148">
                  <c:v>121276</c:v>
                </c:pt>
                <c:pt idx="149">
                  <c:v>121314</c:v>
                </c:pt>
                <c:pt idx="150">
                  <c:v>121364</c:v>
                </c:pt>
                <c:pt idx="151">
                  <c:v>121364</c:v>
                </c:pt>
                <c:pt idx="152">
                  <c:v>121364</c:v>
                </c:pt>
                <c:pt idx="153">
                  <c:v>121364</c:v>
                </c:pt>
                <c:pt idx="154">
                  <c:v>121364</c:v>
                </c:pt>
                <c:pt idx="155">
                  <c:v>121364</c:v>
                </c:pt>
                <c:pt idx="156">
                  <c:v>121364</c:v>
                </c:pt>
                <c:pt idx="157">
                  <c:v>121364</c:v>
                </c:pt>
                <c:pt idx="158">
                  <c:v>121364</c:v>
                </c:pt>
                <c:pt idx="159">
                  <c:v>121364</c:v>
                </c:pt>
                <c:pt idx="160">
                  <c:v>121364</c:v>
                </c:pt>
                <c:pt idx="161">
                  <c:v>121364</c:v>
                </c:pt>
                <c:pt idx="162">
                  <c:v>121364</c:v>
                </c:pt>
                <c:pt idx="163">
                  <c:v>121364</c:v>
                </c:pt>
                <c:pt idx="164">
                  <c:v>121364</c:v>
                </c:pt>
                <c:pt idx="165">
                  <c:v>121364</c:v>
                </c:pt>
                <c:pt idx="166">
                  <c:v>121402</c:v>
                </c:pt>
                <c:pt idx="167">
                  <c:v>121446</c:v>
                </c:pt>
                <c:pt idx="168">
                  <c:v>121446</c:v>
                </c:pt>
                <c:pt idx="169">
                  <c:v>121446</c:v>
                </c:pt>
                <c:pt idx="170">
                  <c:v>121446</c:v>
                </c:pt>
                <c:pt idx="171">
                  <c:v>121446</c:v>
                </c:pt>
                <c:pt idx="172">
                  <c:v>121446</c:v>
                </c:pt>
                <c:pt idx="173">
                  <c:v>121446</c:v>
                </c:pt>
                <c:pt idx="174">
                  <c:v>121446</c:v>
                </c:pt>
                <c:pt idx="175">
                  <c:v>121446</c:v>
                </c:pt>
                <c:pt idx="176">
                  <c:v>121446</c:v>
                </c:pt>
                <c:pt idx="177">
                  <c:v>121446</c:v>
                </c:pt>
                <c:pt idx="178">
                  <c:v>121446</c:v>
                </c:pt>
                <c:pt idx="179">
                  <c:v>121446</c:v>
                </c:pt>
                <c:pt idx="180">
                  <c:v>121446</c:v>
                </c:pt>
                <c:pt idx="181">
                  <c:v>121446</c:v>
                </c:pt>
                <c:pt idx="182">
                  <c:v>121446</c:v>
                </c:pt>
                <c:pt idx="183">
                  <c:v>121446</c:v>
                </c:pt>
                <c:pt idx="184">
                  <c:v>121446</c:v>
                </c:pt>
                <c:pt idx="185">
                  <c:v>121446</c:v>
                </c:pt>
                <c:pt idx="186">
                  <c:v>121446</c:v>
                </c:pt>
                <c:pt idx="187">
                  <c:v>121446</c:v>
                </c:pt>
                <c:pt idx="188">
                  <c:v>121446</c:v>
                </c:pt>
                <c:pt idx="189">
                  <c:v>121446</c:v>
                </c:pt>
                <c:pt idx="190">
                  <c:v>121446</c:v>
                </c:pt>
                <c:pt idx="191">
                  <c:v>121446</c:v>
                </c:pt>
                <c:pt idx="192">
                  <c:v>121446</c:v>
                </c:pt>
                <c:pt idx="193">
                  <c:v>121446</c:v>
                </c:pt>
                <c:pt idx="194">
                  <c:v>121446</c:v>
                </c:pt>
                <c:pt idx="195">
                  <c:v>121446</c:v>
                </c:pt>
                <c:pt idx="196">
                  <c:v>121446</c:v>
                </c:pt>
                <c:pt idx="197">
                  <c:v>121446</c:v>
                </c:pt>
                <c:pt idx="198">
                  <c:v>121446</c:v>
                </c:pt>
                <c:pt idx="199">
                  <c:v>121446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E1-4E9F-AC32-8E02DB83C2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77237952"/>
        <c:axId val="1683911856"/>
      </c:lineChart>
      <c:catAx>
        <c:axId val="1577237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3911856"/>
        <c:crosses val="autoZero"/>
        <c:auto val="1"/>
        <c:lblAlgn val="ctr"/>
        <c:lblOffset val="100"/>
        <c:tickLblSkip val="25"/>
        <c:noMultiLvlLbl val="0"/>
      </c:catAx>
      <c:valAx>
        <c:axId val="1683911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7237952"/>
        <c:crosses val="autoZero"/>
        <c:crossBetween val="between"/>
        <c:dispUnits>
          <c:builtInUnit val="thousands"/>
        </c:dispUnits>
      </c:valAx>
      <c:spPr>
        <a:solidFill>
          <a:schemeClr val="bg1">
            <a:lumMod val="95000"/>
          </a:schemeClr>
        </a:solidFill>
        <a:ln>
          <a:solidFill>
            <a:schemeClr val="bg1">
              <a:lumMod val="95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21914232727363417"/>
          <c:y val="0.80014251130087644"/>
          <c:w val="0.57883506571105348"/>
          <c:h val="0.181691078249003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000" dirty="0"/>
              <a:t>Payoff (000’s)</a:t>
            </a:r>
            <a:r>
              <a:rPr lang="en-GB" sz="2000" baseline="0" dirty="0"/>
              <a:t> over rounds</a:t>
            </a:r>
            <a:endParaRPr lang="en-GB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654566958638408"/>
          <c:y val="0.16005076580617295"/>
          <c:w val="0.83967317388177976"/>
          <c:h val="0.55482212590632807"/>
        </c:manualLayout>
      </c:layout>
      <c:lineChart>
        <c:grouping val="standard"/>
        <c:varyColors val="0"/>
        <c:ser>
          <c:idx val="0"/>
          <c:order val="0"/>
          <c:tx>
            <c:strRef>
              <c:f>'Separate Graphs'!$B$1</c:f>
              <c:strCache>
                <c:ptCount val="1"/>
                <c:pt idx="0">
                  <c:v>Trained (C132, C95) / Test C132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'Separate Graphs'!$A$2:$A$201</c:f>
              <c:numCache>
                <c:formatCode>General</c:formatCode>
                <c:ptCount val="2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</c:numCache>
            </c:numRef>
          </c:cat>
          <c:val>
            <c:numRef>
              <c:f>'Separate Graphs'!$B$2:$B$201</c:f>
              <c:numCache>
                <c:formatCode>General</c:formatCode>
                <c:ptCount val="200"/>
                <c:pt idx="0">
                  <c:v>229677</c:v>
                </c:pt>
                <c:pt idx="1">
                  <c:v>228646</c:v>
                </c:pt>
                <c:pt idx="2">
                  <c:v>228646</c:v>
                </c:pt>
                <c:pt idx="3">
                  <c:v>229452</c:v>
                </c:pt>
                <c:pt idx="4">
                  <c:v>230132</c:v>
                </c:pt>
                <c:pt idx="5">
                  <c:v>228646</c:v>
                </c:pt>
                <c:pt idx="6">
                  <c:v>230132</c:v>
                </c:pt>
                <c:pt idx="7">
                  <c:v>229452</c:v>
                </c:pt>
                <c:pt idx="8">
                  <c:v>228646</c:v>
                </c:pt>
                <c:pt idx="9">
                  <c:v>230132</c:v>
                </c:pt>
                <c:pt idx="10">
                  <c:v>229452</c:v>
                </c:pt>
                <c:pt idx="11">
                  <c:v>229452</c:v>
                </c:pt>
                <c:pt idx="12">
                  <c:v>229452</c:v>
                </c:pt>
                <c:pt idx="13">
                  <c:v>229452</c:v>
                </c:pt>
                <c:pt idx="14">
                  <c:v>229452</c:v>
                </c:pt>
                <c:pt idx="15">
                  <c:v>229452</c:v>
                </c:pt>
                <c:pt idx="16">
                  <c:v>229452</c:v>
                </c:pt>
                <c:pt idx="17">
                  <c:v>229452</c:v>
                </c:pt>
                <c:pt idx="18">
                  <c:v>229452</c:v>
                </c:pt>
                <c:pt idx="19">
                  <c:v>229452</c:v>
                </c:pt>
                <c:pt idx="20">
                  <c:v>229452</c:v>
                </c:pt>
                <c:pt idx="21">
                  <c:v>229452</c:v>
                </c:pt>
                <c:pt idx="22">
                  <c:v>229452</c:v>
                </c:pt>
                <c:pt idx="23">
                  <c:v>229452</c:v>
                </c:pt>
                <c:pt idx="24">
                  <c:v>229452</c:v>
                </c:pt>
                <c:pt idx="25">
                  <c:v>229452</c:v>
                </c:pt>
                <c:pt idx="26">
                  <c:v>229452</c:v>
                </c:pt>
                <c:pt idx="27">
                  <c:v>229452</c:v>
                </c:pt>
                <c:pt idx="28">
                  <c:v>229452</c:v>
                </c:pt>
                <c:pt idx="29">
                  <c:v>229452</c:v>
                </c:pt>
                <c:pt idx="30">
                  <c:v>229452</c:v>
                </c:pt>
                <c:pt idx="31">
                  <c:v>229452</c:v>
                </c:pt>
                <c:pt idx="32">
                  <c:v>229452</c:v>
                </c:pt>
                <c:pt idx="33">
                  <c:v>229452</c:v>
                </c:pt>
                <c:pt idx="34">
                  <c:v>229452</c:v>
                </c:pt>
                <c:pt idx="35">
                  <c:v>229452</c:v>
                </c:pt>
                <c:pt idx="36">
                  <c:v>229452</c:v>
                </c:pt>
                <c:pt idx="37">
                  <c:v>229452</c:v>
                </c:pt>
                <c:pt idx="38">
                  <c:v>229452</c:v>
                </c:pt>
                <c:pt idx="39">
                  <c:v>229452</c:v>
                </c:pt>
                <c:pt idx="40">
                  <c:v>229452</c:v>
                </c:pt>
                <c:pt idx="41">
                  <c:v>229452</c:v>
                </c:pt>
                <c:pt idx="42">
                  <c:v>229452</c:v>
                </c:pt>
                <c:pt idx="43">
                  <c:v>229452</c:v>
                </c:pt>
                <c:pt idx="44">
                  <c:v>229452</c:v>
                </c:pt>
                <c:pt idx="45">
                  <c:v>229452</c:v>
                </c:pt>
                <c:pt idx="46">
                  <c:v>229452</c:v>
                </c:pt>
                <c:pt idx="47">
                  <c:v>229452</c:v>
                </c:pt>
                <c:pt idx="48">
                  <c:v>229452</c:v>
                </c:pt>
                <c:pt idx="49">
                  <c:v>229452</c:v>
                </c:pt>
                <c:pt idx="50">
                  <c:v>229452</c:v>
                </c:pt>
                <c:pt idx="51">
                  <c:v>229452</c:v>
                </c:pt>
                <c:pt idx="52">
                  <c:v>229452</c:v>
                </c:pt>
                <c:pt idx="53">
                  <c:v>229452</c:v>
                </c:pt>
                <c:pt idx="54">
                  <c:v>229452</c:v>
                </c:pt>
                <c:pt idx="55">
                  <c:v>229452</c:v>
                </c:pt>
                <c:pt idx="56">
                  <c:v>229452</c:v>
                </c:pt>
                <c:pt idx="57">
                  <c:v>229452</c:v>
                </c:pt>
                <c:pt idx="58">
                  <c:v>229452</c:v>
                </c:pt>
                <c:pt idx="59">
                  <c:v>229452</c:v>
                </c:pt>
                <c:pt idx="60">
                  <c:v>229452</c:v>
                </c:pt>
                <c:pt idx="61">
                  <c:v>229452</c:v>
                </c:pt>
                <c:pt idx="62">
                  <c:v>229452</c:v>
                </c:pt>
                <c:pt idx="63">
                  <c:v>229452</c:v>
                </c:pt>
                <c:pt idx="64">
                  <c:v>229452</c:v>
                </c:pt>
                <c:pt idx="65">
                  <c:v>229452</c:v>
                </c:pt>
                <c:pt idx="66">
                  <c:v>229452</c:v>
                </c:pt>
                <c:pt idx="67">
                  <c:v>229452</c:v>
                </c:pt>
                <c:pt idx="68">
                  <c:v>229452</c:v>
                </c:pt>
                <c:pt idx="69">
                  <c:v>229452</c:v>
                </c:pt>
                <c:pt idx="70">
                  <c:v>229452</c:v>
                </c:pt>
                <c:pt idx="71">
                  <c:v>229452</c:v>
                </c:pt>
                <c:pt idx="72">
                  <c:v>229452</c:v>
                </c:pt>
                <c:pt idx="73">
                  <c:v>229452</c:v>
                </c:pt>
                <c:pt idx="74">
                  <c:v>229452</c:v>
                </c:pt>
                <c:pt idx="75">
                  <c:v>229452</c:v>
                </c:pt>
                <c:pt idx="76">
                  <c:v>229452</c:v>
                </c:pt>
                <c:pt idx="77">
                  <c:v>229452</c:v>
                </c:pt>
                <c:pt idx="78">
                  <c:v>229452</c:v>
                </c:pt>
                <c:pt idx="79">
                  <c:v>229452</c:v>
                </c:pt>
                <c:pt idx="80">
                  <c:v>229452</c:v>
                </c:pt>
                <c:pt idx="81">
                  <c:v>229452</c:v>
                </c:pt>
                <c:pt idx="82">
                  <c:v>229452</c:v>
                </c:pt>
                <c:pt idx="83">
                  <c:v>229452</c:v>
                </c:pt>
                <c:pt idx="84">
                  <c:v>229452</c:v>
                </c:pt>
                <c:pt idx="85">
                  <c:v>229452</c:v>
                </c:pt>
                <c:pt idx="86">
                  <c:v>229452</c:v>
                </c:pt>
                <c:pt idx="87">
                  <c:v>229452</c:v>
                </c:pt>
                <c:pt idx="88">
                  <c:v>229452</c:v>
                </c:pt>
                <c:pt idx="89">
                  <c:v>229452</c:v>
                </c:pt>
                <c:pt idx="90">
                  <c:v>229452</c:v>
                </c:pt>
                <c:pt idx="91">
                  <c:v>229452</c:v>
                </c:pt>
                <c:pt idx="92">
                  <c:v>229452</c:v>
                </c:pt>
                <c:pt idx="93">
                  <c:v>229452</c:v>
                </c:pt>
                <c:pt idx="94">
                  <c:v>229452</c:v>
                </c:pt>
                <c:pt idx="95">
                  <c:v>229452</c:v>
                </c:pt>
                <c:pt idx="96">
                  <c:v>229452</c:v>
                </c:pt>
                <c:pt idx="97">
                  <c:v>229452</c:v>
                </c:pt>
                <c:pt idx="98">
                  <c:v>229452</c:v>
                </c:pt>
                <c:pt idx="99">
                  <c:v>229452</c:v>
                </c:pt>
                <c:pt idx="100">
                  <c:v>229452</c:v>
                </c:pt>
                <c:pt idx="101">
                  <c:v>229452</c:v>
                </c:pt>
                <c:pt idx="102">
                  <c:v>229452</c:v>
                </c:pt>
                <c:pt idx="103">
                  <c:v>229452</c:v>
                </c:pt>
                <c:pt idx="104">
                  <c:v>229452</c:v>
                </c:pt>
                <c:pt idx="105">
                  <c:v>229452</c:v>
                </c:pt>
                <c:pt idx="106">
                  <c:v>229452</c:v>
                </c:pt>
                <c:pt idx="107">
                  <c:v>229452</c:v>
                </c:pt>
                <c:pt idx="108">
                  <c:v>229452</c:v>
                </c:pt>
                <c:pt idx="109">
                  <c:v>229452</c:v>
                </c:pt>
                <c:pt idx="110">
                  <c:v>229452</c:v>
                </c:pt>
                <c:pt idx="111">
                  <c:v>229452</c:v>
                </c:pt>
                <c:pt idx="112">
                  <c:v>229452</c:v>
                </c:pt>
                <c:pt idx="113">
                  <c:v>229452</c:v>
                </c:pt>
                <c:pt idx="114">
                  <c:v>229452</c:v>
                </c:pt>
                <c:pt idx="115">
                  <c:v>229452</c:v>
                </c:pt>
                <c:pt idx="116">
                  <c:v>229452</c:v>
                </c:pt>
                <c:pt idx="117">
                  <c:v>229452</c:v>
                </c:pt>
                <c:pt idx="118">
                  <c:v>229452</c:v>
                </c:pt>
                <c:pt idx="119">
                  <c:v>229452</c:v>
                </c:pt>
                <c:pt idx="120">
                  <c:v>229452</c:v>
                </c:pt>
                <c:pt idx="121">
                  <c:v>229452</c:v>
                </c:pt>
                <c:pt idx="122">
                  <c:v>229452</c:v>
                </c:pt>
                <c:pt idx="123">
                  <c:v>229452</c:v>
                </c:pt>
                <c:pt idx="124">
                  <c:v>229452</c:v>
                </c:pt>
                <c:pt idx="125">
                  <c:v>229452</c:v>
                </c:pt>
                <c:pt idx="126">
                  <c:v>229452</c:v>
                </c:pt>
                <c:pt idx="127">
                  <c:v>229452</c:v>
                </c:pt>
                <c:pt idx="128">
                  <c:v>229452</c:v>
                </c:pt>
                <c:pt idx="129">
                  <c:v>229452</c:v>
                </c:pt>
                <c:pt idx="130">
                  <c:v>229452</c:v>
                </c:pt>
                <c:pt idx="131">
                  <c:v>229452</c:v>
                </c:pt>
                <c:pt idx="132">
                  <c:v>229452</c:v>
                </c:pt>
                <c:pt idx="133">
                  <c:v>229452</c:v>
                </c:pt>
                <c:pt idx="134">
                  <c:v>229452</c:v>
                </c:pt>
                <c:pt idx="135">
                  <c:v>229452</c:v>
                </c:pt>
                <c:pt idx="136">
                  <c:v>229452</c:v>
                </c:pt>
                <c:pt idx="137">
                  <c:v>229452</c:v>
                </c:pt>
                <c:pt idx="138">
                  <c:v>229452</c:v>
                </c:pt>
                <c:pt idx="139">
                  <c:v>229452</c:v>
                </c:pt>
                <c:pt idx="140">
                  <c:v>229452</c:v>
                </c:pt>
                <c:pt idx="141">
                  <c:v>229452</c:v>
                </c:pt>
                <c:pt idx="142">
                  <c:v>229452</c:v>
                </c:pt>
                <c:pt idx="143">
                  <c:v>229452</c:v>
                </c:pt>
                <c:pt idx="144">
                  <c:v>229452</c:v>
                </c:pt>
                <c:pt idx="145">
                  <c:v>229452</c:v>
                </c:pt>
                <c:pt idx="146">
                  <c:v>229452</c:v>
                </c:pt>
                <c:pt idx="147">
                  <c:v>229452</c:v>
                </c:pt>
                <c:pt idx="148">
                  <c:v>229452</c:v>
                </c:pt>
                <c:pt idx="149">
                  <c:v>229452</c:v>
                </c:pt>
                <c:pt idx="150">
                  <c:v>229452</c:v>
                </c:pt>
                <c:pt idx="151">
                  <c:v>229452</c:v>
                </c:pt>
                <c:pt idx="152">
                  <c:v>229452</c:v>
                </c:pt>
                <c:pt idx="153">
                  <c:v>229452</c:v>
                </c:pt>
                <c:pt idx="154">
                  <c:v>229452</c:v>
                </c:pt>
                <c:pt idx="155">
                  <c:v>229452</c:v>
                </c:pt>
                <c:pt idx="156">
                  <c:v>229452</c:v>
                </c:pt>
                <c:pt idx="157">
                  <c:v>229452</c:v>
                </c:pt>
                <c:pt idx="158">
                  <c:v>229452</c:v>
                </c:pt>
                <c:pt idx="159">
                  <c:v>229452</c:v>
                </c:pt>
                <c:pt idx="160">
                  <c:v>229452</c:v>
                </c:pt>
                <c:pt idx="161">
                  <c:v>229452</c:v>
                </c:pt>
                <c:pt idx="162">
                  <c:v>229452</c:v>
                </c:pt>
                <c:pt idx="163">
                  <c:v>229452</c:v>
                </c:pt>
                <c:pt idx="164">
                  <c:v>229452</c:v>
                </c:pt>
                <c:pt idx="165">
                  <c:v>229452</c:v>
                </c:pt>
                <c:pt idx="166">
                  <c:v>229452</c:v>
                </c:pt>
                <c:pt idx="167">
                  <c:v>229452</c:v>
                </c:pt>
                <c:pt idx="168">
                  <c:v>229452</c:v>
                </c:pt>
                <c:pt idx="169">
                  <c:v>229452</c:v>
                </c:pt>
                <c:pt idx="170">
                  <c:v>229452</c:v>
                </c:pt>
                <c:pt idx="171">
                  <c:v>229452</c:v>
                </c:pt>
                <c:pt idx="172">
                  <c:v>229452</c:v>
                </c:pt>
                <c:pt idx="173">
                  <c:v>229452</c:v>
                </c:pt>
                <c:pt idx="174">
                  <c:v>229452</c:v>
                </c:pt>
                <c:pt idx="175">
                  <c:v>229452</c:v>
                </c:pt>
                <c:pt idx="176">
                  <c:v>229452</c:v>
                </c:pt>
                <c:pt idx="177">
                  <c:v>229452</c:v>
                </c:pt>
                <c:pt idx="178">
                  <c:v>229452</c:v>
                </c:pt>
                <c:pt idx="179">
                  <c:v>229452</c:v>
                </c:pt>
                <c:pt idx="180">
                  <c:v>229452</c:v>
                </c:pt>
                <c:pt idx="181">
                  <c:v>229452</c:v>
                </c:pt>
                <c:pt idx="182">
                  <c:v>229452</c:v>
                </c:pt>
                <c:pt idx="183">
                  <c:v>229452</c:v>
                </c:pt>
                <c:pt idx="184">
                  <c:v>229452</c:v>
                </c:pt>
                <c:pt idx="185">
                  <c:v>229452</c:v>
                </c:pt>
                <c:pt idx="186">
                  <c:v>229452</c:v>
                </c:pt>
                <c:pt idx="187">
                  <c:v>229452</c:v>
                </c:pt>
                <c:pt idx="188">
                  <c:v>229452</c:v>
                </c:pt>
                <c:pt idx="189">
                  <c:v>229452</c:v>
                </c:pt>
                <c:pt idx="190">
                  <c:v>229452</c:v>
                </c:pt>
                <c:pt idx="191">
                  <c:v>229452</c:v>
                </c:pt>
                <c:pt idx="192">
                  <c:v>229452</c:v>
                </c:pt>
                <c:pt idx="193">
                  <c:v>229452</c:v>
                </c:pt>
                <c:pt idx="194">
                  <c:v>229452</c:v>
                </c:pt>
                <c:pt idx="195">
                  <c:v>229452</c:v>
                </c:pt>
                <c:pt idx="196">
                  <c:v>229452</c:v>
                </c:pt>
                <c:pt idx="197">
                  <c:v>229452</c:v>
                </c:pt>
                <c:pt idx="198">
                  <c:v>229452</c:v>
                </c:pt>
                <c:pt idx="199">
                  <c:v>229452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E8-49A4-AF8C-0BEE570DF8B4}"/>
            </c:ext>
          </c:extLst>
        </c:ser>
        <c:ser>
          <c:idx val="1"/>
          <c:order val="1"/>
          <c:tx>
            <c:strRef>
              <c:f>'Separate Graphs'!$C$1</c:f>
              <c:strCache>
                <c:ptCount val="1"/>
                <c:pt idx="0">
                  <c:v>Trained C132 / Test C132</c:v>
                </c:pt>
              </c:strCache>
            </c:strRef>
          </c:tx>
          <c:spPr>
            <a:ln w="28575" cap="rnd">
              <a:solidFill>
                <a:srgbClr val="F6C618"/>
              </a:solidFill>
              <a:round/>
            </a:ln>
            <a:effectLst/>
          </c:spPr>
          <c:marker>
            <c:symbol val="none"/>
          </c:marker>
          <c:cat>
            <c:numRef>
              <c:f>'Separate Graphs'!$A$2:$A$201</c:f>
              <c:numCache>
                <c:formatCode>General</c:formatCode>
                <c:ptCount val="2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</c:numCache>
            </c:numRef>
          </c:cat>
          <c:val>
            <c:numRef>
              <c:f>'Separate Graphs'!$C$2:$C$201</c:f>
              <c:numCache>
                <c:formatCode>General</c:formatCode>
                <c:ptCount val="200"/>
                <c:pt idx="0">
                  <c:v>233570</c:v>
                </c:pt>
                <c:pt idx="1">
                  <c:v>235248</c:v>
                </c:pt>
                <c:pt idx="2">
                  <c:v>236211</c:v>
                </c:pt>
                <c:pt idx="3">
                  <c:v>236865</c:v>
                </c:pt>
                <c:pt idx="4">
                  <c:v>237165</c:v>
                </c:pt>
                <c:pt idx="5">
                  <c:v>237183</c:v>
                </c:pt>
                <c:pt idx="6">
                  <c:v>237453</c:v>
                </c:pt>
                <c:pt idx="7">
                  <c:v>237588</c:v>
                </c:pt>
                <c:pt idx="8">
                  <c:v>237588</c:v>
                </c:pt>
                <c:pt idx="9">
                  <c:v>237588</c:v>
                </c:pt>
                <c:pt idx="10">
                  <c:v>237588</c:v>
                </c:pt>
                <c:pt idx="11">
                  <c:v>237595</c:v>
                </c:pt>
                <c:pt idx="12">
                  <c:v>237634</c:v>
                </c:pt>
                <c:pt idx="13">
                  <c:v>237634</c:v>
                </c:pt>
                <c:pt idx="14">
                  <c:v>237657</c:v>
                </c:pt>
                <c:pt idx="15">
                  <c:v>237657</c:v>
                </c:pt>
                <c:pt idx="16">
                  <c:v>237690</c:v>
                </c:pt>
                <c:pt idx="17">
                  <c:v>237706</c:v>
                </c:pt>
                <c:pt idx="18">
                  <c:v>237706</c:v>
                </c:pt>
                <c:pt idx="19">
                  <c:v>237706</c:v>
                </c:pt>
                <c:pt idx="20">
                  <c:v>237735</c:v>
                </c:pt>
                <c:pt idx="21">
                  <c:v>237735</c:v>
                </c:pt>
                <c:pt idx="22">
                  <c:v>237735</c:v>
                </c:pt>
                <c:pt idx="23">
                  <c:v>237735</c:v>
                </c:pt>
                <c:pt idx="24">
                  <c:v>237735</c:v>
                </c:pt>
                <c:pt idx="25">
                  <c:v>237735</c:v>
                </c:pt>
                <c:pt idx="26">
                  <c:v>237735</c:v>
                </c:pt>
                <c:pt idx="27">
                  <c:v>237735</c:v>
                </c:pt>
                <c:pt idx="28">
                  <c:v>237735</c:v>
                </c:pt>
                <c:pt idx="29">
                  <c:v>237735</c:v>
                </c:pt>
                <c:pt idx="30">
                  <c:v>237739</c:v>
                </c:pt>
                <c:pt idx="31">
                  <c:v>237801</c:v>
                </c:pt>
                <c:pt idx="32">
                  <c:v>237801</c:v>
                </c:pt>
                <c:pt idx="33">
                  <c:v>237801</c:v>
                </c:pt>
                <c:pt idx="34">
                  <c:v>237801</c:v>
                </c:pt>
                <c:pt idx="35">
                  <c:v>237801</c:v>
                </c:pt>
                <c:pt idx="36">
                  <c:v>237801</c:v>
                </c:pt>
                <c:pt idx="37">
                  <c:v>237801</c:v>
                </c:pt>
                <c:pt idx="38">
                  <c:v>237801</c:v>
                </c:pt>
                <c:pt idx="39">
                  <c:v>237801</c:v>
                </c:pt>
                <c:pt idx="40">
                  <c:v>237801</c:v>
                </c:pt>
                <c:pt idx="41">
                  <c:v>237801</c:v>
                </c:pt>
                <c:pt idx="42">
                  <c:v>237801</c:v>
                </c:pt>
                <c:pt idx="43">
                  <c:v>237801</c:v>
                </c:pt>
                <c:pt idx="44">
                  <c:v>237801</c:v>
                </c:pt>
                <c:pt idx="45">
                  <c:v>237801</c:v>
                </c:pt>
                <c:pt idx="46">
                  <c:v>237801</c:v>
                </c:pt>
                <c:pt idx="47">
                  <c:v>237801</c:v>
                </c:pt>
                <c:pt idx="48">
                  <c:v>237801</c:v>
                </c:pt>
                <c:pt idx="49">
                  <c:v>237801</c:v>
                </c:pt>
                <c:pt idx="50">
                  <c:v>237801</c:v>
                </c:pt>
                <c:pt idx="51">
                  <c:v>237801</c:v>
                </c:pt>
                <c:pt idx="52">
                  <c:v>237801</c:v>
                </c:pt>
                <c:pt idx="53">
                  <c:v>237801</c:v>
                </c:pt>
                <c:pt idx="54">
                  <c:v>237801</c:v>
                </c:pt>
                <c:pt idx="55">
                  <c:v>237801</c:v>
                </c:pt>
                <c:pt idx="56">
                  <c:v>237801</c:v>
                </c:pt>
                <c:pt idx="57">
                  <c:v>237801</c:v>
                </c:pt>
                <c:pt idx="58">
                  <c:v>237801</c:v>
                </c:pt>
                <c:pt idx="59">
                  <c:v>237801</c:v>
                </c:pt>
                <c:pt idx="60">
                  <c:v>237801</c:v>
                </c:pt>
                <c:pt idx="61">
                  <c:v>237801</c:v>
                </c:pt>
                <c:pt idx="62">
                  <c:v>237801</c:v>
                </c:pt>
                <c:pt idx="63">
                  <c:v>237801</c:v>
                </c:pt>
                <c:pt idx="64">
                  <c:v>237801</c:v>
                </c:pt>
                <c:pt idx="65">
                  <c:v>237801</c:v>
                </c:pt>
                <c:pt idx="66">
                  <c:v>237801</c:v>
                </c:pt>
                <c:pt idx="67">
                  <c:v>237801</c:v>
                </c:pt>
                <c:pt idx="68">
                  <c:v>237801</c:v>
                </c:pt>
                <c:pt idx="69">
                  <c:v>237801</c:v>
                </c:pt>
                <c:pt idx="70">
                  <c:v>237801</c:v>
                </c:pt>
                <c:pt idx="71">
                  <c:v>237801</c:v>
                </c:pt>
                <c:pt idx="72">
                  <c:v>237801</c:v>
                </c:pt>
                <c:pt idx="73">
                  <c:v>237801</c:v>
                </c:pt>
                <c:pt idx="74">
                  <c:v>237801</c:v>
                </c:pt>
                <c:pt idx="75">
                  <c:v>237801</c:v>
                </c:pt>
                <c:pt idx="76">
                  <c:v>237801</c:v>
                </c:pt>
                <c:pt idx="77">
                  <c:v>237801</c:v>
                </c:pt>
                <c:pt idx="78">
                  <c:v>237801</c:v>
                </c:pt>
                <c:pt idx="79">
                  <c:v>237801</c:v>
                </c:pt>
                <c:pt idx="80">
                  <c:v>237801</c:v>
                </c:pt>
                <c:pt idx="81">
                  <c:v>237801</c:v>
                </c:pt>
                <c:pt idx="82">
                  <c:v>237801</c:v>
                </c:pt>
                <c:pt idx="83">
                  <c:v>237801</c:v>
                </c:pt>
                <c:pt idx="84">
                  <c:v>237801</c:v>
                </c:pt>
                <c:pt idx="85">
                  <c:v>237801</c:v>
                </c:pt>
                <c:pt idx="86">
                  <c:v>237801</c:v>
                </c:pt>
                <c:pt idx="87">
                  <c:v>237801</c:v>
                </c:pt>
                <c:pt idx="88">
                  <c:v>237801</c:v>
                </c:pt>
                <c:pt idx="89">
                  <c:v>237801</c:v>
                </c:pt>
                <c:pt idx="90">
                  <c:v>237801</c:v>
                </c:pt>
                <c:pt idx="91">
                  <c:v>237801</c:v>
                </c:pt>
                <c:pt idx="92">
                  <c:v>237801</c:v>
                </c:pt>
                <c:pt idx="93">
                  <c:v>237801</c:v>
                </c:pt>
                <c:pt idx="94">
                  <c:v>237801</c:v>
                </c:pt>
                <c:pt idx="95">
                  <c:v>237801</c:v>
                </c:pt>
                <c:pt idx="96">
                  <c:v>237801</c:v>
                </c:pt>
                <c:pt idx="97">
                  <c:v>237801</c:v>
                </c:pt>
                <c:pt idx="98">
                  <c:v>237801</c:v>
                </c:pt>
                <c:pt idx="99">
                  <c:v>237801</c:v>
                </c:pt>
                <c:pt idx="100">
                  <c:v>237801</c:v>
                </c:pt>
                <c:pt idx="101">
                  <c:v>237801</c:v>
                </c:pt>
                <c:pt idx="102">
                  <c:v>237801</c:v>
                </c:pt>
                <c:pt idx="103">
                  <c:v>237801</c:v>
                </c:pt>
                <c:pt idx="104">
                  <c:v>237801</c:v>
                </c:pt>
                <c:pt idx="105">
                  <c:v>237801</c:v>
                </c:pt>
                <c:pt idx="106">
                  <c:v>237801</c:v>
                </c:pt>
                <c:pt idx="107">
                  <c:v>237801</c:v>
                </c:pt>
                <c:pt idx="108">
                  <c:v>237801</c:v>
                </c:pt>
                <c:pt idx="109">
                  <c:v>237801</c:v>
                </c:pt>
                <c:pt idx="110">
                  <c:v>237801</c:v>
                </c:pt>
                <c:pt idx="111">
                  <c:v>237801</c:v>
                </c:pt>
                <c:pt idx="112">
                  <c:v>237801</c:v>
                </c:pt>
                <c:pt idx="113">
                  <c:v>237801</c:v>
                </c:pt>
                <c:pt idx="114">
                  <c:v>237801</c:v>
                </c:pt>
                <c:pt idx="115">
                  <c:v>237801</c:v>
                </c:pt>
                <c:pt idx="116">
                  <c:v>237801</c:v>
                </c:pt>
                <c:pt idx="117">
                  <c:v>237801</c:v>
                </c:pt>
                <c:pt idx="118">
                  <c:v>237801</c:v>
                </c:pt>
                <c:pt idx="119">
                  <c:v>237801</c:v>
                </c:pt>
                <c:pt idx="120">
                  <c:v>237801</c:v>
                </c:pt>
                <c:pt idx="121">
                  <c:v>237801</c:v>
                </c:pt>
                <c:pt idx="122">
                  <c:v>237801</c:v>
                </c:pt>
                <c:pt idx="123">
                  <c:v>237801</c:v>
                </c:pt>
                <c:pt idx="124">
                  <c:v>237801</c:v>
                </c:pt>
                <c:pt idx="125">
                  <c:v>237801</c:v>
                </c:pt>
                <c:pt idx="126">
                  <c:v>237801</c:v>
                </c:pt>
                <c:pt idx="127">
                  <c:v>237801</c:v>
                </c:pt>
                <c:pt idx="128">
                  <c:v>237801</c:v>
                </c:pt>
                <c:pt idx="129">
                  <c:v>237801</c:v>
                </c:pt>
                <c:pt idx="130">
                  <c:v>237801</c:v>
                </c:pt>
                <c:pt idx="131">
                  <c:v>237801</c:v>
                </c:pt>
                <c:pt idx="132">
                  <c:v>237801</c:v>
                </c:pt>
                <c:pt idx="133">
                  <c:v>237801</c:v>
                </c:pt>
                <c:pt idx="134">
                  <c:v>237801</c:v>
                </c:pt>
                <c:pt idx="135">
                  <c:v>237801</c:v>
                </c:pt>
                <c:pt idx="136">
                  <c:v>237801</c:v>
                </c:pt>
                <c:pt idx="137">
                  <c:v>237801</c:v>
                </c:pt>
                <c:pt idx="138">
                  <c:v>237801</c:v>
                </c:pt>
                <c:pt idx="139">
                  <c:v>237801</c:v>
                </c:pt>
                <c:pt idx="140">
                  <c:v>237801</c:v>
                </c:pt>
                <c:pt idx="141">
                  <c:v>237801</c:v>
                </c:pt>
                <c:pt idx="142">
                  <c:v>237801</c:v>
                </c:pt>
                <c:pt idx="143">
                  <c:v>237801</c:v>
                </c:pt>
                <c:pt idx="144">
                  <c:v>237801</c:v>
                </c:pt>
                <c:pt idx="145">
                  <c:v>237801</c:v>
                </c:pt>
                <c:pt idx="146">
                  <c:v>237801</c:v>
                </c:pt>
                <c:pt idx="147">
                  <c:v>237801</c:v>
                </c:pt>
                <c:pt idx="148">
                  <c:v>237801</c:v>
                </c:pt>
                <c:pt idx="149">
                  <c:v>237801</c:v>
                </c:pt>
                <c:pt idx="150">
                  <c:v>237801</c:v>
                </c:pt>
                <c:pt idx="151">
                  <c:v>237801</c:v>
                </c:pt>
                <c:pt idx="152">
                  <c:v>237801</c:v>
                </c:pt>
                <c:pt idx="153">
                  <c:v>237801</c:v>
                </c:pt>
                <c:pt idx="154">
                  <c:v>237801</c:v>
                </c:pt>
                <c:pt idx="155">
                  <c:v>237801</c:v>
                </c:pt>
                <c:pt idx="156">
                  <c:v>237801</c:v>
                </c:pt>
                <c:pt idx="157">
                  <c:v>237801</c:v>
                </c:pt>
                <c:pt idx="158">
                  <c:v>237801</c:v>
                </c:pt>
                <c:pt idx="159">
                  <c:v>237801</c:v>
                </c:pt>
                <c:pt idx="160">
                  <c:v>237801</c:v>
                </c:pt>
                <c:pt idx="161">
                  <c:v>237801</c:v>
                </c:pt>
                <c:pt idx="162">
                  <c:v>237801</c:v>
                </c:pt>
                <c:pt idx="163">
                  <c:v>237801</c:v>
                </c:pt>
                <c:pt idx="164">
                  <c:v>237801</c:v>
                </c:pt>
                <c:pt idx="165">
                  <c:v>237801</c:v>
                </c:pt>
                <c:pt idx="166">
                  <c:v>237801</c:v>
                </c:pt>
                <c:pt idx="167">
                  <c:v>237801</c:v>
                </c:pt>
                <c:pt idx="168">
                  <c:v>237801</c:v>
                </c:pt>
                <c:pt idx="169">
                  <c:v>237801</c:v>
                </c:pt>
                <c:pt idx="170">
                  <c:v>237801</c:v>
                </c:pt>
                <c:pt idx="171">
                  <c:v>237801</c:v>
                </c:pt>
                <c:pt idx="172">
                  <c:v>237801</c:v>
                </c:pt>
                <c:pt idx="173">
                  <c:v>237801</c:v>
                </c:pt>
                <c:pt idx="174">
                  <c:v>237801</c:v>
                </c:pt>
                <c:pt idx="175">
                  <c:v>237801</c:v>
                </c:pt>
                <c:pt idx="176">
                  <c:v>237801</c:v>
                </c:pt>
                <c:pt idx="177">
                  <c:v>237801</c:v>
                </c:pt>
                <c:pt idx="178">
                  <c:v>237801</c:v>
                </c:pt>
                <c:pt idx="179">
                  <c:v>237801</c:v>
                </c:pt>
                <c:pt idx="180">
                  <c:v>237801</c:v>
                </c:pt>
                <c:pt idx="181">
                  <c:v>237801</c:v>
                </c:pt>
                <c:pt idx="182">
                  <c:v>237801</c:v>
                </c:pt>
                <c:pt idx="183">
                  <c:v>237801</c:v>
                </c:pt>
                <c:pt idx="184">
                  <c:v>237801</c:v>
                </c:pt>
                <c:pt idx="185">
                  <c:v>237801</c:v>
                </c:pt>
                <c:pt idx="186">
                  <c:v>237801</c:v>
                </c:pt>
                <c:pt idx="187">
                  <c:v>237801</c:v>
                </c:pt>
                <c:pt idx="188">
                  <c:v>237801</c:v>
                </c:pt>
                <c:pt idx="189">
                  <c:v>237801</c:v>
                </c:pt>
                <c:pt idx="190">
                  <c:v>237801</c:v>
                </c:pt>
                <c:pt idx="191">
                  <c:v>237801</c:v>
                </c:pt>
                <c:pt idx="192">
                  <c:v>237801</c:v>
                </c:pt>
                <c:pt idx="193">
                  <c:v>237801</c:v>
                </c:pt>
                <c:pt idx="194">
                  <c:v>237801</c:v>
                </c:pt>
                <c:pt idx="195">
                  <c:v>237801</c:v>
                </c:pt>
                <c:pt idx="196">
                  <c:v>237801</c:v>
                </c:pt>
                <c:pt idx="197">
                  <c:v>237801</c:v>
                </c:pt>
                <c:pt idx="198">
                  <c:v>237801</c:v>
                </c:pt>
                <c:pt idx="199">
                  <c:v>237801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9E8-49A4-AF8C-0BEE570DF8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37707248"/>
        <c:axId val="2103416912"/>
      </c:lineChart>
      <c:catAx>
        <c:axId val="2137707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3416912"/>
        <c:crossesAt val="220000"/>
        <c:auto val="1"/>
        <c:lblAlgn val="ctr"/>
        <c:lblOffset val="100"/>
        <c:tickLblSkip val="25"/>
        <c:noMultiLvlLbl val="0"/>
      </c:catAx>
      <c:valAx>
        <c:axId val="2103416912"/>
        <c:scaling>
          <c:orientation val="minMax"/>
          <c:min val="22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7707248"/>
        <c:crosses val="autoZero"/>
        <c:crossBetween val="between"/>
        <c:majorUnit val="5000"/>
        <c:dispUnits>
          <c:builtInUnit val="thousands"/>
        </c:dispUnits>
      </c:valAx>
      <c:spPr>
        <a:solidFill>
          <a:schemeClr val="bg1">
            <a:lumMod val="95000"/>
          </a:schemeClr>
        </a:solidFill>
        <a:ln>
          <a:solidFill>
            <a:schemeClr val="bg1">
              <a:lumMod val="95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996242476795196E-2"/>
          <c:y val="0.14894627175523498"/>
          <c:w val="0.86479454485410689"/>
          <c:h val="0.49823544649343016"/>
        </c:manualLayout>
      </c:layout>
      <c:lineChart>
        <c:grouping val="standard"/>
        <c:varyColors val="0"/>
        <c:ser>
          <c:idx val="0"/>
          <c:order val="0"/>
          <c:tx>
            <c:strRef>
              <c:f>'Separate Graphs'!$E$1</c:f>
              <c:strCache>
                <c:ptCount val="1"/>
                <c:pt idx="0">
                  <c:v>Trained (C132, C95) / Test C95</c:v>
                </c:pt>
              </c:strCache>
            </c:strRef>
          </c:tx>
          <c:spPr>
            <a:ln w="28575" cap="rnd">
              <a:solidFill>
                <a:srgbClr val="EA6C16"/>
              </a:solidFill>
              <a:round/>
            </a:ln>
            <a:effectLst/>
          </c:spPr>
          <c:marker>
            <c:symbol val="none"/>
          </c:marker>
          <c:cat>
            <c:numRef>
              <c:f>'Separate Graphs'!$D$2:$D$201</c:f>
              <c:numCache>
                <c:formatCode>General</c:formatCode>
                <c:ptCount val="2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</c:numCache>
            </c:numRef>
          </c:cat>
          <c:val>
            <c:numRef>
              <c:f>'Separate Graphs'!$E$2:$E$201</c:f>
              <c:numCache>
                <c:formatCode>General</c:formatCode>
                <c:ptCount val="200"/>
                <c:pt idx="0">
                  <c:v>100315</c:v>
                </c:pt>
                <c:pt idx="1">
                  <c:v>104843</c:v>
                </c:pt>
                <c:pt idx="2">
                  <c:v>106584</c:v>
                </c:pt>
                <c:pt idx="3">
                  <c:v>108201</c:v>
                </c:pt>
                <c:pt idx="4">
                  <c:v>108409</c:v>
                </c:pt>
                <c:pt idx="5">
                  <c:v>108707</c:v>
                </c:pt>
                <c:pt idx="6">
                  <c:v>109001</c:v>
                </c:pt>
                <c:pt idx="7">
                  <c:v>109427</c:v>
                </c:pt>
                <c:pt idx="8">
                  <c:v>110161</c:v>
                </c:pt>
                <c:pt idx="9">
                  <c:v>110378</c:v>
                </c:pt>
                <c:pt idx="10">
                  <c:v>111003</c:v>
                </c:pt>
                <c:pt idx="11">
                  <c:v>111075</c:v>
                </c:pt>
                <c:pt idx="12">
                  <c:v>111309</c:v>
                </c:pt>
                <c:pt idx="13">
                  <c:v>111949</c:v>
                </c:pt>
                <c:pt idx="14">
                  <c:v>111942</c:v>
                </c:pt>
                <c:pt idx="15">
                  <c:v>112258</c:v>
                </c:pt>
                <c:pt idx="16">
                  <c:v>112256</c:v>
                </c:pt>
                <c:pt idx="17">
                  <c:v>112547</c:v>
                </c:pt>
                <c:pt idx="18">
                  <c:v>113015</c:v>
                </c:pt>
                <c:pt idx="19">
                  <c:v>113171</c:v>
                </c:pt>
                <c:pt idx="20">
                  <c:v>113458</c:v>
                </c:pt>
                <c:pt idx="21">
                  <c:v>113598</c:v>
                </c:pt>
                <c:pt idx="22">
                  <c:v>113758</c:v>
                </c:pt>
                <c:pt idx="23">
                  <c:v>113993</c:v>
                </c:pt>
                <c:pt idx="24">
                  <c:v>114026</c:v>
                </c:pt>
                <c:pt idx="25">
                  <c:v>114205</c:v>
                </c:pt>
                <c:pt idx="26">
                  <c:v>114423</c:v>
                </c:pt>
                <c:pt idx="27">
                  <c:v>114562</c:v>
                </c:pt>
                <c:pt idx="28">
                  <c:v>114668</c:v>
                </c:pt>
                <c:pt idx="29">
                  <c:v>114768</c:v>
                </c:pt>
                <c:pt idx="30">
                  <c:v>115052</c:v>
                </c:pt>
                <c:pt idx="31">
                  <c:v>115201</c:v>
                </c:pt>
                <c:pt idx="32">
                  <c:v>115245</c:v>
                </c:pt>
                <c:pt idx="33">
                  <c:v>115374</c:v>
                </c:pt>
                <c:pt idx="34">
                  <c:v>115497</c:v>
                </c:pt>
                <c:pt idx="35">
                  <c:v>115662</c:v>
                </c:pt>
                <c:pt idx="36">
                  <c:v>115814</c:v>
                </c:pt>
                <c:pt idx="37">
                  <c:v>115860</c:v>
                </c:pt>
                <c:pt idx="38">
                  <c:v>115986</c:v>
                </c:pt>
                <c:pt idx="39">
                  <c:v>116043</c:v>
                </c:pt>
                <c:pt idx="40">
                  <c:v>116257</c:v>
                </c:pt>
                <c:pt idx="41">
                  <c:v>116377</c:v>
                </c:pt>
                <c:pt idx="42">
                  <c:v>116531</c:v>
                </c:pt>
                <c:pt idx="43">
                  <c:v>116598</c:v>
                </c:pt>
                <c:pt idx="44">
                  <c:v>116681</c:v>
                </c:pt>
                <c:pt idx="45">
                  <c:v>116757</c:v>
                </c:pt>
                <c:pt idx="46">
                  <c:v>116868</c:v>
                </c:pt>
                <c:pt idx="47">
                  <c:v>116891</c:v>
                </c:pt>
                <c:pt idx="48">
                  <c:v>117074</c:v>
                </c:pt>
                <c:pt idx="49">
                  <c:v>117113</c:v>
                </c:pt>
                <c:pt idx="50">
                  <c:v>117265</c:v>
                </c:pt>
                <c:pt idx="51">
                  <c:v>117352</c:v>
                </c:pt>
                <c:pt idx="52">
                  <c:v>117398</c:v>
                </c:pt>
                <c:pt idx="53">
                  <c:v>117601</c:v>
                </c:pt>
                <c:pt idx="54">
                  <c:v>117698</c:v>
                </c:pt>
                <c:pt idx="55">
                  <c:v>117752</c:v>
                </c:pt>
                <c:pt idx="56">
                  <c:v>117925</c:v>
                </c:pt>
                <c:pt idx="57">
                  <c:v>117988</c:v>
                </c:pt>
                <c:pt idx="58">
                  <c:v>118032</c:v>
                </c:pt>
                <c:pt idx="59">
                  <c:v>118032</c:v>
                </c:pt>
                <c:pt idx="60">
                  <c:v>118058</c:v>
                </c:pt>
                <c:pt idx="61">
                  <c:v>118083</c:v>
                </c:pt>
                <c:pt idx="62">
                  <c:v>118286</c:v>
                </c:pt>
                <c:pt idx="63">
                  <c:v>118371</c:v>
                </c:pt>
                <c:pt idx="64">
                  <c:v>118452</c:v>
                </c:pt>
                <c:pt idx="65">
                  <c:v>118561</c:v>
                </c:pt>
                <c:pt idx="66">
                  <c:v>118716</c:v>
                </c:pt>
                <c:pt idx="67">
                  <c:v>118766</c:v>
                </c:pt>
                <c:pt idx="68">
                  <c:v>118792</c:v>
                </c:pt>
                <c:pt idx="69">
                  <c:v>118824</c:v>
                </c:pt>
                <c:pt idx="70">
                  <c:v>118871</c:v>
                </c:pt>
                <c:pt idx="71">
                  <c:v>118871</c:v>
                </c:pt>
                <c:pt idx="72">
                  <c:v>118891</c:v>
                </c:pt>
                <c:pt idx="73">
                  <c:v>118891</c:v>
                </c:pt>
                <c:pt idx="74">
                  <c:v>118953</c:v>
                </c:pt>
                <c:pt idx="75">
                  <c:v>119085</c:v>
                </c:pt>
                <c:pt idx="76">
                  <c:v>119137</c:v>
                </c:pt>
                <c:pt idx="77">
                  <c:v>119140</c:v>
                </c:pt>
                <c:pt idx="78">
                  <c:v>119323</c:v>
                </c:pt>
                <c:pt idx="79">
                  <c:v>119379</c:v>
                </c:pt>
                <c:pt idx="80">
                  <c:v>119423</c:v>
                </c:pt>
                <c:pt idx="81">
                  <c:v>119482</c:v>
                </c:pt>
                <c:pt idx="82">
                  <c:v>119482</c:v>
                </c:pt>
                <c:pt idx="83">
                  <c:v>119514</c:v>
                </c:pt>
                <c:pt idx="84">
                  <c:v>119514</c:v>
                </c:pt>
                <c:pt idx="85">
                  <c:v>119514</c:v>
                </c:pt>
                <c:pt idx="86">
                  <c:v>119514</c:v>
                </c:pt>
                <c:pt idx="87">
                  <c:v>119532</c:v>
                </c:pt>
                <c:pt idx="88">
                  <c:v>119633</c:v>
                </c:pt>
                <c:pt idx="89">
                  <c:v>119725</c:v>
                </c:pt>
                <c:pt idx="90">
                  <c:v>119907</c:v>
                </c:pt>
                <c:pt idx="91">
                  <c:v>119910</c:v>
                </c:pt>
                <c:pt idx="92">
                  <c:v>119948</c:v>
                </c:pt>
                <c:pt idx="93">
                  <c:v>119992</c:v>
                </c:pt>
                <c:pt idx="94">
                  <c:v>119992</c:v>
                </c:pt>
                <c:pt idx="95">
                  <c:v>119992</c:v>
                </c:pt>
                <c:pt idx="96">
                  <c:v>119992</c:v>
                </c:pt>
                <c:pt idx="97">
                  <c:v>119992</c:v>
                </c:pt>
                <c:pt idx="98">
                  <c:v>120012</c:v>
                </c:pt>
                <c:pt idx="99">
                  <c:v>120226</c:v>
                </c:pt>
                <c:pt idx="100">
                  <c:v>120226</c:v>
                </c:pt>
                <c:pt idx="101">
                  <c:v>120226</c:v>
                </c:pt>
                <c:pt idx="102">
                  <c:v>120264</c:v>
                </c:pt>
                <c:pt idx="103">
                  <c:v>120264</c:v>
                </c:pt>
                <c:pt idx="104">
                  <c:v>120264</c:v>
                </c:pt>
                <c:pt idx="105">
                  <c:v>120264</c:v>
                </c:pt>
                <c:pt idx="106">
                  <c:v>120264</c:v>
                </c:pt>
                <c:pt idx="107">
                  <c:v>120279</c:v>
                </c:pt>
                <c:pt idx="108">
                  <c:v>120302</c:v>
                </c:pt>
                <c:pt idx="109">
                  <c:v>120306</c:v>
                </c:pt>
                <c:pt idx="110">
                  <c:v>120306</c:v>
                </c:pt>
                <c:pt idx="111">
                  <c:v>120306</c:v>
                </c:pt>
                <c:pt idx="112">
                  <c:v>120344</c:v>
                </c:pt>
                <c:pt idx="113">
                  <c:v>120352</c:v>
                </c:pt>
                <c:pt idx="114">
                  <c:v>120399</c:v>
                </c:pt>
                <c:pt idx="115">
                  <c:v>120490</c:v>
                </c:pt>
                <c:pt idx="116">
                  <c:v>120516</c:v>
                </c:pt>
                <c:pt idx="117">
                  <c:v>120516</c:v>
                </c:pt>
                <c:pt idx="118">
                  <c:v>120516</c:v>
                </c:pt>
                <c:pt idx="119">
                  <c:v>120554</c:v>
                </c:pt>
                <c:pt idx="120">
                  <c:v>120618</c:v>
                </c:pt>
                <c:pt idx="121">
                  <c:v>120858</c:v>
                </c:pt>
                <c:pt idx="122">
                  <c:v>120908</c:v>
                </c:pt>
                <c:pt idx="123">
                  <c:v>120908</c:v>
                </c:pt>
                <c:pt idx="124">
                  <c:v>120946</c:v>
                </c:pt>
                <c:pt idx="125">
                  <c:v>120984</c:v>
                </c:pt>
                <c:pt idx="126">
                  <c:v>120984</c:v>
                </c:pt>
                <c:pt idx="127">
                  <c:v>120984</c:v>
                </c:pt>
                <c:pt idx="128">
                  <c:v>121016</c:v>
                </c:pt>
                <c:pt idx="129">
                  <c:v>121032</c:v>
                </c:pt>
                <c:pt idx="130">
                  <c:v>121060</c:v>
                </c:pt>
                <c:pt idx="131">
                  <c:v>121060</c:v>
                </c:pt>
                <c:pt idx="132">
                  <c:v>121104</c:v>
                </c:pt>
                <c:pt idx="133">
                  <c:v>121104</c:v>
                </c:pt>
                <c:pt idx="134">
                  <c:v>121104</c:v>
                </c:pt>
                <c:pt idx="135">
                  <c:v>121104</c:v>
                </c:pt>
                <c:pt idx="136">
                  <c:v>121104</c:v>
                </c:pt>
                <c:pt idx="137">
                  <c:v>121104</c:v>
                </c:pt>
                <c:pt idx="138">
                  <c:v>121104</c:v>
                </c:pt>
                <c:pt idx="139">
                  <c:v>121104</c:v>
                </c:pt>
                <c:pt idx="140">
                  <c:v>121104</c:v>
                </c:pt>
                <c:pt idx="141">
                  <c:v>121104</c:v>
                </c:pt>
                <c:pt idx="142">
                  <c:v>121104</c:v>
                </c:pt>
                <c:pt idx="143">
                  <c:v>121104</c:v>
                </c:pt>
                <c:pt idx="144">
                  <c:v>121136</c:v>
                </c:pt>
                <c:pt idx="145">
                  <c:v>121180</c:v>
                </c:pt>
                <c:pt idx="146">
                  <c:v>121180</c:v>
                </c:pt>
                <c:pt idx="147">
                  <c:v>121276</c:v>
                </c:pt>
                <c:pt idx="148">
                  <c:v>121276</c:v>
                </c:pt>
                <c:pt idx="149">
                  <c:v>121314</c:v>
                </c:pt>
                <c:pt idx="150">
                  <c:v>121364</c:v>
                </c:pt>
                <c:pt idx="151">
                  <c:v>121364</c:v>
                </c:pt>
                <c:pt idx="152">
                  <c:v>121364</c:v>
                </c:pt>
                <c:pt idx="153">
                  <c:v>121364</c:v>
                </c:pt>
                <c:pt idx="154">
                  <c:v>121364</c:v>
                </c:pt>
                <c:pt idx="155">
                  <c:v>121364</c:v>
                </c:pt>
                <c:pt idx="156">
                  <c:v>121364</c:v>
                </c:pt>
                <c:pt idx="157">
                  <c:v>121364</c:v>
                </c:pt>
                <c:pt idx="158">
                  <c:v>121364</c:v>
                </c:pt>
                <c:pt idx="159">
                  <c:v>121364</c:v>
                </c:pt>
                <c:pt idx="160">
                  <c:v>121364</c:v>
                </c:pt>
                <c:pt idx="161">
                  <c:v>121364</c:v>
                </c:pt>
                <c:pt idx="162">
                  <c:v>121364</c:v>
                </c:pt>
                <c:pt idx="163">
                  <c:v>121364</c:v>
                </c:pt>
                <c:pt idx="164">
                  <c:v>121364</c:v>
                </c:pt>
                <c:pt idx="165">
                  <c:v>121364</c:v>
                </c:pt>
                <c:pt idx="166">
                  <c:v>121402</c:v>
                </c:pt>
                <c:pt idx="167">
                  <c:v>121446</c:v>
                </c:pt>
                <c:pt idx="168">
                  <c:v>121446</c:v>
                </c:pt>
                <c:pt idx="169">
                  <c:v>121446</c:v>
                </c:pt>
                <c:pt idx="170">
                  <c:v>121446</c:v>
                </c:pt>
                <c:pt idx="171">
                  <c:v>121446</c:v>
                </c:pt>
                <c:pt idx="172">
                  <c:v>121446</c:v>
                </c:pt>
                <c:pt idx="173">
                  <c:v>121446</c:v>
                </c:pt>
                <c:pt idx="174">
                  <c:v>121446</c:v>
                </c:pt>
                <c:pt idx="175">
                  <c:v>121446</c:v>
                </c:pt>
                <c:pt idx="176">
                  <c:v>121446</c:v>
                </c:pt>
                <c:pt idx="177">
                  <c:v>121446</c:v>
                </c:pt>
                <c:pt idx="178">
                  <c:v>121446</c:v>
                </c:pt>
                <c:pt idx="179">
                  <c:v>121446</c:v>
                </c:pt>
                <c:pt idx="180">
                  <c:v>121446</c:v>
                </c:pt>
                <c:pt idx="181">
                  <c:v>121446</c:v>
                </c:pt>
                <c:pt idx="182">
                  <c:v>121446</c:v>
                </c:pt>
                <c:pt idx="183">
                  <c:v>121446</c:v>
                </c:pt>
                <c:pt idx="184">
                  <c:v>121446</c:v>
                </c:pt>
                <c:pt idx="185">
                  <c:v>121446</c:v>
                </c:pt>
                <c:pt idx="186">
                  <c:v>121446</c:v>
                </c:pt>
                <c:pt idx="187">
                  <c:v>121446</c:v>
                </c:pt>
                <c:pt idx="188">
                  <c:v>121446</c:v>
                </c:pt>
                <c:pt idx="189">
                  <c:v>121446</c:v>
                </c:pt>
                <c:pt idx="190">
                  <c:v>121446</c:v>
                </c:pt>
                <c:pt idx="191">
                  <c:v>121446</c:v>
                </c:pt>
                <c:pt idx="192">
                  <c:v>121446</c:v>
                </c:pt>
                <c:pt idx="193">
                  <c:v>121446</c:v>
                </c:pt>
                <c:pt idx="194">
                  <c:v>121446</c:v>
                </c:pt>
                <c:pt idx="195">
                  <c:v>121446</c:v>
                </c:pt>
                <c:pt idx="196">
                  <c:v>121446</c:v>
                </c:pt>
                <c:pt idx="197">
                  <c:v>121446</c:v>
                </c:pt>
                <c:pt idx="198">
                  <c:v>121446</c:v>
                </c:pt>
                <c:pt idx="199">
                  <c:v>121446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66-4288-A9D7-E3C44E56911E}"/>
            </c:ext>
          </c:extLst>
        </c:ser>
        <c:ser>
          <c:idx val="1"/>
          <c:order val="1"/>
          <c:tx>
            <c:strRef>
              <c:f>'Separate Graphs'!$F$1</c:f>
              <c:strCache>
                <c:ptCount val="1"/>
                <c:pt idx="0">
                  <c:v>Trained C95 / Test C95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'Separate Graphs'!$D$2:$D$201</c:f>
              <c:numCache>
                <c:formatCode>General</c:formatCode>
                <c:ptCount val="2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</c:numCache>
            </c:numRef>
          </c:cat>
          <c:val>
            <c:numRef>
              <c:f>'Separate Graphs'!$F$2:$F$201</c:f>
              <c:numCache>
                <c:formatCode>General</c:formatCode>
                <c:ptCount val="200"/>
                <c:pt idx="0">
                  <c:v>103052</c:v>
                </c:pt>
                <c:pt idx="1">
                  <c:v>105818</c:v>
                </c:pt>
                <c:pt idx="2">
                  <c:v>107043</c:v>
                </c:pt>
                <c:pt idx="3">
                  <c:v>108175</c:v>
                </c:pt>
                <c:pt idx="4">
                  <c:v>108451</c:v>
                </c:pt>
                <c:pt idx="5">
                  <c:v>109350</c:v>
                </c:pt>
                <c:pt idx="6">
                  <c:v>109674</c:v>
                </c:pt>
                <c:pt idx="7">
                  <c:v>109953</c:v>
                </c:pt>
                <c:pt idx="8">
                  <c:v>110192</c:v>
                </c:pt>
                <c:pt idx="9">
                  <c:v>110452</c:v>
                </c:pt>
                <c:pt idx="10">
                  <c:v>110802</c:v>
                </c:pt>
                <c:pt idx="11">
                  <c:v>110928</c:v>
                </c:pt>
                <c:pt idx="12">
                  <c:v>111365</c:v>
                </c:pt>
                <c:pt idx="13">
                  <c:v>111411</c:v>
                </c:pt>
                <c:pt idx="14">
                  <c:v>111849</c:v>
                </c:pt>
                <c:pt idx="15">
                  <c:v>112281</c:v>
                </c:pt>
                <c:pt idx="16">
                  <c:v>112518</c:v>
                </c:pt>
                <c:pt idx="17">
                  <c:v>112568</c:v>
                </c:pt>
                <c:pt idx="18">
                  <c:v>112749</c:v>
                </c:pt>
                <c:pt idx="19">
                  <c:v>112833</c:v>
                </c:pt>
                <c:pt idx="20">
                  <c:v>113011</c:v>
                </c:pt>
                <c:pt idx="21">
                  <c:v>113430</c:v>
                </c:pt>
                <c:pt idx="22">
                  <c:v>113466</c:v>
                </c:pt>
                <c:pt idx="23">
                  <c:v>113557</c:v>
                </c:pt>
                <c:pt idx="24">
                  <c:v>113922</c:v>
                </c:pt>
                <c:pt idx="25">
                  <c:v>114021</c:v>
                </c:pt>
                <c:pt idx="26">
                  <c:v>114273</c:v>
                </c:pt>
                <c:pt idx="27">
                  <c:v>114380</c:v>
                </c:pt>
                <c:pt idx="28">
                  <c:v>114566</c:v>
                </c:pt>
                <c:pt idx="29">
                  <c:v>114863</c:v>
                </c:pt>
                <c:pt idx="30">
                  <c:v>115102</c:v>
                </c:pt>
                <c:pt idx="31">
                  <c:v>115174</c:v>
                </c:pt>
                <c:pt idx="32">
                  <c:v>115291</c:v>
                </c:pt>
                <c:pt idx="33">
                  <c:v>115431</c:v>
                </c:pt>
                <c:pt idx="34">
                  <c:v>115443</c:v>
                </c:pt>
                <c:pt idx="35">
                  <c:v>115628</c:v>
                </c:pt>
                <c:pt idx="36">
                  <c:v>115798</c:v>
                </c:pt>
                <c:pt idx="37">
                  <c:v>115965</c:v>
                </c:pt>
                <c:pt idx="38">
                  <c:v>116141</c:v>
                </c:pt>
                <c:pt idx="39">
                  <c:v>116268</c:v>
                </c:pt>
                <c:pt idx="40">
                  <c:v>116318</c:v>
                </c:pt>
                <c:pt idx="41">
                  <c:v>116477</c:v>
                </c:pt>
                <c:pt idx="42">
                  <c:v>116672</c:v>
                </c:pt>
                <c:pt idx="43">
                  <c:v>116672</c:v>
                </c:pt>
                <c:pt idx="44">
                  <c:v>116700</c:v>
                </c:pt>
                <c:pt idx="45">
                  <c:v>116820</c:v>
                </c:pt>
                <c:pt idx="46">
                  <c:v>116938</c:v>
                </c:pt>
                <c:pt idx="47">
                  <c:v>117172</c:v>
                </c:pt>
                <c:pt idx="48">
                  <c:v>117246</c:v>
                </c:pt>
                <c:pt idx="49">
                  <c:v>117347</c:v>
                </c:pt>
                <c:pt idx="50">
                  <c:v>117546</c:v>
                </c:pt>
                <c:pt idx="51">
                  <c:v>117646</c:v>
                </c:pt>
                <c:pt idx="52">
                  <c:v>117716</c:v>
                </c:pt>
                <c:pt idx="53">
                  <c:v>117745</c:v>
                </c:pt>
                <c:pt idx="54">
                  <c:v>117789</c:v>
                </c:pt>
                <c:pt idx="55">
                  <c:v>117794</c:v>
                </c:pt>
                <c:pt idx="56">
                  <c:v>117832</c:v>
                </c:pt>
                <c:pt idx="57">
                  <c:v>117851</c:v>
                </c:pt>
                <c:pt idx="58">
                  <c:v>118165</c:v>
                </c:pt>
                <c:pt idx="59">
                  <c:v>118268</c:v>
                </c:pt>
                <c:pt idx="60">
                  <c:v>118303</c:v>
                </c:pt>
                <c:pt idx="61">
                  <c:v>118373</c:v>
                </c:pt>
                <c:pt idx="62">
                  <c:v>118377</c:v>
                </c:pt>
                <c:pt idx="63">
                  <c:v>118379</c:v>
                </c:pt>
                <c:pt idx="64">
                  <c:v>118504</c:v>
                </c:pt>
                <c:pt idx="65">
                  <c:v>118718</c:v>
                </c:pt>
                <c:pt idx="66">
                  <c:v>118750</c:v>
                </c:pt>
                <c:pt idx="67">
                  <c:v>118756</c:v>
                </c:pt>
                <c:pt idx="68">
                  <c:v>118890</c:v>
                </c:pt>
                <c:pt idx="69">
                  <c:v>118994</c:v>
                </c:pt>
                <c:pt idx="70">
                  <c:v>119070</c:v>
                </c:pt>
                <c:pt idx="71">
                  <c:v>119098</c:v>
                </c:pt>
                <c:pt idx="72">
                  <c:v>119117</c:v>
                </c:pt>
                <c:pt idx="73">
                  <c:v>119117</c:v>
                </c:pt>
                <c:pt idx="74">
                  <c:v>119117</c:v>
                </c:pt>
                <c:pt idx="75">
                  <c:v>119155</c:v>
                </c:pt>
                <c:pt idx="76">
                  <c:v>119227</c:v>
                </c:pt>
                <c:pt idx="77">
                  <c:v>119306</c:v>
                </c:pt>
                <c:pt idx="78">
                  <c:v>119373</c:v>
                </c:pt>
                <c:pt idx="79">
                  <c:v>119373</c:v>
                </c:pt>
                <c:pt idx="80">
                  <c:v>119380</c:v>
                </c:pt>
                <c:pt idx="81">
                  <c:v>119470</c:v>
                </c:pt>
                <c:pt idx="82">
                  <c:v>119509</c:v>
                </c:pt>
                <c:pt idx="83">
                  <c:v>119559</c:v>
                </c:pt>
                <c:pt idx="84">
                  <c:v>119694</c:v>
                </c:pt>
                <c:pt idx="85">
                  <c:v>119694</c:v>
                </c:pt>
                <c:pt idx="86">
                  <c:v>119840</c:v>
                </c:pt>
                <c:pt idx="87">
                  <c:v>119840</c:v>
                </c:pt>
                <c:pt idx="88">
                  <c:v>119884</c:v>
                </c:pt>
                <c:pt idx="89">
                  <c:v>119896</c:v>
                </c:pt>
                <c:pt idx="90">
                  <c:v>120036</c:v>
                </c:pt>
                <c:pt idx="91">
                  <c:v>120054</c:v>
                </c:pt>
                <c:pt idx="92">
                  <c:v>120092</c:v>
                </c:pt>
                <c:pt idx="93">
                  <c:v>120106</c:v>
                </c:pt>
                <c:pt idx="94">
                  <c:v>120106</c:v>
                </c:pt>
                <c:pt idx="95">
                  <c:v>120138</c:v>
                </c:pt>
                <c:pt idx="96">
                  <c:v>120138</c:v>
                </c:pt>
                <c:pt idx="97">
                  <c:v>120172</c:v>
                </c:pt>
                <c:pt idx="98">
                  <c:v>120204</c:v>
                </c:pt>
                <c:pt idx="99">
                  <c:v>120318</c:v>
                </c:pt>
                <c:pt idx="100">
                  <c:v>120318</c:v>
                </c:pt>
                <c:pt idx="101">
                  <c:v>120318</c:v>
                </c:pt>
                <c:pt idx="102">
                  <c:v>120318</c:v>
                </c:pt>
                <c:pt idx="103">
                  <c:v>120406</c:v>
                </c:pt>
                <c:pt idx="104">
                  <c:v>120444</c:v>
                </c:pt>
                <c:pt idx="105">
                  <c:v>120457</c:v>
                </c:pt>
                <c:pt idx="106">
                  <c:v>120457</c:v>
                </c:pt>
                <c:pt idx="107">
                  <c:v>120596</c:v>
                </c:pt>
                <c:pt idx="108">
                  <c:v>120634</c:v>
                </c:pt>
                <c:pt idx="109">
                  <c:v>120710</c:v>
                </c:pt>
                <c:pt idx="110">
                  <c:v>120748</c:v>
                </c:pt>
                <c:pt idx="111">
                  <c:v>120748</c:v>
                </c:pt>
                <c:pt idx="112">
                  <c:v>120862</c:v>
                </c:pt>
                <c:pt idx="113">
                  <c:v>120862</c:v>
                </c:pt>
                <c:pt idx="114">
                  <c:v>120862</c:v>
                </c:pt>
                <c:pt idx="115">
                  <c:v>120906</c:v>
                </c:pt>
                <c:pt idx="116">
                  <c:v>120906</c:v>
                </c:pt>
                <c:pt idx="117">
                  <c:v>120964</c:v>
                </c:pt>
                <c:pt idx="118">
                  <c:v>121014</c:v>
                </c:pt>
                <c:pt idx="119">
                  <c:v>121014</c:v>
                </c:pt>
                <c:pt idx="120">
                  <c:v>121028</c:v>
                </c:pt>
                <c:pt idx="121">
                  <c:v>121090</c:v>
                </c:pt>
                <c:pt idx="122">
                  <c:v>121162</c:v>
                </c:pt>
                <c:pt idx="123">
                  <c:v>121206</c:v>
                </c:pt>
                <c:pt idx="124">
                  <c:v>121206</c:v>
                </c:pt>
                <c:pt idx="125">
                  <c:v>121206</c:v>
                </c:pt>
                <c:pt idx="126">
                  <c:v>121256</c:v>
                </c:pt>
                <c:pt idx="127">
                  <c:v>121256</c:v>
                </c:pt>
                <c:pt idx="128">
                  <c:v>121256</c:v>
                </c:pt>
                <c:pt idx="129">
                  <c:v>121396</c:v>
                </c:pt>
                <c:pt idx="130">
                  <c:v>121396</c:v>
                </c:pt>
                <c:pt idx="131">
                  <c:v>121396</c:v>
                </c:pt>
                <c:pt idx="132">
                  <c:v>121402</c:v>
                </c:pt>
                <c:pt idx="133">
                  <c:v>121402</c:v>
                </c:pt>
                <c:pt idx="134">
                  <c:v>121402</c:v>
                </c:pt>
                <c:pt idx="135">
                  <c:v>121402</c:v>
                </c:pt>
                <c:pt idx="136">
                  <c:v>121402</c:v>
                </c:pt>
                <c:pt idx="137">
                  <c:v>121440</c:v>
                </c:pt>
                <c:pt idx="138">
                  <c:v>121484</c:v>
                </c:pt>
                <c:pt idx="139">
                  <c:v>121484</c:v>
                </c:pt>
                <c:pt idx="140">
                  <c:v>121484</c:v>
                </c:pt>
                <c:pt idx="141">
                  <c:v>121484</c:v>
                </c:pt>
                <c:pt idx="142">
                  <c:v>121528</c:v>
                </c:pt>
                <c:pt idx="143">
                  <c:v>121528</c:v>
                </c:pt>
                <c:pt idx="144">
                  <c:v>121528</c:v>
                </c:pt>
                <c:pt idx="145">
                  <c:v>121528</c:v>
                </c:pt>
                <c:pt idx="146">
                  <c:v>121528</c:v>
                </c:pt>
                <c:pt idx="147">
                  <c:v>121528</c:v>
                </c:pt>
                <c:pt idx="148">
                  <c:v>121528</c:v>
                </c:pt>
                <c:pt idx="149">
                  <c:v>121528</c:v>
                </c:pt>
                <c:pt idx="150">
                  <c:v>121528</c:v>
                </c:pt>
                <c:pt idx="151">
                  <c:v>121528</c:v>
                </c:pt>
                <c:pt idx="152">
                  <c:v>121528</c:v>
                </c:pt>
                <c:pt idx="153">
                  <c:v>121528</c:v>
                </c:pt>
                <c:pt idx="154">
                  <c:v>121528</c:v>
                </c:pt>
                <c:pt idx="155">
                  <c:v>121528</c:v>
                </c:pt>
                <c:pt idx="156">
                  <c:v>121528</c:v>
                </c:pt>
                <c:pt idx="157">
                  <c:v>121528</c:v>
                </c:pt>
                <c:pt idx="158">
                  <c:v>121528</c:v>
                </c:pt>
                <c:pt idx="159">
                  <c:v>121528</c:v>
                </c:pt>
                <c:pt idx="160">
                  <c:v>121528</c:v>
                </c:pt>
                <c:pt idx="161">
                  <c:v>121528</c:v>
                </c:pt>
                <c:pt idx="162">
                  <c:v>121528</c:v>
                </c:pt>
                <c:pt idx="163">
                  <c:v>121528</c:v>
                </c:pt>
                <c:pt idx="164">
                  <c:v>121528</c:v>
                </c:pt>
                <c:pt idx="165">
                  <c:v>121528</c:v>
                </c:pt>
                <c:pt idx="166">
                  <c:v>121528</c:v>
                </c:pt>
                <c:pt idx="167">
                  <c:v>121528</c:v>
                </c:pt>
                <c:pt idx="168">
                  <c:v>121528</c:v>
                </c:pt>
                <c:pt idx="169">
                  <c:v>121528</c:v>
                </c:pt>
                <c:pt idx="170">
                  <c:v>121528</c:v>
                </c:pt>
                <c:pt idx="171">
                  <c:v>121528</c:v>
                </c:pt>
                <c:pt idx="172">
                  <c:v>121528</c:v>
                </c:pt>
                <c:pt idx="173">
                  <c:v>121528</c:v>
                </c:pt>
                <c:pt idx="174">
                  <c:v>121528</c:v>
                </c:pt>
                <c:pt idx="175">
                  <c:v>121528</c:v>
                </c:pt>
                <c:pt idx="176">
                  <c:v>121528</c:v>
                </c:pt>
                <c:pt idx="177">
                  <c:v>121528</c:v>
                </c:pt>
                <c:pt idx="178">
                  <c:v>121528</c:v>
                </c:pt>
                <c:pt idx="179">
                  <c:v>121528</c:v>
                </c:pt>
                <c:pt idx="180">
                  <c:v>121528</c:v>
                </c:pt>
                <c:pt idx="181">
                  <c:v>121528</c:v>
                </c:pt>
                <c:pt idx="182">
                  <c:v>121528</c:v>
                </c:pt>
                <c:pt idx="183">
                  <c:v>121528</c:v>
                </c:pt>
                <c:pt idx="184">
                  <c:v>121528</c:v>
                </c:pt>
                <c:pt idx="185">
                  <c:v>121528</c:v>
                </c:pt>
                <c:pt idx="186">
                  <c:v>121528</c:v>
                </c:pt>
                <c:pt idx="187">
                  <c:v>121528</c:v>
                </c:pt>
                <c:pt idx="188">
                  <c:v>121528</c:v>
                </c:pt>
                <c:pt idx="189">
                  <c:v>121528</c:v>
                </c:pt>
                <c:pt idx="190">
                  <c:v>121528</c:v>
                </c:pt>
                <c:pt idx="191">
                  <c:v>121528</c:v>
                </c:pt>
                <c:pt idx="192">
                  <c:v>121528</c:v>
                </c:pt>
                <c:pt idx="193">
                  <c:v>121528</c:v>
                </c:pt>
                <c:pt idx="194">
                  <c:v>121528</c:v>
                </c:pt>
                <c:pt idx="195">
                  <c:v>121528</c:v>
                </c:pt>
                <c:pt idx="196">
                  <c:v>121528</c:v>
                </c:pt>
                <c:pt idx="197">
                  <c:v>121528</c:v>
                </c:pt>
                <c:pt idx="198">
                  <c:v>121528</c:v>
                </c:pt>
                <c:pt idx="199">
                  <c:v>121528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66-4288-A9D7-E3C44E569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40273616"/>
        <c:axId val="2100993936"/>
      </c:lineChart>
      <c:catAx>
        <c:axId val="2140273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0993936"/>
        <c:crosses val="autoZero"/>
        <c:auto val="1"/>
        <c:lblAlgn val="ctr"/>
        <c:lblOffset val="100"/>
        <c:tickLblSkip val="25"/>
        <c:noMultiLvlLbl val="0"/>
      </c:catAx>
      <c:valAx>
        <c:axId val="2100993936"/>
        <c:scaling>
          <c:orientation val="minMax"/>
          <c:max val="122000"/>
          <c:min val="118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0273616"/>
        <c:crosses val="autoZero"/>
        <c:crossBetween val="between"/>
        <c:majorUnit val="1000"/>
        <c:dispUnits>
          <c:builtInUnit val="thousands"/>
        </c:dispUnits>
      </c:valAx>
      <c:spPr>
        <a:solidFill>
          <a:schemeClr val="bg1">
            <a:lumMod val="95000"/>
          </a:schemeClr>
        </a:solidFill>
        <a:ln>
          <a:solidFill>
            <a:schemeClr val="bg1">
              <a:lumMod val="95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17149459398579911"/>
          <c:y val="0.77493704529739726"/>
          <c:w val="0.67694605669850783"/>
          <c:h val="0.181124386961236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000" dirty="0"/>
              <a:t>Payoff</a:t>
            </a:r>
            <a:r>
              <a:rPr lang="en-GB" sz="2000" baseline="0" dirty="0"/>
              <a:t> (000’s) over rounds</a:t>
            </a:r>
            <a:endParaRPr lang="en-GB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'Separate Graphs'!$E$1</c:f>
              <c:strCache>
                <c:ptCount val="1"/>
                <c:pt idx="0">
                  <c:v>Trained (C132, C95) / Test C95</c:v>
                </c:pt>
              </c:strCache>
            </c:strRef>
          </c:tx>
          <c:spPr>
            <a:ln w="28575" cap="rnd">
              <a:solidFill>
                <a:srgbClr val="EA6C16"/>
              </a:solidFill>
              <a:round/>
            </a:ln>
            <a:effectLst/>
          </c:spPr>
          <c:marker>
            <c:symbol val="none"/>
          </c:marker>
          <c:cat>
            <c:numRef>
              <c:f>'Separate Graphs'!$D$2:$D$201</c:f>
              <c:numCache>
                <c:formatCode>General</c:formatCode>
                <c:ptCount val="2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</c:numCache>
            </c:numRef>
          </c:cat>
          <c:val>
            <c:numRef>
              <c:f>'Separate Graphs'!$E$2:$E$201</c:f>
              <c:numCache>
                <c:formatCode>General</c:formatCode>
                <c:ptCount val="200"/>
                <c:pt idx="0">
                  <c:v>100315</c:v>
                </c:pt>
                <c:pt idx="1">
                  <c:v>104843</c:v>
                </c:pt>
                <c:pt idx="2">
                  <c:v>106584</c:v>
                </c:pt>
                <c:pt idx="3">
                  <c:v>108201</c:v>
                </c:pt>
                <c:pt idx="4">
                  <c:v>108409</c:v>
                </c:pt>
                <c:pt idx="5">
                  <c:v>108707</c:v>
                </c:pt>
                <c:pt idx="6">
                  <c:v>109001</c:v>
                </c:pt>
                <c:pt idx="7">
                  <c:v>109427</c:v>
                </c:pt>
                <c:pt idx="8">
                  <c:v>110161</c:v>
                </c:pt>
                <c:pt idx="9">
                  <c:v>110378</c:v>
                </c:pt>
                <c:pt idx="10">
                  <c:v>111003</c:v>
                </c:pt>
                <c:pt idx="11">
                  <c:v>111075</c:v>
                </c:pt>
                <c:pt idx="12">
                  <c:v>111309</c:v>
                </c:pt>
                <c:pt idx="13">
                  <c:v>111949</c:v>
                </c:pt>
                <c:pt idx="14">
                  <c:v>111942</c:v>
                </c:pt>
                <c:pt idx="15">
                  <c:v>112258</c:v>
                </c:pt>
                <c:pt idx="16">
                  <c:v>112256</c:v>
                </c:pt>
                <c:pt idx="17">
                  <c:v>112547</c:v>
                </c:pt>
                <c:pt idx="18">
                  <c:v>113015</c:v>
                </c:pt>
                <c:pt idx="19">
                  <c:v>113171</c:v>
                </c:pt>
                <c:pt idx="20">
                  <c:v>113458</c:v>
                </c:pt>
                <c:pt idx="21">
                  <c:v>113598</c:v>
                </c:pt>
                <c:pt idx="22">
                  <c:v>113758</c:v>
                </c:pt>
                <c:pt idx="23">
                  <c:v>113993</c:v>
                </c:pt>
                <c:pt idx="24">
                  <c:v>114026</c:v>
                </c:pt>
                <c:pt idx="25">
                  <c:v>114205</c:v>
                </c:pt>
                <c:pt idx="26">
                  <c:v>114423</c:v>
                </c:pt>
                <c:pt idx="27">
                  <c:v>114562</c:v>
                </c:pt>
                <c:pt idx="28">
                  <c:v>114668</c:v>
                </c:pt>
                <c:pt idx="29">
                  <c:v>114768</c:v>
                </c:pt>
                <c:pt idx="30">
                  <c:v>115052</c:v>
                </c:pt>
                <c:pt idx="31">
                  <c:v>115201</c:v>
                </c:pt>
                <c:pt idx="32">
                  <c:v>115245</c:v>
                </c:pt>
                <c:pt idx="33">
                  <c:v>115374</c:v>
                </c:pt>
                <c:pt idx="34">
                  <c:v>115497</c:v>
                </c:pt>
                <c:pt idx="35">
                  <c:v>115662</c:v>
                </c:pt>
                <c:pt idx="36">
                  <c:v>115814</c:v>
                </c:pt>
                <c:pt idx="37">
                  <c:v>115860</c:v>
                </c:pt>
                <c:pt idx="38">
                  <c:v>115986</c:v>
                </c:pt>
                <c:pt idx="39">
                  <c:v>116043</c:v>
                </c:pt>
                <c:pt idx="40">
                  <c:v>116257</c:v>
                </c:pt>
                <c:pt idx="41">
                  <c:v>116377</c:v>
                </c:pt>
                <c:pt idx="42">
                  <c:v>116531</c:v>
                </c:pt>
                <c:pt idx="43">
                  <c:v>116598</c:v>
                </c:pt>
                <c:pt idx="44">
                  <c:v>116681</c:v>
                </c:pt>
                <c:pt idx="45">
                  <c:v>116757</c:v>
                </c:pt>
                <c:pt idx="46">
                  <c:v>116868</c:v>
                </c:pt>
                <c:pt idx="47">
                  <c:v>116891</c:v>
                </c:pt>
                <c:pt idx="48">
                  <c:v>117074</c:v>
                </c:pt>
                <c:pt idx="49">
                  <c:v>117113</c:v>
                </c:pt>
                <c:pt idx="50">
                  <c:v>117265</c:v>
                </c:pt>
                <c:pt idx="51">
                  <c:v>117352</c:v>
                </c:pt>
                <c:pt idx="52">
                  <c:v>117398</c:v>
                </c:pt>
                <c:pt idx="53">
                  <c:v>117601</c:v>
                </c:pt>
                <c:pt idx="54">
                  <c:v>117698</c:v>
                </c:pt>
                <c:pt idx="55">
                  <c:v>117752</c:v>
                </c:pt>
                <c:pt idx="56">
                  <c:v>117925</c:v>
                </c:pt>
                <c:pt idx="57">
                  <c:v>117988</c:v>
                </c:pt>
                <c:pt idx="58">
                  <c:v>118032</c:v>
                </c:pt>
                <c:pt idx="59">
                  <c:v>118032</c:v>
                </c:pt>
                <c:pt idx="60">
                  <c:v>118058</c:v>
                </c:pt>
                <c:pt idx="61">
                  <c:v>118083</c:v>
                </c:pt>
                <c:pt idx="62">
                  <c:v>118286</c:v>
                </c:pt>
                <c:pt idx="63">
                  <c:v>118371</c:v>
                </c:pt>
                <c:pt idx="64">
                  <c:v>118452</c:v>
                </c:pt>
                <c:pt idx="65">
                  <c:v>118561</c:v>
                </c:pt>
                <c:pt idx="66">
                  <c:v>118716</c:v>
                </c:pt>
                <c:pt idx="67">
                  <c:v>118766</c:v>
                </c:pt>
                <c:pt idx="68">
                  <c:v>118792</c:v>
                </c:pt>
                <c:pt idx="69">
                  <c:v>118824</c:v>
                </c:pt>
                <c:pt idx="70">
                  <c:v>118871</c:v>
                </c:pt>
                <c:pt idx="71">
                  <c:v>118871</c:v>
                </c:pt>
                <c:pt idx="72">
                  <c:v>118891</c:v>
                </c:pt>
                <c:pt idx="73">
                  <c:v>118891</c:v>
                </c:pt>
                <c:pt idx="74">
                  <c:v>118953</c:v>
                </c:pt>
                <c:pt idx="75">
                  <c:v>119085</c:v>
                </c:pt>
                <c:pt idx="76">
                  <c:v>119137</c:v>
                </c:pt>
                <c:pt idx="77">
                  <c:v>119140</c:v>
                </c:pt>
                <c:pt idx="78">
                  <c:v>119323</c:v>
                </c:pt>
                <c:pt idx="79">
                  <c:v>119379</c:v>
                </c:pt>
                <c:pt idx="80">
                  <c:v>119423</c:v>
                </c:pt>
                <c:pt idx="81">
                  <c:v>119482</c:v>
                </c:pt>
                <c:pt idx="82">
                  <c:v>119482</c:v>
                </c:pt>
                <c:pt idx="83">
                  <c:v>119514</c:v>
                </c:pt>
                <c:pt idx="84">
                  <c:v>119514</c:v>
                </c:pt>
                <c:pt idx="85">
                  <c:v>119514</c:v>
                </c:pt>
                <c:pt idx="86">
                  <c:v>119514</c:v>
                </c:pt>
                <c:pt idx="87">
                  <c:v>119532</c:v>
                </c:pt>
                <c:pt idx="88">
                  <c:v>119633</c:v>
                </c:pt>
                <c:pt idx="89">
                  <c:v>119725</c:v>
                </c:pt>
                <c:pt idx="90">
                  <c:v>119907</c:v>
                </c:pt>
                <c:pt idx="91">
                  <c:v>119910</c:v>
                </c:pt>
                <c:pt idx="92">
                  <c:v>119948</c:v>
                </c:pt>
                <c:pt idx="93">
                  <c:v>119992</c:v>
                </c:pt>
                <c:pt idx="94">
                  <c:v>119992</c:v>
                </c:pt>
                <c:pt idx="95">
                  <c:v>119992</c:v>
                </c:pt>
                <c:pt idx="96">
                  <c:v>119992</c:v>
                </c:pt>
                <c:pt idx="97">
                  <c:v>119992</c:v>
                </c:pt>
                <c:pt idx="98">
                  <c:v>120012</c:v>
                </c:pt>
                <c:pt idx="99">
                  <c:v>120226</c:v>
                </c:pt>
                <c:pt idx="100">
                  <c:v>120226</c:v>
                </c:pt>
                <c:pt idx="101">
                  <c:v>120226</c:v>
                </c:pt>
                <c:pt idx="102">
                  <c:v>120264</c:v>
                </c:pt>
                <c:pt idx="103">
                  <c:v>120264</c:v>
                </c:pt>
                <c:pt idx="104">
                  <c:v>120264</c:v>
                </c:pt>
                <c:pt idx="105">
                  <c:v>120264</c:v>
                </c:pt>
                <c:pt idx="106">
                  <c:v>120264</c:v>
                </c:pt>
                <c:pt idx="107">
                  <c:v>120279</c:v>
                </c:pt>
                <c:pt idx="108">
                  <c:v>120302</c:v>
                </c:pt>
                <c:pt idx="109">
                  <c:v>120306</c:v>
                </c:pt>
                <c:pt idx="110">
                  <c:v>120306</c:v>
                </c:pt>
                <c:pt idx="111">
                  <c:v>120306</c:v>
                </c:pt>
                <c:pt idx="112">
                  <c:v>120344</c:v>
                </c:pt>
                <c:pt idx="113">
                  <c:v>120352</c:v>
                </c:pt>
                <c:pt idx="114">
                  <c:v>120399</c:v>
                </c:pt>
                <c:pt idx="115">
                  <c:v>120490</c:v>
                </c:pt>
                <c:pt idx="116">
                  <c:v>120516</c:v>
                </c:pt>
                <c:pt idx="117">
                  <c:v>120516</c:v>
                </c:pt>
                <c:pt idx="118">
                  <c:v>120516</c:v>
                </c:pt>
                <c:pt idx="119">
                  <c:v>120554</c:v>
                </c:pt>
                <c:pt idx="120">
                  <c:v>120618</c:v>
                </c:pt>
                <c:pt idx="121">
                  <c:v>120858</c:v>
                </c:pt>
                <c:pt idx="122">
                  <c:v>120908</c:v>
                </c:pt>
                <c:pt idx="123">
                  <c:v>120908</c:v>
                </c:pt>
                <c:pt idx="124">
                  <c:v>120946</c:v>
                </c:pt>
                <c:pt idx="125">
                  <c:v>120984</c:v>
                </c:pt>
                <c:pt idx="126">
                  <c:v>120984</c:v>
                </c:pt>
                <c:pt idx="127">
                  <c:v>120984</c:v>
                </c:pt>
                <c:pt idx="128">
                  <c:v>121016</c:v>
                </c:pt>
                <c:pt idx="129">
                  <c:v>121032</c:v>
                </c:pt>
                <c:pt idx="130">
                  <c:v>121060</c:v>
                </c:pt>
                <c:pt idx="131">
                  <c:v>121060</c:v>
                </c:pt>
                <c:pt idx="132">
                  <c:v>121104</c:v>
                </c:pt>
                <c:pt idx="133">
                  <c:v>121104</c:v>
                </c:pt>
                <c:pt idx="134">
                  <c:v>121104</c:v>
                </c:pt>
                <c:pt idx="135">
                  <c:v>121104</c:v>
                </c:pt>
                <c:pt idx="136">
                  <c:v>121104</c:v>
                </c:pt>
                <c:pt idx="137">
                  <c:v>121104</c:v>
                </c:pt>
                <c:pt idx="138">
                  <c:v>121104</c:v>
                </c:pt>
                <c:pt idx="139">
                  <c:v>121104</c:v>
                </c:pt>
                <c:pt idx="140">
                  <c:v>121104</c:v>
                </c:pt>
                <c:pt idx="141">
                  <c:v>121104</c:v>
                </c:pt>
                <c:pt idx="142">
                  <c:v>121104</c:v>
                </c:pt>
                <c:pt idx="143">
                  <c:v>121104</c:v>
                </c:pt>
                <c:pt idx="144">
                  <c:v>121136</c:v>
                </c:pt>
                <c:pt idx="145">
                  <c:v>121180</c:v>
                </c:pt>
                <c:pt idx="146">
                  <c:v>121180</c:v>
                </c:pt>
                <c:pt idx="147">
                  <c:v>121276</c:v>
                </c:pt>
                <c:pt idx="148">
                  <c:v>121276</c:v>
                </c:pt>
                <c:pt idx="149">
                  <c:v>121314</c:v>
                </c:pt>
                <c:pt idx="150">
                  <c:v>121364</c:v>
                </c:pt>
                <c:pt idx="151">
                  <c:v>121364</c:v>
                </c:pt>
                <c:pt idx="152">
                  <c:v>121364</c:v>
                </c:pt>
                <c:pt idx="153">
                  <c:v>121364</c:v>
                </c:pt>
                <c:pt idx="154">
                  <c:v>121364</c:v>
                </c:pt>
                <c:pt idx="155">
                  <c:v>121364</c:v>
                </c:pt>
                <c:pt idx="156">
                  <c:v>121364</c:v>
                </c:pt>
                <c:pt idx="157">
                  <c:v>121364</c:v>
                </c:pt>
                <c:pt idx="158">
                  <c:v>121364</c:v>
                </c:pt>
                <c:pt idx="159">
                  <c:v>121364</c:v>
                </c:pt>
                <c:pt idx="160">
                  <c:v>121364</c:v>
                </c:pt>
                <c:pt idx="161">
                  <c:v>121364</c:v>
                </c:pt>
                <c:pt idx="162">
                  <c:v>121364</c:v>
                </c:pt>
                <c:pt idx="163">
                  <c:v>121364</c:v>
                </c:pt>
                <c:pt idx="164">
                  <c:v>121364</c:v>
                </c:pt>
                <c:pt idx="165">
                  <c:v>121364</c:v>
                </c:pt>
                <c:pt idx="166">
                  <c:v>121402</c:v>
                </c:pt>
                <c:pt idx="167">
                  <c:v>121446</c:v>
                </c:pt>
                <c:pt idx="168">
                  <c:v>121446</c:v>
                </c:pt>
                <c:pt idx="169">
                  <c:v>121446</c:v>
                </c:pt>
                <c:pt idx="170">
                  <c:v>121446</c:v>
                </c:pt>
                <c:pt idx="171">
                  <c:v>121446</c:v>
                </c:pt>
                <c:pt idx="172">
                  <c:v>121446</c:v>
                </c:pt>
                <c:pt idx="173">
                  <c:v>121446</c:v>
                </c:pt>
                <c:pt idx="174">
                  <c:v>121446</c:v>
                </c:pt>
                <c:pt idx="175">
                  <c:v>121446</c:v>
                </c:pt>
                <c:pt idx="176">
                  <c:v>121446</c:v>
                </c:pt>
                <c:pt idx="177">
                  <c:v>121446</c:v>
                </c:pt>
                <c:pt idx="178">
                  <c:v>121446</c:v>
                </c:pt>
                <c:pt idx="179">
                  <c:v>121446</c:v>
                </c:pt>
                <c:pt idx="180">
                  <c:v>121446</c:v>
                </c:pt>
                <c:pt idx="181">
                  <c:v>121446</c:v>
                </c:pt>
                <c:pt idx="182">
                  <c:v>121446</c:v>
                </c:pt>
                <c:pt idx="183">
                  <c:v>121446</c:v>
                </c:pt>
                <c:pt idx="184">
                  <c:v>121446</c:v>
                </c:pt>
                <c:pt idx="185">
                  <c:v>121446</c:v>
                </c:pt>
                <c:pt idx="186">
                  <c:v>121446</c:v>
                </c:pt>
                <c:pt idx="187">
                  <c:v>121446</c:v>
                </c:pt>
                <c:pt idx="188">
                  <c:v>121446</c:v>
                </c:pt>
                <c:pt idx="189">
                  <c:v>121446</c:v>
                </c:pt>
                <c:pt idx="190">
                  <c:v>121446</c:v>
                </c:pt>
                <c:pt idx="191">
                  <c:v>121446</c:v>
                </c:pt>
                <c:pt idx="192">
                  <c:v>121446</c:v>
                </c:pt>
                <c:pt idx="193">
                  <c:v>121446</c:v>
                </c:pt>
                <c:pt idx="194">
                  <c:v>121446</c:v>
                </c:pt>
                <c:pt idx="195">
                  <c:v>121446</c:v>
                </c:pt>
                <c:pt idx="196">
                  <c:v>121446</c:v>
                </c:pt>
                <c:pt idx="197">
                  <c:v>121446</c:v>
                </c:pt>
                <c:pt idx="198">
                  <c:v>121446</c:v>
                </c:pt>
                <c:pt idx="199">
                  <c:v>121446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77-4331-866D-14986604E306}"/>
            </c:ext>
          </c:extLst>
        </c:ser>
        <c:ser>
          <c:idx val="1"/>
          <c:order val="1"/>
          <c:tx>
            <c:strRef>
              <c:f>'Separate Graphs'!$F$1</c:f>
              <c:strCache>
                <c:ptCount val="1"/>
                <c:pt idx="0">
                  <c:v>Trained C95 / Test C95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'Separate Graphs'!$D$2:$D$201</c:f>
              <c:numCache>
                <c:formatCode>General</c:formatCode>
                <c:ptCount val="2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</c:numCache>
            </c:numRef>
          </c:cat>
          <c:val>
            <c:numRef>
              <c:f>'Separate Graphs'!$F$2:$F$201</c:f>
              <c:numCache>
                <c:formatCode>General</c:formatCode>
                <c:ptCount val="200"/>
                <c:pt idx="0">
                  <c:v>103052</c:v>
                </c:pt>
                <c:pt idx="1">
                  <c:v>105818</c:v>
                </c:pt>
                <c:pt idx="2">
                  <c:v>107043</c:v>
                </c:pt>
                <c:pt idx="3">
                  <c:v>108175</c:v>
                </c:pt>
                <c:pt idx="4">
                  <c:v>108451</c:v>
                </c:pt>
                <c:pt idx="5">
                  <c:v>109350</c:v>
                </c:pt>
                <c:pt idx="6">
                  <c:v>109674</c:v>
                </c:pt>
                <c:pt idx="7">
                  <c:v>109953</c:v>
                </c:pt>
                <c:pt idx="8">
                  <c:v>110192</c:v>
                </c:pt>
                <c:pt idx="9">
                  <c:v>110452</c:v>
                </c:pt>
                <c:pt idx="10">
                  <c:v>110802</c:v>
                </c:pt>
                <c:pt idx="11">
                  <c:v>110928</c:v>
                </c:pt>
                <c:pt idx="12">
                  <c:v>111365</c:v>
                </c:pt>
                <c:pt idx="13">
                  <c:v>111411</c:v>
                </c:pt>
                <c:pt idx="14">
                  <c:v>111849</c:v>
                </c:pt>
                <c:pt idx="15">
                  <c:v>112281</c:v>
                </c:pt>
                <c:pt idx="16">
                  <c:v>112518</c:v>
                </c:pt>
                <c:pt idx="17">
                  <c:v>112568</c:v>
                </c:pt>
                <c:pt idx="18">
                  <c:v>112749</c:v>
                </c:pt>
                <c:pt idx="19">
                  <c:v>112833</c:v>
                </c:pt>
                <c:pt idx="20">
                  <c:v>113011</c:v>
                </c:pt>
                <c:pt idx="21">
                  <c:v>113430</c:v>
                </c:pt>
                <c:pt idx="22">
                  <c:v>113466</c:v>
                </c:pt>
                <c:pt idx="23">
                  <c:v>113557</c:v>
                </c:pt>
                <c:pt idx="24">
                  <c:v>113922</c:v>
                </c:pt>
                <c:pt idx="25">
                  <c:v>114021</c:v>
                </c:pt>
                <c:pt idx="26">
                  <c:v>114273</c:v>
                </c:pt>
                <c:pt idx="27">
                  <c:v>114380</c:v>
                </c:pt>
                <c:pt idx="28">
                  <c:v>114566</c:v>
                </c:pt>
                <c:pt idx="29">
                  <c:v>114863</c:v>
                </c:pt>
                <c:pt idx="30">
                  <c:v>115102</c:v>
                </c:pt>
                <c:pt idx="31">
                  <c:v>115174</c:v>
                </c:pt>
                <c:pt idx="32">
                  <c:v>115291</c:v>
                </c:pt>
                <c:pt idx="33">
                  <c:v>115431</c:v>
                </c:pt>
                <c:pt idx="34">
                  <c:v>115443</c:v>
                </c:pt>
                <c:pt idx="35">
                  <c:v>115628</c:v>
                </c:pt>
                <c:pt idx="36">
                  <c:v>115798</c:v>
                </c:pt>
                <c:pt idx="37">
                  <c:v>115965</c:v>
                </c:pt>
                <c:pt idx="38">
                  <c:v>116141</c:v>
                </c:pt>
                <c:pt idx="39">
                  <c:v>116268</c:v>
                </c:pt>
                <c:pt idx="40">
                  <c:v>116318</c:v>
                </c:pt>
                <c:pt idx="41">
                  <c:v>116477</c:v>
                </c:pt>
                <c:pt idx="42">
                  <c:v>116672</c:v>
                </c:pt>
                <c:pt idx="43">
                  <c:v>116672</c:v>
                </c:pt>
                <c:pt idx="44">
                  <c:v>116700</c:v>
                </c:pt>
                <c:pt idx="45">
                  <c:v>116820</c:v>
                </c:pt>
                <c:pt idx="46">
                  <c:v>116938</c:v>
                </c:pt>
                <c:pt idx="47">
                  <c:v>117172</c:v>
                </c:pt>
                <c:pt idx="48">
                  <c:v>117246</c:v>
                </c:pt>
                <c:pt idx="49">
                  <c:v>117347</c:v>
                </c:pt>
                <c:pt idx="50">
                  <c:v>117546</c:v>
                </c:pt>
                <c:pt idx="51">
                  <c:v>117646</c:v>
                </c:pt>
                <c:pt idx="52">
                  <c:v>117716</c:v>
                </c:pt>
                <c:pt idx="53">
                  <c:v>117745</c:v>
                </c:pt>
                <c:pt idx="54">
                  <c:v>117789</c:v>
                </c:pt>
                <c:pt idx="55">
                  <c:v>117794</c:v>
                </c:pt>
                <c:pt idx="56">
                  <c:v>117832</c:v>
                </c:pt>
                <c:pt idx="57">
                  <c:v>117851</c:v>
                </c:pt>
                <c:pt idx="58">
                  <c:v>118165</c:v>
                </c:pt>
                <c:pt idx="59">
                  <c:v>118268</c:v>
                </c:pt>
                <c:pt idx="60">
                  <c:v>118303</c:v>
                </c:pt>
                <c:pt idx="61">
                  <c:v>118373</c:v>
                </c:pt>
                <c:pt idx="62">
                  <c:v>118377</c:v>
                </c:pt>
                <c:pt idx="63">
                  <c:v>118379</c:v>
                </c:pt>
                <c:pt idx="64">
                  <c:v>118504</c:v>
                </c:pt>
                <c:pt idx="65">
                  <c:v>118718</c:v>
                </c:pt>
                <c:pt idx="66">
                  <c:v>118750</c:v>
                </c:pt>
                <c:pt idx="67">
                  <c:v>118756</c:v>
                </c:pt>
                <c:pt idx="68">
                  <c:v>118890</c:v>
                </c:pt>
                <c:pt idx="69">
                  <c:v>118994</c:v>
                </c:pt>
                <c:pt idx="70">
                  <c:v>119070</c:v>
                </c:pt>
                <c:pt idx="71">
                  <c:v>119098</c:v>
                </c:pt>
                <c:pt idx="72">
                  <c:v>119117</c:v>
                </c:pt>
                <c:pt idx="73">
                  <c:v>119117</c:v>
                </c:pt>
                <c:pt idx="74">
                  <c:v>119117</c:v>
                </c:pt>
                <c:pt idx="75">
                  <c:v>119155</c:v>
                </c:pt>
                <c:pt idx="76">
                  <c:v>119227</c:v>
                </c:pt>
                <c:pt idx="77">
                  <c:v>119306</c:v>
                </c:pt>
                <c:pt idx="78">
                  <c:v>119373</c:v>
                </c:pt>
                <c:pt idx="79">
                  <c:v>119373</c:v>
                </c:pt>
                <c:pt idx="80">
                  <c:v>119380</c:v>
                </c:pt>
                <c:pt idx="81">
                  <c:v>119470</c:v>
                </c:pt>
                <c:pt idx="82">
                  <c:v>119509</c:v>
                </c:pt>
                <c:pt idx="83">
                  <c:v>119559</c:v>
                </c:pt>
                <c:pt idx="84">
                  <c:v>119694</c:v>
                </c:pt>
                <c:pt idx="85">
                  <c:v>119694</c:v>
                </c:pt>
                <c:pt idx="86">
                  <c:v>119840</c:v>
                </c:pt>
                <c:pt idx="87">
                  <c:v>119840</c:v>
                </c:pt>
                <c:pt idx="88">
                  <c:v>119884</c:v>
                </c:pt>
                <c:pt idx="89">
                  <c:v>119896</c:v>
                </c:pt>
                <c:pt idx="90">
                  <c:v>120036</c:v>
                </c:pt>
                <c:pt idx="91">
                  <c:v>120054</c:v>
                </c:pt>
                <c:pt idx="92">
                  <c:v>120092</c:v>
                </c:pt>
                <c:pt idx="93">
                  <c:v>120106</c:v>
                </c:pt>
                <c:pt idx="94">
                  <c:v>120106</c:v>
                </c:pt>
                <c:pt idx="95">
                  <c:v>120138</c:v>
                </c:pt>
                <c:pt idx="96">
                  <c:v>120138</c:v>
                </c:pt>
                <c:pt idx="97">
                  <c:v>120172</c:v>
                </c:pt>
                <c:pt idx="98">
                  <c:v>120204</c:v>
                </c:pt>
                <c:pt idx="99">
                  <c:v>120318</c:v>
                </c:pt>
                <c:pt idx="100">
                  <c:v>120318</c:v>
                </c:pt>
                <c:pt idx="101">
                  <c:v>120318</c:v>
                </c:pt>
                <c:pt idx="102">
                  <c:v>120318</c:v>
                </c:pt>
                <c:pt idx="103">
                  <c:v>120406</c:v>
                </c:pt>
                <c:pt idx="104">
                  <c:v>120444</c:v>
                </c:pt>
                <c:pt idx="105">
                  <c:v>120457</c:v>
                </c:pt>
                <c:pt idx="106">
                  <c:v>120457</c:v>
                </c:pt>
                <c:pt idx="107">
                  <c:v>120596</c:v>
                </c:pt>
                <c:pt idx="108">
                  <c:v>120634</c:v>
                </c:pt>
                <c:pt idx="109">
                  <c:v>120710</c:v>
                </c:pt>
                <c:pt idx="110">
                  <c:v>120748</c:v>
                </c:pt>
                <c:pt idx="111">
                  <c:v>120748</c:v>
                </c:pt>
                <c:pt idx="112">
                  <c:v>120862</c:v>
                </c:pt>
                <c:pt idx="113">
                  <c:v>120862</c:v>
                </c:pt>
                <c:pt idx="114">
                  <c:v>120862</c:v>
                </c:pt>
                <c:pt idx="115">
                  <c:v>120906</c:v>
                </c:pt>
                <c:pt idx="116">
                  <c:v>120906</c:v>
                </c:pt>
                <c:pt idx="117">
                  <c:v>120964</c:v>
                </c:pt>
                <c:pt idx="118">
                  <c:v>121014</c:v>
                </c:pt>
                <c:pt idx="119">
                  <c:v>121014</c:v>
                </c:pt>
                <c:pt idx="120">
                  <c:v>121028</c:v>
                </c:pt>
                <c:pt idx="121">
                  <c:v>121090</c:v>
                </c:pt>
                <c:pt idx="122">
                  <c:v>121162</c:v>
                </c:pt>
                <c:pt idx="123">
                  <c:v>121206</c:v>
                </c:pt>
                <c:pt idx="124">
                  <c:v>121206</c:v>
                </c:pt>
                <c:pt idx="125">
                  <c:v>121206</c:v>
                </c:pt>
                <c:pt idx="126">
                  <c:v>121256</c:v>
                </c:pt>
                <c:pt idx="127">
                  <c:v>121256</c:v>
                </c:pt>
                <c:pt idx="128">
                  <c:v>121256</c:v>
                </c:pt>
                <c:pt idx="129">
                  <c:v>121396</c:v>
                </c:pt>
                <c:pt idx="130">
                  <c:v>121396</c:v>
                </c:pt>
                <c:pt idx="131">
                  <c:v>121396</c:v>
                </c:pt>
                <c:pt idx="132">
                  <c:v>121402</c:v>
                </c:pt>
                <c:pt idx="133">
                  <c:v>121402</c:v>
                </c:pt>
                <c:pt idx="134">
                  <c:v>121402</c:v>
                </c:pt>
                <c:pt idx="135">
                  <c:v>121402</c:v>
                </c:pt>
                <c:pt idx="136">
                  <c:v>121402</c:v>
                </c:pt>
                <c:pt idx="137">
                  <c:v>121440</c:v>
                </c:pt>
                <c:pt idx="138">
                  <c:v>121484</c:v>
                </c:pt>
                <c:pt idx="139">
                  <c:v>121484</c:v>
                </c:pt>
                <c:pt idx="140">
                  <c:v>121484</c:v>
                </c:pt>
                <c:pt idx="141">
                  <c:v>121484</c:v>
                </c:pt>
                <c:pt idx="142">
                  <c:v>121528</c:v>
                </c:pt>
                <c:pt idx="143">
                  <c:v>121528</c:v>
                </c:pt>
                <c:pt idx="144">
                  <c:v>121528</c:v>
                </c:pt>
                <c:pt idx="145">
                  <c:v>121528</c:v>
                </c:pt>
                <c:pt idx="146">
                  <c:v>121528</c:v>
                </c:pt>
                <c:pt idx="147">
                  <c:v>121528</c:v>
                </c:pt>
                <c:pt idx="148">
                  <c:v>121528</c:v>
                </c:pt>
                <c:pt idx="149">
                  <c:v>121528</c:v>
                </c:pt>
                <c:pt idx="150">
                  <c:v>121528</c:v>
                </c:pt>
                <c:pt idx="151">
                  <c:v>121528</c:v>
                </c:pt>
                <c:pt idx="152">
                  <c:v>121528</c:v>
                </c:pt>
                <c:pt idx="153">
                  <c:v>121528</c:v>
                </c:pt>
                <c:pt idx="154">
                  <c:v>121528</c:v>
                </c:pt>
                <c:pt idx="155">
                  <c:v>121528</c:v>
                </c:pt>
                <c:pt idx="156">
                  <c:v>121528</c:v>
                </c:pt>
                <c:pt idx="157">
                  <c:v>121528</c:v>
                </c:pt>
                <c:pt idx="158">
                  <c:v>121528</c:v>
                </c:pt>
                <c:pt idx="159">
                  <c:v>121528</c:v>
                </c:pt>
                <c:pt idx="160">
                  <c:v>121528</c:v>
                </c:pt>
                <c:pt idx="161">
                  <c:v>121528</c:v>
                </c:pt>
                <c:pt idx="162">
                  <c:v>121528</c:v>
                </c:pt>
                <c:pt idx="163">
                  <c:v>121528</c:v>
                </c:pt>
                <c:pt idx="164">
                  <c:v>121528</c:v>
                </c:pt>
                <c:pt idx="165">
                  <c:v>121528</c:v>
                </c:pt>
                <c:pt idx="166">
                  <c:v>121528</c:v>
                </c:pt>
                <c:pt idx="167">
                  <c:v>121528</c:v>
                </c:pt>
                <c:pt idx="168">
                  <c:v>121528</c:v>
                </c:pt>
                <c:pt idx="169">
                  <c:v>121528</c:v>
                </c:pt>
                <c:pt idx="170">
                  <c:v>121528</c:v>
                </c:pt>
                <c:pt idx="171">
                  <c:v>121528</c:v>
                </c:pt>
                <c:pt idx="172">
                  <c:v>121528</c:v>
                </c:pt>
                <c:pt idx="173">
                  <c:v>121528</c:v>
                </c:pt>
                <c:pt idx="174">
                  <c:v>121528</c:v>
                </c:pt>
                <c:pt idx="175">
                  <c:v>121528</c:v>
                </c:pt>
                <c:pt idx="176">
                  <c:v>121528</c:v>
                </c:pt>
                <c:pt idx="177">
                  <c:v>121528</c:v>
                </c:pt>
                <c:pt idx="178">
                  <c:v>121528</c:v>
                </c:pt>
                <c:pt idx="179">
                  <c:v>121528</c:v>
                </c:pt>
                <c:pt idx="180">
                  <c:v>121528</c:v>
                </c:pt>
                <c:pt idx="181">
                  <c:v>121528</c:v>
                </c:pt>
                <c:pt idx="182">
                  <c:v>121528</c:v>
                </c:pt>
                <c:pt idx="183">
                  <c:v>121528</c:v>
                </c:pt>
                <c:pt idx="184">
                  <c:v>121528</c:v>
                </c:pt>
                <c:pt idx="185">
                  <c:v>121528</c:v>
                </c:pt>
                <c:pt idx="186">
                  <c:v>121528</c:v>
                </c:pt>
                <c:pt idx="187">
                  <c:v>121528</c:v>
                </c:pt>
                <c:pt idx="188">
                  <c:v>121528</c:v>
                </c:pt>
                <c:pt idx="189">
                  <c:v>121528</c:v>
                </c:pt>
                <c:pt idx="190">
                  <c:v>121528</c:v>
                </c:pt>
                <c:pt idx="191">
                  <c:v>121528</c:v>
                </c:pt>
                <c:pt idx="192">
                  <c:v>121528</c:v>
                </c:pt>
                <c:pt idx="193">
                  <c:v>121528</c:v>
                </c:pt>
                <c:pt idx="194">
                  <c:v>121528</c:v>
                </c:pt>
                <c:pt idx="195">
                  <c:v>121528</c:v>
                </c:pt>
                <c:pt idx="196">
                  <c:v>121528</c:v>
                </c:pt>
                <c:pt idx="197">
                  <c:v>121528</c:v>
                </c:pt>
                <c:pt idx="198">
                  <c:v>121528</c:v>
                </c:pt>
                <c:pt idx="199">
                  <c:v>121528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77-4331-866D-14986604E3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40273616"/>
        <c:axId val="2100993936"/>
      </c:lineChart>
      <c:catAx>
        <c:axId val="2140273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0993936"/>
        <c:crossesAt val="102000"/>
        <c:auto val="1"/>
        <c:lblAlgn val="ctr"/>
        <c:lblOffset val="100"/>
        <c:tickLblSkip val="25"/>
        <c:noMultiLvlLbl val="0"/>
      </c:catAx>
      <c:valAx>
        <c:axId val="2100993936"/>
        <c:scaling>
          <c:orientation val="minMax"/>
          <c:max val="122000"/>
          <c:min val="10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0273616"/>
        <c:crosses val="autoZero"/>
        <c:crossBetween val="between"/>
        <c:dispUnits>
          <c:builtInUnit val="thousands"/>
        </c:dispUnits>
      </c:valAx>
      <c:spPr>
        <a:solidFill>
          <a:schemeClr val="bg1">
            <a:lumMod val="95000"/>
          </a:schemeClr>
        </a:solidFill>
        <a:ln>
          <a:solidFill>
            <a:schemeClr val="bg1">
              <a:lumMod val="95000"/>
            </a:schemeClr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000" dirty="0"/>
              <a:t>Payoff</a:t>
            </a:r>
            <a:r>
              <a:rPr lang="en-GB" sz="2000" baseline="0" dirty="0"/>
              <a:t> (000’s) vs rounds</a:t>
            </a:r>
            <a:endParaRPr lang="en-GB" sz="2000" dirty="0"/>
          </a:p>
        </c:rich>
      </c:tx>
      <c:layout>
        <c:manualLayout>
          <c:xMode val="edge"/>
          <c:yMode val="edge"/>
          <c:x val="0.19964881489050507"/>
          <c:y val="2.00282062026611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863972694980741"/>
          <c:y val="0.10155832511027904"/>
          <c:w val="0.86916571364077022"/>
          <c:h val="0.62680332156205021"/>
        </c:manualLayout>
      </c:layout>
      <c:lineChart>
        <c:grouping val="standard"/>
        <c:varyColors val="0"/>
        <c:ser>
          <c:idx val="0"/>
          <c:order val="0"/>
          <c:tx>
            <c:strRef>
              <c:f>Graphs!$B$1</c:f>
              <c:strCache>
                <c:ptCount val="1"/>
                <c:pt idx="0">
                  <c:v>Train (S132, S125) / Test S132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Graphs!$A$2:$A$246</c:f>
              <c:numCache>
                <c:formatCode>General</c:formatCode>
                <c:ptCount val="24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</c:numCache>
            </c:numRef>
          </c:cat>
          <c:val>
            <c:numRef>
              <c:f>Graphs!$B$2:$B$246</c:f>
              <c:numCache>
                <c:formatCode>General</c:formatCode>
                <c:ptCount val="245"/>
                <c:pt idx="0">
                  <c:v>34687</c:v>
                </c:pt>
                <c:pt idx="1">
                  <c:v>73981</c:v>
                </c:pt>
                <c:pt idx="2">
                  <c:v>78665</c:v>
                </c:pt>
                <c:pt idx="3">
                  <c:v>98645</c:v>
                </c:pt>
                <c:pt idx="4">
                  <c:v>99592</c:v>
                </c:pt>
                <c:pt idx="5">
                  <c:v>92889</c:v>
                </c:pt>
                <c:pt idx="6">
                  <c:v>82468</c:v>
                </c:pt>
                <c:pt idx="7">
                  <c:v>92860</c:v>
                </c:pt>
                <c:pt idx="8">
                  <c:v>85632</c:v>
                </c:pt>
                <c:pt idx="9">
                  <c:v>96170</c:v>
                </c:pt>
                <c:pt idx="10">
                  <c:v>98218</c:v>
                </c:pt>
                <c:pt idx="11">
                  <c:v>98634</c:v>
                </c:pt>
                <c:pt idx="12">
                  <c:v>95566</c:v>
                </c:pt>
                <c:pt idx="13">
                  <c:v>100080</c:v>
                </c:pt>
                <c:pt idx="14">
                  <c:v>95810</c:v>
                </c:pt>
                <c:pt idx="15">
                  <c:v>111108</c:v>
                </c:pt>
                <c:pt idx="16">
                  <c:v>92963</c:v>
                </c:pt>
                <c:pt idx="17">
                  <c:v>90542</c:v>
                </c:pt>
                <c:pt idx="18">
                  <c:v>91372</c:v>
                </c:pt>
                <c:pt idx="19">
                  <c:v>100601</c:v>
                </c:pt>
                <c:pt idx="20">
                  <c:v>101872</c:v>
                </c:pt>
                <c:pt idx="21">
                  <c:v>107001</c:v>
                </c:pt>
                <c:pt idx="22">
                  <c:v>111568</c:v>
                </c:pt>
                <c:pt idx="23">
                  <c:v>87229</c:v>
                </c:pt>
                <c:pt idx="24">
                  <c:v>90002</c:v>
                </c:pt>
                <c:pt idx="25">
                  <c:v>91612</c:v>
                </c:pt>
                <c:pt idx="26">
                  <c:v>79085</c:v>
                </c:pt>
                <c:pt idx="27">
                  <c:v>93384</c:v>
                </c:pt>
                <c:pt idx="28">
                  <c:v>113506</c:v>
                </c:pt>
                <c:pt idx="29">
                  <c:v>59204</c:v>
                </c:pt>
                <c:pt idx="30">
                  <c:v>89503</c:v>
                </c:pt>
                <c:pt idx="31">
                  <c:v>84989</c:v>
                </c:pt>
                <c:pt idx="32">
                  <c:v>98121</c:v>
                </c:pt>
                <c:pt idx="33">
                  <c:v>112002</c:v>
                </c:pt>
                <c:pt idx="34">
                  <c:v>99953</c:v>
                </c:pt>
                <c:pt idx="35">
                  <c:v>80622</c:v>
                </c:pt>
                <c:pt idx="36">
                  <c:v>91324</c:v>
                </c:pt>
                <c:pt idx="37">
                  <c:v>109847</c:v>
                </c:pt>
                <c:pt idx="38">
                  <c:v>109847</c:v>
                </c:pt>
                <c:pt idx="39">
                  <c:v>102574</c:v>
                </c:pt>
                <c:pt idx="40">
                  <c:v>104237</c:v>
                </c:pt>
                <c:pt idx="41">
                  <c:v>85100</c:v>
                </c:pt>
                <c:pt idx="42">
                  <c:v>85912</c:v>
                </c:pt>
                <c:pt idx="43">
                  <c:v>96432</c:v>
                </c:pt>
                <c:pt idx="44">
                  <c:v>83770</c:v>
                </c:pt>
                <c:pt idx="45">
                  <c:v>114494</c:v>
                </c:pt>
                <c:pt idx="46">
                  <c:v>84009</c:v>
                </c:pt>
                <c:pt idx="47">
                  <c:v>98744</c:v>
                </c:pt>
                <c:pt idx="48">
                  <c:v>99763</c:v>
                </c:pt>
                <c:pt idx="49">
                  <c:v>105391</c:v>
                </c:pt>
                <c:pt idx="50">
                  <c:v>84719</c:v>
                </c:pt>
                <c:pt idx="51">
                  <c:v>107171</c:v>
                </c:pt>
                <c:pt idx="52">
                  <c:v>99437</c:v>
                </c:pt>
                <c:pt idx="53">
                  <c:v>104199</c:v>
                </c:pt>
                <c:pt idx="54">
                  <c:v>98113</c:v>
                </c:pt>
                <c:pt idx="55">
                  <c:v>116006</c:v>
                </c:pt>
                <c:pt idx="56">
                  <c:v>84889</c:v>
                </c:pt>
                <c:pt idx="57">
                  <c:v>126020</c:v>
                </c:pt>
                <c:pt idx="58">
                  <c:v>80594</c:v>
                </c:pt>
                <c:pt idx="59">
                  <c:v>80294</c:v>
                </c:pt>
                <c:pt idx="60">
                  <c:v>92906</c:v>
                </c:pt>
                <c:pt idx="61">
                  <c:v>74975</c:v>
                </c:pt>
                <c:pt idx="62">
                  <c:v>100995</c:v>
                </c:pt>
                <c:pt idx="63">
                  <c:v>103036</c:v>
                </c:pt>
                <c:pt idx="64">
                  <c:v>95979</c:v>
                </c:pt>
                <c:pt idx="65">
                  <c:v>76657</c:v>
                </c:pt>
                <c:pt idx="66">
                  <c:v>93320</c:v>
                </c:pt>
                <c:pt idx="67">
                  <c:v>75385</c:v>
                </c:pt>
                <c:pt idx="68">
                  <c:v>93422</c:v>
                </c:pt>
                <c:pt idx="69">
                  <c:v>70176</c:v>
                </c:pt>
                <c:pt idx="70">
                  <c:v>103777</c:v>
                </c:pt>
                <c:pt idx="71">
                  <c:v>80537</c:v>
                </c:pt>
                <c:pt idx="72">
                  <c:v>81890</c:v>
                </c:pt>
                <c:pt idx="73">
                  <c:v>78720</c:v>
                </c:pt>
                <c:pt idx="74">
                  <c:v>73982</c:v>
                </c:pt>
                <c:pt idx="75">
                  <c:v>93453</c:v>
                </c:pt>
                <c:pt idx="76">
                  <c:v>86996</c:v>
                </c:pt>
                <c:pt idx="77">
                  <c:v>88099</c:v>
                </c:pt>
                <c:pt idx="78">
                  <c:v>88207</c:v>
                </c:pt>
                <c:pt idx="79">
                  <c:v>97373</c:v>
                </c:pt>
                <c:pt idx="80">
                  <c:v>76226</c:v>
                </c:pt>
                <c:pt idx="81">
                  <c:v>59672</c:v>
                </c:pt>
                <c:pt idx="82">
                  <c:v>98882</c:v>
                </c:pt>
                <c:pt idx="83">
                  <c:v>79648</c:v>
                </c:pt>
                <c:pt idx="84">
                  <c:v>83728</c:v>
                </c:pt>
                <c:pt idx="85">
                  <c:v>67052</c:v>
                </c:pt>
                <c:pt idx="86">
                  <c:v>93262</c:v>
                </c:pt>
                <c:pt idx="87">
                  <c:v>86537</c:v>
                </c:pt>
                <c:pt idx="88">
                  <c:v>89623</c:v>
                </c:pt>
                <c:pt idx="89">
                  <c:v>57677</c:v>
                </c:pt>
                <c:pt idx="90">
                  <c:v>66131</c:v>
                </c:pt>
                <c:pt idx="91">
                  <c:v>80934</c:v>
                </c:pt>
                <c:pt idx="92">
                  <c:v>91307</c:v>
                </c:pt>
                <c:pt idx="93">
                  <c:v>94267</c:v>
                </c:pt>
                <c:pt idx="94">
                  <c:v>101048</c:v>
                </c:pt>
                <c:pt idx="95">
                  <c:v>89304</c:v>
                </c:pt>
                <c:pt idx="96">
                  <c:v>88767</c:v>
                </c:pt>
                <c:pt idx="97">
                  <c:v>71640</c:v>
                </c:pt>
                <c:pt idx="98">
                  <c:v>86821</c:v>
                </c:pt>
                <c:pt idx="99">
                  <c:v>97684</c:v>
                </c:pt>
                <c:pt idx="100">
                  <c:v>87383</c:v>
                </c:pt>
                <c:pt idx="101">
                  <c:v>83423</c:v>
                </c:pt>
                <c:pt idx="102">
                  <c:v>85114</c:v>
                </c:pt>
                <c:pt idx="103">
                  <c:v>91503</c:v>
                </c:pt>
                <c:pt idx="104">
                  <c:v>93159</c:v>
                </c:pt>
                <c:pt idx="105">
                  <c:v>88657</c:v>
                </c:pt>
                <c:pt idx="106">
                  <c:v>96503</c:v>
                </c:pt>
                <c:pt idx="107">
                  <c:v>86487</c:v>
                </c:pt>
                <c:pt idx="108">
                  <c:v>71046</c:v>
                </c:pt>
                <c:pt idx="109">
                  <c:v>88757</c:v>
                </c:pt>
                <c:pt idx="110">
                  <c:v>94668</c:v>
                </c:pt>
                <c:pt idx="111">
                  <c:v>96933</c:v>
                </c:pt>
                <c:pt idx="112">
                  <c:v>96680</c:v>
                </c:pt>
                <c:pt idx="113">
                  <c:v>93808</c:v>
                </c:pt>
                <c:pt idx="114">
                  <c:v>98082</c:v>
                </c:pt>
                <c:pt idx="115">
                  <c:v>87092</c:v>
                </c:pt>
                <c:pt idx="116">
                  <c:v>75971</c:v>
                </c:pt>
                <c:pt idx="117">
                  <c:v>80737</c:v>
                </c:pt>
                <c:pt idx="118">
                  <c:v>92827</c:v>
                </c:pt>
                <c:pt idx="119">
                  <c:v>84391</c:v>
                </c:pt>
                <c:pt idx="120">
                  <c:v>91041</c:v>
                </c:pt>
                <c:pt idx="121">
                  <c:v>90635</c:v>
                </c:pt>
                <c:pt idx="122">
                  <c:v>105417</c:v>
                </c:pt>
                <c:pt idx="123">
                  <c:v>89187</c:v>
                </c:pt>
                <c:pt idx="124">
                  <c:v>95441</c:v>
                </c:pt>
                <c:pt idx="125">
                  <c:v>99551</c:v>
                </c:pt>
                <c:pt idx="126">
                  <c:v>90836</c:v>
                </c:pt>
                <c:pt idx="127">
                  <c:v>70328</c:v>
                </c:pt>
                <c:pt idx="128">
                  <c:v>78568</c:v>
                </c:pt>
                <c:pt idx="129">
                  <c:v>84106</c:v>
                </c:pt>
                <c:pt idx="130">
                  <c:v>94049</c:v>
                </c:pt>
                <c:pt idx="131">
                  <c:v>97726</c:v>
                </c:pt>
                <c:pt idx="132">
                  <c:v>90899</c:v>
                </c:pt>
                <c:pt idx="133">
                  <c:v>67465</c:v>
                </c:pt>
                <c:pt idx="134">
                  <c:v>89699</c:v>
                </c:pt>
                <c:pt idx="135">
                  <c:v>86155</c:v>
                </c:pt>
                <c:pt idx="136">
                  <c:v>74137</c:v>
                </c:pt>
                <c:pt idx="137">
                  <c:v>83270</c:v>
                </c:pt>
                <c:pt idx="138">
                  <c:v>89796</c:v>
                </c:pt>
                <c:pt idx="139">
                  <c:v>92032</c:v>
                </c:pt>
                <c:pt idx="140">
                  <c:v>100708</c:v>
                </c:pt>
                <c:pt idx="141">
                  <c:v>99556</c:v>
                </c:pt>
                <c:pt idx="142">
                  <c:v>92206</c:v>
                </c:pt>
                <c:pt idx="143">
                  <c:v>82238</c:v>
                </c:pt>
                <c:pt idx="144">
                  <c:v>95978</c:v>
                </c:pt>
                <c:pt idx="145">
                  <c:v>99474</c:v>
                </c:pt>
                <c:pt idx="146">
                  <c:v>96847</c:v>
                </c:pt>
                <c:pt idx="147">
                  <c:v>102475</c:v>
                </c:pt>
                <c:pt idx="148">
                  <c:v>95811</c:v>
                </c:pt>
                <c:pt idx="149">
                  <c:v>102505</c:v>
                </c:pt>
                <c:pt idx="150">
                  <c:v>93670</c:v>
                </c:pt>
                <c:pt idx="151">
                  <c:v>90480</c:v>
                </c:pt>
                <c:pt idx="152">
                  <c:v>95771</c:v>
                </c:pt>
                <c:pt idx="153">
                  <c:v>95333</c:v>
                </c:pt>
                <c:pt idx="154">
                  <c:v>77781</c:v>
                </c:pt>
                <c:pt idx="155">
                  <c:v>103678</c:v>
                </c:pt>
                <c:pt idx="156">
                  <c:v>81858</c:v>
                </c:pt>
                <c:pt idx="157">
                  <c:v>90072</c:v>
                </c:pt>
                <c:pt idx="158">
                  <c:v>100584</c:v>
                </c:pt>
                <c:pt idx="159">
                  <c:v>87759</c:v>
                </c:pt>
                <c:pt idx="160">
                  <c:v>94690</c:v>
                </c:pt>
                <c:pt idx="161">
                  <c:v>92362</c:v>
                </c:pt>
                <c:pt idx="162">
                  <c:v>93900</c:v>
                </c:pt>
                <c:pt idx="163">
                  <c:v>97214</c:v>
                </c:pt>
                <c:pt idx="164">
                  <c:v>78956</c:v>
                </c:pt>
                <c:pt idx="165">
                  <c:v>90143</c:v>
                </c:pt>
                <c:pt idx="166">
                  <c:v>96729</c:v>
                </c:pt>
                <c:pt idx="167">
                  <c:v>86797</c:v>
                </c:pt>
                <c:pt idx="168">
                  <c:v>96735</c:v>
                </c:pt>
                <c:pt idx="169">
                  <c:v>95279</c:v>
                </c:pt>
                <c:pt idx="170">
                  <c:v>93238</c:v>
                </c:pt>
                <c:pt idx="171">
                  <c:v>102626</c:v>
                </c:pt>
                <c:pt idx="172">
                  <c:v>96909</c:v>
                </c:pt>
                <c:pt idx="173">
                  <c:v>84629</c:v>
                </c:pt>
                <c:pt idx="174">
                  <c:v>96620</c:v>
                </c:pt>
                <c:pt idx="175">
                  <c:v>67576</c:v>
                </c:pt>
                <c:pt idx="176">
                  <c:v>93461</c:v>
                </c:pt>
                <c:pt idx="177">
                  <c:v>105379</c:v>
                </c:pt>
                <c:pt idx="178">
                  <c:v>82944</c:v>
                </c:pt>
                <c:pt idx="179">
                  <c:v>91794</c:v>
                </c:pt>
                <c:pt idx="180">
                  <c:v>83263</c:v>
                </c:pt>
                <c:pt idx="181">
                  <c:v>90201</c:v>
                </c:pt>
                <c:pt idx="182">
                  <c:v>84690</c:v>
                </c:pt>
                <c:pt idx="183">
                  <c:v>94297</c:v>
                </c:pt>
                <c:pt idx="184">
                  <c:v>98324</c:v>
                </c:pt>
                <c:pt idx="185">
                  <c:v>97236</c:v>
                </c:pt>
                <c:pt idx="186">
                  <c:v>93355</c:v>
                </c:pt>
                <c:pt idx="187">
                  <c:v>82744</c:v>
                </c:pt>
                <c:pt idx="188">
                  <c:v>101812</c:v>
                </c:pt>
                <c:pt idx="189">
                  <c:v>103381</c:v>
                </c:pt>
                <c:pt idx="190">
                  <c:v>96862</c:v>
                </c:pt>
                <c:pt idx="191">
                  <c:v>89310</c:v>
                </c:pt>
                <c:pt idx="192">
                  <c:v>86759</c:v>
                </c:pt>
                <c:pt idx="193">
                  <c:v>91107</c:v>
                </c:pt>
                <c:pt idx="194">
                  <c:v>99062</c:v>
                </c:pt>
                <c:pt idx="195">
                  <c:v>95395</c:v>
                </c:pt>
                <c:pt idx="196">
                  <c:v>70790</c:v>
                </c:pt>
                <c:pt idx="197">
                  <c:v>77501</c:v>
                </c:pt>
                <c:pt idx="198">
                  <c:v>103765</c:v>
                </c:pt>
                <c:pt idx="199">
                  <c:v>97667</c:v>
                </c:pt>
                <c:pt idx="200">
                  <c:v>101128</c:v>
                </c:pt>
                <c:pt idx="201">
                  <c:v>68478</c:v>
                </c:pt>
                <c:pt idx="202">
                  <c:v>87482</c:v>
                </c:pt>
                <c:pt idx="203">
                  <c:v>88839</c:v>
                </c:pt>
                <c:pt idx="204">
                  <c:v>99664</c:v>
                </c:pt>
                <c:pt idx="205">
                  <c:v>97703</c:v>
                </c:pt>
                <c:pt idx="206">
                  <c:v>91282</c:v>
                </c:pt>
                <c:pt idx="207">
                  <c:v>84677</c:v>
                </c:pt>
                <c:pt idx="208">
                  <c:v>95794</c:v>
                </c:pt>
                <c:pt idx="209">
                  <c:v>96899</c:v>
                </c:pt>
                <c:pt idx="210">
                  <c:v>96595</c:v>
                </c:pt>
                <c:pt idx="211">
                  <c:v>104047</c:v>
                </c:pt>
                <c:pt idx="212">
                  <c:v>101726</c:v>
                </c:pt>
                <c:pt idx="213">
                  <c:v>82732</c:v>
                </c:pt>
                <c:pt idx="214">
                  <c:v>95048</c:v>
                </c:pt>
                <c:pt idx="215">
                  <c:v>89796</c:v>
                </c:pt>
                <c:pt idx="216">
                  <c:v>97117</c:v>
                </c:pt>
                <c:pt idx="217">
                  <c:v>103193</c:v>
                </c:pt>
                <c:pt idx="218">
                  <c:v>61911</c:v>
                </c:pt>
                <c:pt idx="219">
                  <c:v>94543</c:v>
                </c:pt>
                <c:pt idx="220">
                  <c:v>96505</c:v>
                </c:pt>
                <c:pt idx="221">
                  <c:v>99399</c:v>
                </c:pt>
                <c:pt idx="222">
                  <c:v>99975</c:v>
                </c:pt>
                <c:pt idx="223">
                  <c:v>102888</c:v>
                </c:pt>
                <c:pt idx="224">
                  <c:v>102280</c:v>
                </c:pt>
                <c:pt idx="225">
                  <c:v>93776</c:v>
                </c:pt>
                <c:pt idx="226">
                  <c:v>96396</c:v>
                </c:pt>
                <c:pt idx="227">
                  <c:v>85871</c:v>
                </c:pt>
                <c:pt idx="228">
                  <c:v>96706</c:v>
                </c:pt>
                <c:pt idx="229">
                  <c:v>104940</c:v>
                </c:pt>
                <c:pt idx="230">
                  <c:v>90926</c:v>
                </c:pt>
                <c:pt idx="231">
                  <c:v>91242</c:v>
                </c:pt>
                <c:pt idx="232">
                  <c:v>91318</c:v>
                </c:pt>
                <c:pt idx="233">
                  <c:v>91373</c:v>
                </c:pt>
                <c:pt idx="234">
                  <c:v>100006</c:v>
                </c:pt>
                <c:pt idx="235">
                  <c:v>98267</c:v>
                </c:pt>
                <c:pt idx="236">
                  <c:v>100162</c:v>
                </c:pt>
                <c:pt idx="237">
                  <c:v>103032</c:v>
                </c:pt>
                <c:pt idx="238">
                  <c:v>49742</c:v>
                </c:pt>
                <c:pt idx="239">
                  <c:v>96532</c:v>
                </c:pt>
                <c:pt idx="240">
                  <c:v>88257</c:v>
                </c:pt>
                <c:pt idx="241">
                  <c:v>100993</c:v>
                </c:pt>
                <c:pt idx="242">
                  <c:v>102487</c:v>
                </c:pt>
                <c:pt idx="243">
                  <c:v>93311</c:v>
                </c:pt>
                <c:pt idx="244">
                  <c:v>92941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1E-4506-8E5C-496EE28EE271}"/>
            </c:ext>
          </c:extLst>
        </c:ser>
        <c:ser>
          <c:idx val="1"/>
          <c:order val="1"/>
          <c:tx>
            <c:strRef>
              <c:f>Graphs!$C$1</c:f>
              <c:strCache>
                <c:ptCount val="1"/>
                <c:pt idx="0">
                  <c:v>Train (S132, S125) / Test S125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Graphs!$A$2:$A$246</c:f>
              <c:numCache>
                <c:formatCode>General</c:formatCode>
                <c:ptCount val="24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</c:numCache>
            </c:numRef>
          </c:cat>
          <c:val>
            <c:numRef>
              <c:f>Graphs!$C$2:$C$246</c:f>
              <c:numCache>
                <c:formatCode>General</c:formatCode>
                <c:ptCount val="245"/>
                <c:pt idx="0">
                  <c:v>79941</c:v>
                </c:pt>
                <c:pt idx="1">
                  <c:v>70645</c:v>
                </c:pt>
                <c:pt idx="2">
                  <c:v>101521</c:v>
                </c:pt>
                <c:pt idx="3">
                  <c:v>83760</c:v>
                </c:pt>
                <c:pt idx="4">
                  <c:v>84035</c:v>
                </c:pt>
                <c:pt idx="5">
                  <c:v>91975</c:v>
                </c:pt>
                <c:pt idx="6">
                  <c:v>81975</c:v>
                </c:pt>
                <c:pt idx="7">
                  <c:v>98432</c:v>
                </c:pt>
                <c:pt idx="8">
                  <c:v>97482</c:v>
                </c:pt>
                <c:pt idx="9">
                  <c:v>99178</c:v>
                </c:pt>
                <c:pt idx="10">
                  <c:v>92285</c:v>
                </c:pt>
                <c:pt idx="11">
                  <c:v>96046</c:v>
                </c:pt>
                <c:pt idx="12">
                  <c:v>68512</c:v>
                </c:pt>
                <c:pt idx="13">
                  <c:v>105736</c:v>
                </c:pt>
                <c:pt idx="14">
                  <c:v>64602</c:v>
                </c:pt>
                <c:pt idx="15">
                  <c:v>85837</c:v>
                </c:pt>
                <c:pt idx="16">
                  <c:v>94590</c:v>
                </c:pt>
                <c:pt idx="17">
                  <c:v>94991</c:v>
                </c:pt>
                <c:pt idx="18">
                  <c:v>98799</c:v>
                </c:pt>
                <c:pt idx="19">
                  <c:v>102214</c:v>
                </c:pt>
                <c:pt idx="20">
                  <c:v>105037</c:v>
                </c:pt>
                <c:pt idx="21">
                  <c:v>94888</c:v>
                </c:pt>
                <c:pt idx="22">
                  <c:v>96090</c:v>
                </c:pt>
                <c:pt idx="23">
                  <c:v>77804</c:v>
                </c:pt>
                <c:pt idx="24">
                  <c:v>71446</c:v>
                </c:pt>
                <c:pt idx="25">
                  <c:v>88551</c:v>
                </c:pt>
                <c:pt idx="26">
                  <c:v>97288</c:v>
                </c:pt>
                <c:pt idx="27">
                  <c:v>81910</c:v>
                </c:pt>
                <c:pt idx="28">
                  <c:v>97466</c:v>
                </c:pt>
                <c:pt idx="29">
                  <c:v>106316</c:v>
                </c:pt>
                <c:pt idx="30">
                  <c:v>104954</c:v>
                </c:pt>
                <c:pt idx="31">
                  <c:v>105401</c:v>
                </c:pt>
                <c:pt idx="32">
                  <c:v>88237</c:v>
                </c:pt>
                <c:pt idx="33">
                  <c:v>106707</c:v>
                </c:pt>
                <c:pt idx="34">
                  <c:v>106348</c:v>
                </c:pt>
                <c:pt idx="35">
                  <c:v>88378</c:v>
                </c:pt>
                <c:pt idx="36">
                  <c:v>100303</c:v>
                </c:pt>
                <c:pt idx="37">
                  <c:v>100312</c:v>
                </c:pt>
                <c:pt idx="38">
                  <c:v>99063</c:v>
                </c:pt>
                <c:pt idx="39">
                  <c:v>100620</c:v>
                </c:pt>
                <c:pt idx="40">
                  <c:v>99054</c:v>
                </c:pt>
                <c:pt idx="41">
                  <c:v>100340</c:v>
                </c:pt>
                <c:pt idx="42">
                  <c:v>99218</c:v>
                </c:pt>
                <c:pt idx="43">
                  <c:v>101575</c:v>
                </c:pt>
                <c:pt idx="44">
                  <c:v>100141</c:v>
                </c:pt>
                <c:pt idx="45">
                  <c:v>101752</c:v>
                </c:pt>
                <c:pt idx="46">
                  <c:v>99816</c:v>
                </c:pt>
                <c:pt idx="47">
                  <c:v>94135</c:v>
                </c:pt>
                <c:pt idx="48">
                  <c:v>94845</c:v>
                </c:pt>
                <c:pt idx="49">
                  <c:v>95373</c:v>
                </c:pt>
                <c:pt idx="50">
                  <c:v>94776</c:v>
                </c:pt>
                <c:pt idx="51">
                  <c:v>96068</c:v>
                </c:pt>
                <c:pt idx="52">
                  <c:v>95768</c:v>
                </c:pt>
                <c:pt idx="53">
                  <c:v>110675</c:v>
                </c:pt>
                <c:pt idx="54">
                  <c:v>93863</c:v>
                </c:pt>
                <c:pt idx="55">
                  <c:v>109634</c:v>
                </c:pt>
                <c:pt idx="56">
                  <c:v>110741</c:v>
                </c:pt>
                <c:pt idx="57">
                  <c:v>116447</c:v>
                </c:pt>
                <c:pt idx="58">
                  <c:v>129385</c:v>
                </c:pt>
                <c:pt idx="59">
                  <c:v>132503</c:v>
                </c:pt>
                <c:pt idx="60">
                  <c:v>131876</c:v>
                </c:pt>
                <c:pt idx="61">
                  <c:v>133196</c:v>
                </c:pt>
                <c:pt idx="62">
                  <c:v>133716</c:v>
                </c:pt>
                <c:pt idx="63">
                  <c:v>134353</c:v>
                </c:pt>
                <c:pt idx="64">
                  <c:v>135481</c:v>
                </c:pt>
                <c:pt idx="65">
                  <c:v>135496</c:v>
                </c:pt>
                <c:pt idx="66">
                  <c:v>135886</c:v>
                </c:pt>
                <c:pt idx="67">
                  <c:v>135854</c:v>
                </c:pt>
                <c:pt idx="68">
                  <c:v>136431</c:v>
                </c:pt>
                <c:pt idx="69">
                  <c:v>136555</c:v>
                </c:pt>
                <c:pt idx="70">
                  <c:v>136431</c:v>
                </c:pt>
                <c:pt idx="71">
                  <c:v>136983</c:v>
                </c:pt>
                <c:pt idx="72">
                  <c:v>137459</c:v>
                </c:pt>
                <c:pt idx="73">
                  <c:v>137559</c:v>
                </c:pt>
                <c:pt idx="74">
                  <c:v>138064</c:v>
                </c:pt>
                <c:pt idx="75">
                  <c:v>138275</c:v>
                </c:pt>
                <c:pt idx="76">
                  <c:v>138274</c:v>
                </c:pt>
                <c:pt idx="77">
                  <c:v>138353</c:v>
                </c:pt>
                <c:pt idx="78">
                  <c:v>138658</c:v>
                </c:pt>
                <c:pt idx="79">
                  <c:v>138673</c:v>
                </c:pt>
                <c:pt idx="80">
                  <c:v>138673</c:v>
                </c:pt>
                <c:pt idx="81">
                  <c:v>138673</c:v>
                </c:pt>
                <c:pt idx="82">
                  <c:v>138726</c:v>
                </c:pt>
                <c:pt idx="83">
                  <c:v>138726</c:v>
                </c:pt>
                <c:pt idx="84">
                  <c:v>138726</c:v>
                </c:pt>
                <c:pt idx="85">
                  <c:v>138726</c:v>
                </c:pt>
                <c:pt idx="86">
                  <c:v>138726</c:v>
                </c:pt>
                <c:pt idx="87">
                  <c:v>138737</c:v>
                </c:pt>
                <c:pt idx="88">
                  <c:v>138737</c:v>
                </c:pt>
                <c:pt idx="89">
                  <c:v>138752</c:v>
                </c:pt>
                <c:pt idx="90">
                  <c:v>138752</c:v>
                </c:pt>
                <c:pt idx="91">
                  <c:v>138796</c:v>
                </c:pt>
                <c:pt idx="92">
                  <c:v>138796</c:v>
                </c:pt>
                <c:pt idx="93">
                  <c:v>138796</c:v>
                </c:pt>
                <c:pt idx="94">
                  <c:v>138796</c:v>
                </c:pt>
                <c:pt idx="95">
                  <c:v>138796</c:v>
                </c:pt>
                <c:pt idx="96">
                  <c:v>138796</c:v>
                </c:pt>
                <c:pt idx="97">
                  <c:v>138826</c:v>
                </c:pt>
                <c:pt idx="98">
                  <c:v>138826</c:v>
                </c:pt>
                <c:pt idx="99">
                  <c:v>138826</c:v>
                </c:pt>
                <c:pt idx="100">
                  <c:v>138826</c:v>
                </c:pt>
                <c:pt idx="101">
                  <c:v>138826</c:v>
                </c:pt>
                <c:pt idx="102">
                  <c:v>138826</c:v>
                </c:pt>
                <c:pt idx="103">
                  <c:v>138826</c:v>
                </c:pt>
                <c:pt idx="104">
                  <c:v>138826</c:v>
                </c:pt>
                <c:pt idx="105">
                  <c:v>138826</c:v>
                </c:pt>
                <c:pt idx="106">
                  <c:v>138826</c:v>
                </c:pt>
                <c:pt idx="107">
                  <c:v>138826</c:v>
                </c:pt>
                <c:pt idx="108">
                  <c:v>138826</c:v>
                </c:pt>
                <c:pt idx="109">
                  <c:v>138826</c:v>
                </c:pt>
                <c:pt idx="110">
                  <c:v>138826</c:v>
                </c:pt>
                <c:pt idx="111">
                  <c:v>138826</c:v>
                </c:pt>
                <c:pt idx="112">
                  <c:v>138826</c:v>
                </c:pt>
                <c:pt idx="113">
                  <c:v>138826</c:v>
                </c:pt>
                <c:pt idx="114">
                  <c:v>138826</c:v>
                </c:pt>
                <c:pt idx="115">
                  <c:v>138826</c:v>
                </c:pt>
                <c:pt idx="116">
                  <c:v>138826</c:v>
                </c:pt>
                <c:pt idx="117">
                  <c:v>138826</c:v>
                </c:pt>
                <c:pt idx="118">
                  <c:v>138826</c:v>
                </c:pt>
                <c:pt idx="119">
                  <c:v>138826</c:v>
                </c:pt>
                <c:pt idx="120">
                  <c:v>138826</c:v>
                </c:pt>
                <c:pt idx="121">
                  <c:v>138826</c:v>
                </c:pt>
                <c:pt idx="122">
                  <c:v>138826</c:v>
                </c:pt>
                <c:pt idx="123">
                  <c:v>138826</c:v>
                </c:pt>
                <c:pt idx="124">
                  <c:v>138826</c:v>
                </c:pt>
                <c:pt idx="125">
                  <c:v>138826</c:v>
                </c:pt>
                <c:pt idx="126">
                  <c:v>138826</c:v>
                </c:pt>
                <c:pt idx="127">
                  <c:v>138826</c:v>
                </c:pt>
                <c:pt idx="128">
                  <c:v>138826</c:v>
                </c:pt>
                <c:pt idx="129">
                  <c:v>138826</c:v>
                </c:pt>
                <c:pt idx="130">
                  <c:v>138826</c:v>
                </c:pt>
                <c:pt idx="131">
                  <c:v>138826</c:v>
                </c:pt>
                <c:pt idx="132">
                  <c:v>138826</c:v>
                </c:pt>
                <c:pt idx="133">
                  <c:v>138826</c:v>
                </c:pt>
                <c:pt idx="134">
                  <c:v>138826</c:v>
                </c:pt>
                <c:pt idx="135">
                  <c:v>138826</c:v>
                </c:pt>
                <c:pt idx="136">
                  <c:v>138826</c:v>
                </c:pt>
                <c:pt idx="137">
                  <c:v>138826</c:v>
                </c:pt>
                <c:pt idx="138">
                  <c:v>138826</c:v>
                </c:pt>
                <c:pt idx="139">
                  <c:v>138826</c:v>
                </c:pt>
                <c:pt idx="140">
                  <c:v>138826</c:v>
                </c:pt>
                <c:pt idx="141">
                  <c:v>138826</c:v>
                </c:pt>
                <c:pt idx="142">
                  <c:v>138826</c:v>
                </c:pt>
                <c:pt idx="143">
                  <c:v>138826</c:v>
                </c:pt>
                <c:pt idx="144">
                  <c:v>138826</c:v>
                </c:pt>
                <c:pt idx="145">
                  <c:v>138826</c:v>
                </c:pt>
                <c:pt idx="146">
                  <c:v>138826</c:v>
                </c:pt>
                <c:pt idx="147">
                  <c:v>138826</c:v>
                </c:pt>
                <c:pt idx="148">
                  <c:v>138826</c:v>
                </c:pt>
                <c:pt idx="149">
                  <c:v>138826</c:v>
                </c:pt>
                <c:pt idx="150">
                  <c:v>138826</c:v>
                </c:pt>
                <c:pt idx="151">
                  <c:v>138826</c:v>
                </c:pt>
                <c:pt idx="152">
                  <c:v>138826</c:v>
                </c:pt>
                <c:pt idx="153">
                  <c:v>138826</c:v>
                </c:pt>
                <c:pt idx="154">
                  <c:v>138826</c:v>
                </c:pt>
                <c:pt idx="155">
                  <c:v>138826</c:v>
                </c:pt>
                <c:pt idx="156">
                  <c:v>138826</c:v>
                </c:pt>
                <c:pt idx="157">
                  <c:v>138826</c:v>
                </c:pt>
                <c:pt idx="158">
                  <c:v>138826</c:v>
                </c:pt>
                <c:pt idx="159">
                  <c:v>138826</c:v>
                </c:pt>
                <c:pt idx="160">
                  <c:v>138826</c:v>
                </c:pt>
                <c:pt idx="161">
                  <c:v>138826</c:v>
                </c:pt>
                <c:pt idx="162">
                  <c:v>138826</c:v>
                </c:pt>
                <c:pt idx="163">
                  <c:v>138826</c:v>
                </c:pt>
                <c:pt idx="164">
                  <c:v>138826</c:v>
                </c:pt>
                <c:pt idx="165">
                  <c:v>138826</c:v>
                </c:pt>
                <c:pt idx="166">
                  <c:v>138826</c:v>
                </c:pt>
                <c:pt idx="167">
                  <c:v>138826</c:v>
                </c:pt>
                <c:pt idx="168">
                  <c:v>138826</c:v>
                </c:pt>
                <c:pt idx="169">
                  <c:v>138826</c:v>
                </c:pt>
                <c:pt idx="170">
                  <c:v>138826</c:v>
                </c:pt>
                <c:pt idx="171">
                  <c:v>138826</c:v>
                </c:pt>
                <c:pt idx="172">
                  <c:v>138826</c:v>
                </c:pt>
                <c:pt idx="173">
                  <c:v>138826</c:v>
                </c:pt>
                <c:pt idx="174">
                  <c:v>138826</c:v>
                </c:pt>
                <c:pt idx="175">
                  <c:v>138826</c:v>
                </c:pt>
                <c:pt idx="176">
                  <c:v>138826</c:v>
                </c:pt>
                <c:pt idx="177">
                  <c:v>138826</c:v>
                </c:pt>
                <c:pt idx="178">
                  <c:v>138826</c:v>
                </c:pt>
                <c:pt idx="179">
                  <c:v>138826</c:v>
                </c:pt>
                <c:pt idx="180">
                  <c:v>138826</c:v>
                </c:pt>
                <c:pt idx="181">
                  <c:v>138826</c:v>
                </c:pt>
                <c:pt idx="182">
                  <c:v>138826</c:v>
                </c:pt>
                <c:pt idx="183">
                  <c:v>138826</c:v>
                </c:pt>
                <c:pt idx="184">
                  <c:v>138826</c:v>
                </c:pt>
                <c:pt idx="185">
                  <c:v>138826</c:v>
                </c:pt>
                <c:pt idx="186">
                  <c:v>138826</c:v>
                </c:pt>
                <c:pt idx="187">
                  <c:v>138826</c:v>
                </c:pt>
                <c:pt idx="188">
                  <c:v>138826</c:v>
                </c:pt>
                <c:pt idx="189">
                  <c:v>138826</c:v>
                </c:pt>
                <c:pt idx="190">
                  <c:v>138826</c:v>
                </c:pt>
                <c:pt idx="191">
                  <c:v>138826</c:v>
                </c:pt>
                <c:pt idx="192">
                  <c:v>138826</c:v>
                </c:pt>
                <c:pt idx="193">
                  <c:v>138826</c:v>
                </c:pt>
                <c:pt idx="194">
                  <c:v>138826</c:v>
                </c:pt>
                <c:pt idx="195">
                  <c:v>138826</c:v>
                </c:pt>
                <c:pt idx="196">
                  <c:v>138826</c:v>
                </c:pt>
                <c:pt idx="197">
                  <c:v>138826</c:v>
                </c:pt>
                <c:pt idx="198">
                  <c:v>138826</c:v>
                </c:pt>
                <c:pt idx="199">
                  <c:v>138826</c:v>
                </c:pt>
                <c:pt idx="200">
                  <c:v>138826</c:v>
                </c:pt>
                <c:pt idx="201">
                  <c:v>138826</c:v>
                </c:pt>
                <c:pt idx="202">
                  <c:v>138826</c:v>
                </c:pt>
                <c:pt idx="203">
                  <c:v>138826</c:v>
                </c:pt>
                <c:pt idx="204">
                  <c:v>138826</c:v>
                </c:pt>
                <c:pt idx="205">
                  <c:v>138826</c:v>
                </c:pt>
                <c:pt idx="206">
                  <c:v>138826</c:v>
                </c:pt>
                <c:pt idx="207">
                  <c:v>138826</c:v>
                </c:pt>
                <c:pt idx="208">
                  <c:v>138826</c:v>
                </c:pt>
                <c:pt idx="209">
                  <c:v>138826</c:v>
                </c:pt>
                <c:pt idx="210">
                  <c:v>138826</c:v>
                </c:pt>
                <c:pt idx="211">
                  <c:v>138826</c:v>
                </c:pt>
                <c:pt idx="212">
                  <c:v>138826</c:v>
                </c:pt>
                <c:pt idx="213">
                  <c:v>138826</c:v>
                </c:pt>
                <c:pt idx="214">
                  <c:v>138826</c:v>
                </c:pt>
                <c:pt idx="215">
                  <c:v>138826</c:v>
                </c:pt>
                <c:pt idx="216">
                  <c:v>138826</c:v>
                </c:pt>
                <c:pt idx="217">
                  <c:v>138826</c:v>
                </c:pt>
                <c:pt idx="218">
                  <c:v>138826</c:v>
                </c:pt>
                <c:pt idx="219">
                  <c:v>138826</c:v>
                </c:pt>
                <c:pt idx="220">
                  <c:v>138826</c:v>
                </c:pt>
                <c:pt idx="221">
                  <c:v>138826</c:v>
                </c:pt>
                <c:pt idx="222">
                  <c:v>138826</c:v>
                </c:pt>
                <c:pt idx="223">
                  <c:v>138826</c:v>
                </c:pt>
                <c:pt idx="224">
                  <c:v>138826</c:v>
                </c:pt>
                <c:pt idx="225">
                  <c:v>138826</c:v>
                </c:pt>
                <c:pt idx="226">
                  <c:v>138826</c:v>
                </c:pt>
                <c:pt idx="227">
                  <c:v>138826</c:v>
                </c:pt>
                <c:pt idx="228">
                  <c:v>138826</c:v>
                </c:pt>
                <c:pt idx="229">
                  <c:v>138826</c:v>
                </c:pt>
                <c:pt idx="230">
                  <c:v>138826</c:v>
                </c:pt>
                <c:pt idx="231">
                  <c:v>138826</c:v>
                </c:pt>
                <c:pt idx="232">
                  <c:v>138826</c:v>
                </c:pt>
                <c:pt idx="233">
                  <c:v>138826</c:v>
                </c:pt>
                <c:pt idx="234">
                  <c:v>138826</c:v>
                </c:pt>
                <c:pt idx="235">
                  <c:v>138826</c:v>
                </c:pt>
                <c:pt idx="236">
                  <c:v>138826</c:v>
                </c:pt>
                <c:pt idx="237">
                  <c:v>138826</c:v>
                </c:pt>
                <c:pt idx="238">
                  <c:v>138826</c:v>
                </c:pt>
                <c:pt idx="239">
                  <c:v>138826</c:v>
                </c:pt>
                <c:pt idx="240">
                  <c:v>138826</c:v>
                </c:pt>
                <c:pt idx="241">
                  <c:v>138826</c:v>
                </c:pt>
                <c:pt idx="242">
                  <c:v>138826</c:v>
                </c:pt>
                <c:pt idx="243">
                  <c:v>138826</c:v>
                </c:pt>
                <c:pt idx="244">
                  <c:v>138826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F1E-4506-8E5C-496EE28EE2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4771631"/>
        <c:axId val="559899151"/>
      </c:lineChart>
      <c:catAx>
        <c:axId val="1004771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899151"/>
        <c:crosses val="autoZero"/>
        <c:auto val="1"/>
        <c:lblAlgn val="ctr"/>
        <c:lblOffset val="100"/>
        <c:tickLblSkip val="25"/>
        <c:noMultiLvlLbl val="0"/>
      </c:catAx>
      <c:valAx>
        <c:axId val="55989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771631"/>
        <c:crosses val="autoZero"/>
        <c:crossBetween val="between"/>
        <c:dispUnits>
          <c:builtInUnit val="thousands"/>
        </c:dispUnits>
      </c:valAx>
      <c:spPr>
        <a:solidFill>
          <a:schemeClr val="bg1">
            <a:lumMod val="95000"/>
          </a:schemeClr>
        </a:solidFill>
        <a:ln>
          <a:solidFill>
            <a:schemeClr val="bg1">
              <a:lumMod val="95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10496796297409389"/>
          <c:y val="0.81574111578162034"/>
          <c:w val="0.81538753348073156"/>
          <c:h val="0.16647694598711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000" baseline="0" dirty="0"/>
              <a:t>Payoff (000’s) over rounds</a:t>
            </a:r>
            <a:endParaRPr lang="en-GB" sz="2000" dirty="0"/>
          </a:p>
        </c:rich>
      </c:tx>
      <c:layout>
        <c:manualLayout>
          <c:xMode val="edge"/>
          <c:yMode val="edge"/>
          <c:x val="0.29136681345740434"/>
          <c:y val="4.14814614896931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193636409248975"/>
          <c:y val="0.1319098380658619"/>
          <c:w val="0.8370128792469288"/>
          <c:h val="0.55464188488266908"/>
        </c:manualLayout>
      </c:layout>
      <c:lineChart>
        <c:grouping val="standard"/>
        <c:varyColors val="0"/>
        <c:ser>
          <c:idx val="0"/>
          <c:order val="0"/>
          <c:tx>
            <c:strRef>
              <c:f>'Test G132'!$B$1</c:f>
              <c:strCache>
                <c:ptCount val="1"/>
                <c:pt idx="0">
                  <c:v>Train (S132,S125) / Test S132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'Test G132'!$A$2:$A$246</c:f>
              <c:numCache>
                <c:formatCode>General</c:formatCode>
                <c:ptCount val="24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</c:numCache>
            </c:numRef>
          </c:cat>
          <c:val>
            <c:numRef>
              <c:f>'Test G132'!$B$2:$B$246</c:f>
              <c:numCache>
                <c:formatCode>General</c:formatCode>
                <c:ptCount val="245"/>
                <c:pt idx="0">
                  <c:v>34687</c:v>
                </c:pt>
                <c:pt idx="1">
                  <c:v>73981</c:v>
                </c:pt>
                <c:pt idx="2">
                  <c:v>78665</c:v>
                </c:pt>
                <c:pt idx="3">
                  <c:v>98645</c:v>
                </c:pt>
                <c:pt idx="4">
                  <c:v>99592</c:v>
                </c:pt>
                <c:pt idx="5">
                  <c:v>92889</c:v>
                </c:pt>
                <c:pt idx="6">
                  <c:v>82468</c:v>
                </c:pt>
                <c:pt idx="7">
                  <c:v>92860</c:v>
                </c:pt>
                <c:pt idx="8">
                  <c:v>85632</c:v>
                </c:pt>
                <c:pt idx="9">
                  <c:v>96170</c:v>
                </c:pt>
                <c:pt idx="10">
                  <c:v>98218</c:v>
                </c:pt>
                <c:pt idx="11">
                  <c:v>98634</c:v>
                </c:pt>
                <c:pt idx="12">
                  <c:v>95566</c:v>
                </c:pt>
                <c:pt idx="13">
                  <c:v>100080</c:v>
                </c:pt>
                <c:pt idx="14">
                  <c:v>95810</c:v>
                </c:pt>
                <c:pt idx="15">
                  <c:v>111108</c:v>
                </c:pt>
                <c:pt idx="16">
                  <c:v>92963</c:v>
                </c:pt>
                <c:pt idx="17">
                  <c:v>90542</c:v>
                </c:pt>
                <c:pt idx="18">
                  <c:v>91372</c:v>
                </c:pt>
                <c:pt idx="19">
                  <c:v>100601</c:v>
                </c:pt>
                <c:pt idx="20">
                  <c:v>101872</c:v>
                </c:pt>
                <c:pt idx="21">
                  <c:v>107001</c:v>
                </c:pt>
                <c:pt idx="22">
                  <c:v>111568</c:v>
                </c:pt>
                <c:pt idx="23">
                  <c:v>87229</c:v>
                </c:pt>
                <c:pt idx="24">
                  <c:v>90002</c:v>
                </c:pt>
                <c:pt idx="25">
                  <c:v>91612</c:v>
                </c:pt>
                <c:pt idx="26">
                  <c:v>79085</c:v>
                </c:pt>
                <c:pt idx="27">
                  <c:v>93384</c:v>
                </c:pt>
                <c:pt idx="28">
                  <c:v>113506</c:v>
                </c:pt>
                <c:pt idx="29">
                  <c:v>59204</c:v>
                </c:pt>
                <c:pt idx="30">
                  <c:v>89503</c:v>
                </c:pt>
                <c:pt idx="31">
                  <c:v>84989</c:v>
                </c:pt>
                <c:pt idx="32">
                  <c:v>98121</c:v>
                </c:pt>
                <c:pt idx="33">
                  <c:v>112002</c:v>
                </c:pt>
                <c:pt idx="34">
                  <c:v>99953</c:v>
                </c:pt>
                <c:pt idx="35">
                  <c:v>80622</c:v>
                </c:pt>
                <c:pt idx="36">
                  <c:v>91324</c:v>
                </c:pt>
                <c:pt idx="37">
                  <c:v>109847</c:v>
                </c:pt>
                <c:pt idx="38">
                  <c:v>109847</c:v>
                </c:pt>
                <c:pt idx="39">
                  <c:v>102574</c:v>
                </c:pt>
                <c:pt idx="40">
                  <c:v>104237</c:v>
                </c:pt>
                <c:pt idx="41">
                  <c:v>85100</c:v>
                </c:pt>
                <c:pt idx="42">
                  <c:v>85912</c:v>
                </c:pt>
                <c:pt idx="43">
                  <c:v>96432</c:v>
                </c:pt>
                <c:pt idx="44">
                  <c:v>83770</c:v>
                </c:pt>
                <c:pt idx="45">
                  <c:v>114494</c:v>
                </c:pt>
                <c:pt idx="46">
                  <c:v>84009</c:v>
                </c:pt>
                <c:pt idx="47">
                  <c:v>98744</c:v>
                </c:pt>
                <c:pt idx="48">
                  <c:v>99763</c:v>
                </c:pt>
                <c:pt idx="49">
                  <c:v>105391</c:v>
                </c:pt>
                <c:pt idx="50">
                  <c:v>84719</c:v>
                </c:pt>
                <c:pt idx="51">
                  <c:v>107171</c:v>
                </c:pt>
                <c:pt idx="52">
                  <c:v>99437</c:v>
                </c:pt>
                <c:pt idx="53">
                  <c:v>104199</c:v>
                </c:pt>
                <c:pt idx="54">
                  <c:v>98113</c:v>
                </c:pt>
                <c:pt idx="55">
                  <c:v>116006</c:v>
                </c:pt>
                <c:pt idx="56">
                  <c:v>84889</c:v>
                </c:pt>
                <c:pt idx="57">
                  <c:v>126020</c:v>
                </c:pt>
                <c:pt idx="58">
                  <c:v>80594</c:v>
                </c:pt>
                <c:pt idx="59">
                  <c:v>80294</c:v>
                </c:pt>
                <c:pt idx="60">
                  <c:v>92906</c:v>
                </c:pt>
                <c:pt idx="61">
                  <c:v>74975</c:v>
                </c:pt>
                <c:pt idx="62">
                  <c:v>100995</c:v>
                </c:pt>
                <c:pt idx="63">
                  <c:v>103036</c:v>
                </c:pt>
                <c:pt idx="64">
                  <c:v>95979</c:v>
                </c:pt>
                <c:pt idx="65">
                  <c:v>76657</c:v>
                </c:pt>
                <c:pt idx="66">
                  <c:v>93320</c:v>
                </c:pt>
                <c:pt idx="67">
                  <c:v>75385</c:v>
                </c:pt>
                <c:pt idx="68">
                  <c:v>93422</c:v>
                </c:pt>
                <c:pt idx="69">
                  <c:v>70176</c:v>
                </c:pt>
                <c:pt idx="70">
                  <c:v>103777</c:v>
                </c:pt>
                <c:pt idx="71">
                  <c:v>80537</c:v>
                </c:pt>
                <c:pt idx="72">
                  <c:v>81890</c:v>
                </c:pt>
                <c:pt idx="73">
                  <c:v>78720</c:v>
                </c:pt>
                <c:pt idx="74">
                  <c:v>73982</c:v>
                </c:pt>
                <c:pt idx="75">
                  <c:v>93453</c:v>
                </c:pt>
                <c:pt idx="76">
                  <c:v>86996</c:v>
                </c:pt>
                <c:pt idx="77">
                  <c:v>88099</c:v>
                </c:pt>
                <c:pt idx="78">
                  <c:v>88207</c:v>
                </c:pt>
                <c:pt idx="79">
                  <c:v>97373</c:v>
                </c:pt>
                <c:pt idx="80">
                  <c:v>76226</c:v>
                </c:pt>
                <c:pt idx="81">
                  <c:v>59672</c:v>
                </c:pt>
                <c:pt idx="82">
                  <c:v>98882</c:v>
                </c:pt>
                <c:pt idx="83">
                  <c:v>79648</c:v>
                </c:pt>
                <c:pt idx="84">
                  <c:v>83728</c:v>
                </c:pt>
                <c:pt idx="85">
                  <c:v>67052</c:v>
                </c:pt>
                <c:pt idx="86">
                  <c:v>93262</c:v>
                </c:pt>
                <c:pt idx="87">
                  <c:v>86537</c:v>
                </c:pt>
                <c:pt idx="88">
                  <c:v>89623</c:v>
                </c:pt>
                <c:pt idx="89">
                  <c:v>57677</c:v>
                </c:pt>
                <c:pt idx="90">
                  <c:v>66131</c:v>
                </c:pt>
                <c:pt idx="91">
                  <c:v>80934</c:v>
                </c:pt>
                <c:pt idx="92">
                  <c:v>91307</c:v>
                </c:pt>
                <c:pt idx="93">
                  <c:v>94267</c:v>
                </c:pt>
                <c:pt idx="94">
                  <c:v>101048</c:v>
                </c:pt>
                <c:pt idx="95">
                  <c:v>89304</c:v>
                </c:pt>
                <c:pt idx="96">
                  <c:v>88767</c:v>
                </c:pt>
                <c:pt idx="97">
                  <c:v>71640</c:v>
                </c:pt>
                <c:pt idx="98">
                  <c:v>86821</c:v>
                </c:pt>
                <c:pt idx="99">
                  <c:v>97684</c:v>
                </c:pt>
                <c:pt idx="100">
                  <c:v>87383</c:v>
                </c:pt>
                <c:pt idx="101">
                  <c:v>83423</c:v>
                </c:pt>
                <c:pt idx="102">
                  <c:v>85114</c:v>
                </c:pt>
                <c:pt idx="103">
                  <c:v>91503</c:v>
                </c:pt>
                <c:pt idx="104">
                  <c:v>93159</c:v>
                </c:pt>
                <c:pt idx="105">
                  <c:v>88657</c:v>
                </c:pt>
                <c:pt idx="106">
                  <c:v>96503</c:v>
                </c:pt>
                <c:pt idx="107">
                  <c:v>86487</c:v>
                </c:pt>
                <c:pt idx="108">
                  <c:v>71046</c:v>
                </c:pt>
                <c:pt idx="109">
                  <c:v>88757</c:v>
                </c:pt>
                <c:pt idx="110">
                  <c:v>94668</c:v>
                </c:pt>
                <c:pt idx="111">
                  <c:v>96933</c:v>
                </c:pt>
                <c:pt idx="112">
                  <c:v>96680</c:v>
                </c:pt>
                <c:pt idx="113">
                  <c:v>93808</c:v>
                </c:pt>
                <c:pt idx="114">
                  <c:v>98082</c:v>
                </c:pt>
                <c:pt idx="115">
                  <c:v>87092</c:v>
                </c:pt>
                <c:pt idx="116">
                  <c:v>75971</c:v>
                </c:pt>
                <c:pt idx="117">
                  <c:v>80737</c:v>
                </c:pt>
                <c:pt idx="118">
                  <c:v>92827</c:v>
                </c:pt>
                <c:pt idx="119">
                  <c:v>84391</c:v>
                </c:pt>
                <c:pt idx="120">
                  <c:v>91041</c:v>
                </c:pt>
                <c:pt idx="121">
                  <c:v>90635</c:v>
                </c:pt>
                <c:pt idx="122">
                  <c:v>105417</c:v>
                </c:pt>
                <c:pt idx="123">
                  <c:v>89187</c:v>
                </c:pt>
                <c:pt idx="124">
                  <c:v>95441</c:v>
                </c:pt>
                <c:pt idx="125">
                  <c:v>99551</c:v>
                </c:pt>
                <c:pt idx="126">
                  <c:v>90836</c:v>
                </c:pt>
                <c:pt idx="127">
                  <c:v>70328</c:v>
                </c:pt>
                <c:pt idx="128">
                  <c:v>78568</c:v>
                </c:pt>
                <c:pt idx="129">
                  <c:v>84106</c:v>
                </c:pt>
                <c:pt idx="130">
                  <c:v>94049</c:v>
                </c:pt>
                <c:pt idx="131">
                  <c:v>97726</c:v>
                </c:pt>
                <c:pt idx="132">
                  <c:v>90899</c:v>
                </c:pt>
                <c:pt idx="133">
                  <c:v>67465</c:v>
                </c:pt>
                <c:pt idx="134">
                  <c:v>89699</c:v>
                </c:pt>
                <c:pt idx="135">
                  <c:v>86155</c:v>
                </c:pt>
                <c:pt idx="136">
                  <c:v>74137</c:v>
                </c:pt>
                <c:pt idx="137">
                  <c:v>83270</c:v>
                </c:pt>
                <c:pt idx="138">
                  <c:v>89796</c:v>
                </c:pt>
                <c:pt idx="139">
                  <c:v>92032</c:v>
                </c:pt>
                <c:pt idx="140">
                  <c:v>100708</c:v>
                </c:pt>
                <c:pt idx="141">
                  <c:v>99556</c:v>
                </c:pt>
                <c:pt idx="142">
                  <c:v>92206</c:v>
                </c:pt>
                <c:pt idx="143">
                  <c:v>82238</c:v>
                </c:pt>
                <c:pt idx="144">
                  <c:v>95978</c:v>
                </c:pt>
                <c:pt idx="145">
                  <c:v>99474</c:v>
                </c:pt>
                <c:pt idx="146">
                  <c:v>96847</c:v>
                </c:pt>
                <c:pt idx="147">
                  <c:v>102475</c:v>
                </c:pt>
                <c:pt idx="148">
                  <c:v>95811</c:v>
                </c:pt>
                <c:pt idx="149">
                  <c:v>102505</c:v>
                </c:pt>
                <c:pt idx="150">
                  <c:v>93670</c:v>
                </c:pt>
                <c:pt idx="151">
                  <c:v>90480</c:v>
                </c:pt>
                <c:pt idx="152">
                  <c:v>95771</c:v>
                </c:pt>
                <c:pt idx="153">
                  <c:v>95333</c:v>
                </c:pt>
                <c:pt idx="154">
                  <c:v>77781</c:v>
                </c:pt>
                <c:pt idx="155">
                  <c:v>103678</c:v>
                </c:pt>
                <c:pt idx="156">
                  <c:v>81858</c:v>
                </c:pt>
                <c:pt idx="157">
                  <c:v>90072</c:v>
                </c:pt>
                <c:pt idx="158">
                  <c:v>100584</c:v>
                </c:pt>
                <c:pt idx="159">
                  <c:v>87759</c:v>
                </c:pt>
                <c:pt idx="160">
                  <c:v>94690</c:v>
                </c:pt>
                <c:pt idx="161">
                  <c:v>92362</c:v>
                </c:pt>
                <c:pt idx="162">
                  <c:v>93900</c:v>
                </c:pt>
                <c:pt idx="163">
                  <c:v>97214</c:v>
                </c:pt>
                <c:pt idx="164">
                  <c:v>78956</c:v>
                </c:pt>
                <c:pt idx="165">
                  <c:v>90143</c:v>
                </c:pt>
                <c:pt idx="166">
                  <c:v>96729</c:v>
                </c:pt>
                <c:pt idx="167">
                  <c:v>86797</c:v>
                </c:pt>
                <c:pt idx="168">
                  <c:v>96735</c:v>
                </c:pt>
                <c:pt idx="169">
                  <c:v>95279</c:v>
                </c:pt>
                <c:pt idx="170">
                  <c:v>93238</c:v>
                </c:pt>
                <c:pt idx="171">
                  <c:v>102626</c:v>
                </c:pt>
                <c:pt idx="172">
                  <c:v>96909</c:v>
                </c:pt>
                <c:pt idx="173">
                  <c:v>84629</c:v>
                </c:pt>
                <c:pt idx="174">
                  <c:v>96620</c:v>
                </c:pt>
                <c:pt idx="175">
                  <c:v>67576</c:v>
                </c:pt>
                <c:pt idx="176">
                  <c:v>93461</c:v>
                </c:pt>
                <c:pt idx="177">
                  <c:v>105379</c:v>
                </c:pt>
                <c:pt idx="178">
                  <c:v>82944</c:v>
                </c:pt>
                <c:pt idx="179">
                  <c:v>91794</c:v>
                </c:pt>
                <c:pt idx="180">
                  <c:v>83263</c:v>
                </c:pt>
                <c:pt idx="181">
                  <c:v>90201</c:v>
                </c:pt>
                <c:pt idx="182">
                  <c:v>84690</c:v>
                </c:pt>
                <c:pt idx="183">
                  <c:v>94297</c:v>
                </c:pt>
                <c:pt idx="184">
                  <c:v>98324</c:v>
                </c:pt>
                <c:pt idx="185">
                  <c:v>97236</c:v>
                </c:pt>
                <c:pt idx="186">
                  <c:v>93355</c:v>
                </c:pt>
                <c:pt idx="187">
                  <c:v>82744</c:v>
                </c:pt>
                <c:pt idx="188">
                  <c:v>101812</c:v>
                </c:pt>
                <c:pt idx="189">
                  <c:v>103381</c:v>
                </c:pt>
                <c:pt idx="190">
                  <c:v>96862</c:v>
                </c:pt>
                <c:pt idx="191">
                  <c:v>89310</c:v>
                </c:pt>
                <c:pt idx="192">
                  <c:v>86759</c:v>
                </c:pt>
                <c:pt idx="193">
                  <c:v>91107</c:v>
                </c:pt>
                <c:pt idx="194">
                  <c:v>99062</c:v>
                </c:pt>
                <c:pt idx="195">
                  <c:v>95395</c:v>
                </c:pt>
                <c:pt idx="196">
                  <c:v>70790</c:v>
                </c:pt>
                <c:pt idx="197">
                  <c:v>77501</c:v>
                </c:pt>
                <c:pt idx="198">
                  <c:v>103765</c:v>
                </c:pt>
                <c:pt idx="199">
                  <c:v>97667</c:v>
                </c:pt>
                <c:pt idx="200">
                  <c:v>101128</c:v>
                </c:pt>
                <c:pt idx="201">
                  <c:v>68478</c:v>
                </c:pt>
                <c:pt idx="202">
                  <c:v>87482</c:v>
                </c:pt>
                <c:pt idx="203">
                  <c:v>88839</c:v>
                </c:pt>
                <c:pt idx="204">
                  <c:v>99664</c:v>
                </c:pt>
                <c:pt idx="205">
                  <c:v>97703</c:v>
                </c:pt>
                <c:pt idx="206">
                  <c:v>91282</c:v>
                </c:pt>
                <c:pt idx="207">
                  <c:v>84677</c:v>
                </c:pt>
                <c:pt idx="208">
                  <c:v>95794</c:v>
                </c:pt>
                <c:pt idx="209">
                  <c:v>96899</c:v>
                </c:pt>
                <c:pt idx="210">
                  <c:v>96595</c:v>
                </c:pt>
                <c:pt idx="211">
                  <c:v>104047</c:v>
                </c:pt>
                <c:pt idx="212">
                  <c:v>101726</c:v>
                </c:pt>
                <c:pt idx="213">
                  <c:v>82732</c:v>
                </c:pt>
                <c:pt idx="214">
                  <c:v>95048</c:v>
                </c:pt>
                <c:pt idx="215">
                  <c:v>89796</c:v>
                </c:pt>
                <c:pt idx="216">
                  <c:v>97117</c:v>
                </c:pt>
                <c:pt idx="217">
                  <c:v>103193</c:v>
                </c:pt>
                <c:pt idx="218">
                  <c:v>61911</c:v>
                </c:pt>
                <c:pt idx="219">
                  <c:v>94543</c:v>
                </c:pt>
                <c:pt idx="220">
                  <c:v>96505</c:v>
                </c:pt>
                <c:pt idx="221">
                  <c:v>99399</c:v>
                </c:pt>
                <c:pt idx="222">
                  <c:v>99975</c:v>
                </c:pt>
                <c:pt idx="223">
                  <c:v>102888</c:v>
                </c:pt>
                <c:pt idx="224">
                  <c:v>102280</c:v>
                </c:pt>
                <c:pt idx="225">
                  <c:v>93776</c:v>
                </c:pt>
                <c:pt idx="226">
                  <c:v>96396</c:v>
                </c:pt>
                <c:pt idx="227">
                  <c:v>85871</c:v>
                </c:pt>
                <c:pt idx="228">
                  <c:v>96706</c:v>
                </c:pt>
                <c:pt idx="229">
                  <c:v>104940</c:v>
                </c:pt>
                <c:pt idx="230">
                  <c:v>90926</c:v>
                </c:pt>
                <c:pt idx="231">
                  <c:v>91242</c:v>
                </c:pt>
                <c:pt idx="232">
                  <c:v>91318</c:v>
                </c:pt>
                <c:pt idx="233">
                  <c:v>91373</c:v>
                </c:pt>
                <c:pt idx="234">
                  <c:v>100006</c:v>
                </c:pt>
                <c:pt idx="235">
                  <c:v>98267</c:v>
                </c:pt>
                <c:pt idx="236">
                  <c:v>100162</c:v>
                </c:pt>
                <c:pt idx="237">
                  <c:v>103032</c:v>
                </c:pt>
                <c:pt idx="238">
                  <c:v>49742</c:v>
                </c:pt>
                <c:pt idx="239">
                  <c:v>96532</c:v>
                </c:pt>
                <c:pt idx="240">
                  <c:v>88257</c:v>
                </c:pt>
                <c:pt idx="241">
                  <c:v>100993</c:v>
                </c:pt>
                <c:pt idx="242">
                  <c:v>102487</c:v>
                </c:pt>
                <c:pt idx="243">
                  <c:v>93311</c:v>
                </c:pt>
                <c:pt idx="244">
                  <c:v>92941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6ED-4142-8C66-F864E96BC518}"/>
            </c:ext>
          </c:extLst>
        </c:ser>
        <c:ser>
          <c:idx val="1"/>
          <c:order val="1"/>
          <c:tx>
            <c:strRef>
              <c:f>'Test G132'!$C$1</c:f>
              <c:strCache>
                <c:ptCount val="1"/>
                <c:pt idx="0">
                  <c:v>Train S132/ Test S132 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'Test G132'!$A$2:$A$246</c:f>
              <c:numCache>
                <c:formatCode>General</c:formatCode>
                <c:ptCount val="24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</c:numCache>
            </c:numRef>
          </c:cat>
          <c:val>
            <c:numRef>
              <c:f>'Test G132'!$C$2:$C$246</c:f>
              <c:numCache>
                <c:formatCode>General</c:formatCode>
                <c:ptCount val="245"/>
                <c:pt idx="0">
                  <c:v>94027</c:v>
                </c:pt>
                <c:pt idx="1">
                  <c:v>112215</c:v>
                </c:pt>
                <c:pt idx="2">
                  <c:v>93885</c:v>
                </c:pt>
                <c:pt idx="3">
                  <c:v>90335</c:v>
                </c:pt>
                <c:pt idx="4">
                  <c:v>111010</c:v>
                </c:pt>
                <c:pt idx="5">
                  <c:v>110788</c:v>
                </c:pt>
                <c:pt idx="6">
                  <c:v>101826</c:v>
                </c:pt>
                <c:pt idx="7">
                  <c:v>110634</c:v>
                </c:pt>
                <c:pt idx="8">
                  <c:v>102234</c:v>
                </c:pt>
                <c:pt idx="9">
                  <c:v>106574</c:v>
                </c:pt>
                <c:pt idx="10">
                  <c:v>102628</c:v>
                </c:pt>
                <c:pt idx="11">
                  <c:v>113132</c:v>
                </c:pt>
                <c:pt idx="12">
                  <c:v>109500</c:v>
                </c:pt>
                <c:pt idx="13">
                  <c:v>118002</c:v>
                </c:pt>
                <c:pt idx="14">
                  <c:v>114376</c:v>
                </c:pt>
                <c:pt idx="15">
                  <c:v>122211</c:v>
                </c:pt>
                <c:pt idx="16">
                  <c:v>112267</c:v>
                </c:pt>
                <c:pt idx="17">
                  <c:v>113554</c:v>
                </c:pt>
                <c:pt idx="18">
                  <c:v>116569</c:v>
                </c:pt>
                <c:pt idx="19">
                  <c:v>107769</c:v>
                </c:pt>
                <c:pt idx="20">
                  <c:v>118231</c:v>
                </c:pt>
                <c:pt idx="21">
                  <c:v>123185</c:v>
                </c:pt>
                <c:pt idx="22">
                  <c:v>107738</c:v>
                </c:pt>
                <c:pt idx="23">
                  <c:v>122210</c:v>
                </c:pt>
                <c:pt idx="24">
                  <c:v>119747</c:v>
                </c:pt>
                <c:pt idx="25">
                  <c:v>113180</c:v>
                </c:pt>
                <c:pt idx="26">
                  <c:v>120867</c:v>
                </c:pt>
                <c:pt idx="27">
                  <c:v>117667</c:v>
                </c:pt>
                <c:pt idx="28">
                  <c:v>121088</c:v>
                </c:pt>
                <c:pt idx="29">
                  <c:v>124183</c:v>
                </c:pt>
                <c:pt idx="30">
                  <c:v>119029</c:v>
                </c:pt>
                <c:pt idx="31">
                  <c:v>122510</c:v>
                </c:pt>
                <c:pt idx="32">
                  <c:v>119465</c:v>
                </c:pt>
                <c:pt idx="33">
                  <c:v>124609</c:v>
                </c:pt>
                <c:pt idx="34">
                  <c:v>121951</c:v>
                </c:pt>
                <c:pt idx="35">
                  <c:v>121841</c:v>
                </c:pt>
                <c:pt idx="36">
                  <c:v>120865</c:v>
                </c:pt>
                <c:pt idx="37">
                  <c:v>123448</c:v>
                </c:pt>
                <c:pt idx="38">
                  <c:v>122433</c:v>
                </c:pt>
                <c:pt idx="39">
                  <c:v>114985</c:v>
                </c:pt>
                <c:pt idx="40">
                  <c:v>123907</c:v>
                </c:pt>
                <c:pt idx="41">
                  <c:v>107978</c:v>
                </c:pt>
                <c:pt idx="42">
                  <c:v>111720</c:v>
                </c:pt>
                <c:pt idx="43">
                  <c:v>117663</c:v>
                </c:pt>
                <c:pt idx="44">
                  <c:v>117105</c:v>
                </c:pt>
                <c:pt idx="45">
                  <c:v>116483</c:v>
                </c:pt>
                <c:pt idx="46">
                  <c:v>118722</c:v>
                </c:pt>
                <c:pt idx="47">
                  <c:v>103303</c:v>
                </c:pt>
                <c:pt idx="48">
                  <c:v>121172</c:v>
                </c:pt>
                <c:pt idx="49">
                  <c:v>126376</c:v>
                </c:pt>
                <c:pt idx="50">
                  <c:v>117423</c:v>
                </c:pt>
                <c:pt idx="51">
                  <c:v>124390</c:v>
                </c:pt>
                <c:pt idx="52">
                  <c:v>127515</c:v>
                </c:pt>
                <c:pt idx="53">
                  <c:v>125395</c:v>
                </c:pt>
                <c:pt idx="54">
                  <c:v>125147</c:v>
                </c:pt>
                <c:pt idx="55">
                  <c:v>119550</c:v>
                </c:pt>
                <c:pt idx="56">
                  <c:v>121076</c:v>
                </c:pt>
                <c:pt idx="57">
                  <c:v>124762</c:v>
                </c:pt>
                <c:pt idx="58">
                  <c:v>123653</c:v>
                </c:pt>
                <c:pt idx="59">
                  <c:v>113165</c:v>
                </c:pt>
                <c:pt idx="60">
                  <c:v>119639</c:v>
                </c:pt>
                <c:pt idx="61">
                  <c:v>122925</c:v>
                </c:pt>
                <c:pt idx="62">
                  <c:v>120627</c:v>
                </c:pt>
                <c:pt idx="63">
                  <c:v>125749</c:v>
                </c:pt>
                <c:pt idx="64">
                  <c:v>126155</c:v>
                </c:pt>
                <c:pt idx="65">
                  <c:v>126877</c:v>
                </c:pt>
                <c:pt idx="66">
                  <c:v>113218</c:v>
                </c:pt>
                <c:pt idx="67">
                  <c:v>128098</c:v>
                </c:pt>
                <c:pt idx="68">
                  <c:v>126269</c:v>
                </c:pt>
                <c:pt idx="69">
                  <c:v>121925</c:v>
                </c:pt>
                <c:pt idx="70">
                  <c:v>127375</c:v>
                </c:pt>
                <c:pt idx="71">
                  <c:v>128980</c:v>
                </c:pt>
                <c:pt idx="72">
                  <c:v>124379</c:v>
                </c:pt>
                <c:pt idx="73">
                  <c:v>124124</c:v>
                </c:pt>
                <c:pt idx="74">
                  <c:v>117673</c:v>
                </c:pt>
                <c:pt idx="75">
                  <c:v>121519</c:v>
                </c:pt>
                <c:pt idx="76">
                  <c:v>117972</c:v>
                </c:pt>
                <c:pt idx="77">
                  <c:v>127347</c:v>
                </c:pt>
                <c:pt idx="78">
                  <c:v>126141</c:v>
                </c:pt>
                <c:pt idx="79">
                  <c:v>121220</c:v>
                </c:pt>
                <c:pt idx="80">
                  <c:v>128269</c:v>
                </c:pt>
                <c:pt idx="81">
                  <c:v>123082</c:v>
                </c:pt>
                <c:pt idx="82">
                  <c:v>126541</c:v>
                </c:pt>
                <c:pt idx="83">
                  <c:v>127158</c:v>
                </c:pt>
                <c:pt idx="84">
                  <c:v>120062</c:v>
                </c:pt>
                <c:pt idx="85">
                  <c:v>128740</c:v>
                </c:pt>
                <c:pt idx="86">
                  <c:v>123353</c:v>
                </c:pt>
                <c:pt idx="87">
                  <c:v>127307</c:v>
                </c:pt>
                <c:pt idx="88">
                  <c:v>124725</c:v>
                </c:pt>
                <c:pt idx="89">
                  <c:v>121987</c:v>
                </c:pt>
                <c:pt idx="90">
                  <c:v>127259</c:v>
                </c:pt>
                <c:pt idx="91">
                  <c:v>120791</c:v>
                </c:pt>
                <c:pt idx="92">
                  <c:v>115737</c:v>
                </c:pt>
                <c:pt idx="93">
                  <c:v>130225</c:v>
                </c:pt>
                <c:pt idx="94">
                  <c:v>127250</c:v>
                </c:pt>
                <c:pt idx="95">
                  <c:v>128342</c:v>
                </c:pt>
                <c:pt idx="96">
                  <c:v>130377</c:v>
                </c:pt>
                <c:pt idx="97">
                  <c:v>127098</c:v>
                </c:pt>
                <c:pt idx="98">
                  <c:v>127000</c:v>
                </c:pt>
                <c:pt idx="99">
                  <c:v>128746</c:v>
                </c:pt>
                <c:pt idx="100">
                  <c:v>125800</c:v>
                </c:pt>
                <c:pt idx="101">
                  <c:v>126376</c:v>
                </c:pt>
                <c:pt idx="102">
                  <c:v>129264</c:v>
                </c:pt>
                <c:pt idx="103">
                  <c:v>129178</c:v>
                </c:pt>
                <c:pt idx="104">
                  <c:v>121366</c:v>
                </c:pt>
                <c:pt idx="105">
                  <c:v>125844</c:v>
                </c:pt>
                <c:pt idx="106">
                  <c:v>127918</c:v>
                </c:pt>
                <c:pt idx="107">
                  <c:v>128252</c:v>
                </c:pt>
                <c:pt idx="108">
                  <c:v>131396</c:v>
                </c:pt>
                <c:pt idx="109">
                  <c:v>127079</c:v>
                </c:pt>
                <c:pt idx="110">
                  <c:v>126488</c:v>
                </c:pt>
                <c:pt idx="111">
                  <c:v>126549</c:v>
                </c:pt>
                <c:pt idx="112">
                  <c:v>131718</c:v>
                </c:pt>
                <c:pt idx="113">
                  <c:v>130394</c:v>
                </c:pt>
                <c:pt idx="114">
                  <c:v>131207</c:v>
                </c:pt>
                <c:pt idx="115">
                  <c:v>132562</c:v>
                </c:pt>
                <c:pt idx="116">
                  <c:v>125397</c:v>
                </c:pt>
                <c:pt idx="117">
                  <c:v>132803</c:v>
                </c:pt>
                <c:pt idx="118">
                  <c:v>132718</c:v>
                </c:pt>
                <c:pt idx="119">
                  <c:v>131506</c:v>
                </c:pt>
                <c:pt idx="120">
                  <c:v>129054</c:v>
                </c:pt>
                <c:pt idx="121">
                  <c:v>131600</c:v>
                </c:pt>
                <c:pt idx="122">
                  <c:v>133003</c:v>
                </c:pt>
                <c:pt idx="123">
                  <c:v>130456</c:v>
                </c:pt>
                <c:pt idx="124">
                  <c:v>132750</c:v>
                </c:pt>
                <c:pt idx="125">
                  <c:v>132626</c:v>
                </c:pt>
                <c:pt idx="126">
                  <c:v>133584</c:v>
                </c:pt>
                <c:pt idx="127">
                  <c:v>132262</c:v>
                </c:pt>
                <c:pt idx="128">
                  <c:v>133365</c:v>
                </c:pt>
                <c:pt idx="129">
                  <c:v>132970</c:v>
                </c:pt>
                <c:pt idx="130">
                  <c:v>133238</c:v>
                </c:pt>
                <c:pt idx="131">
                  <c:v>132756</c:v>
                </c:pt>
                <c:pt idx="132">
                  <c:v>133810</c:v>
                </c:pt>
                <c:pt idx="133">
                  <c:v>133720</c:v>
                </c:pt>
                <c:pt idx="134">
                  <c:v>133748</c:v>
                </c:pt>
                <c:pt idx="135">
                  <c:v>133730</c:v>
                </c:pt>
                <c:pt idx="136">
                  <c:v>133120</c:v>
                </c:pt>
                <c:pt idx="137">
                  <c:v>134410</c:v>
                </c:pt>
                <c:pt idx="138">
                  <c:v>134623</c:v>
                </c:pt>
                <c:pt idx="139">
                  <c:v>134210</c:v>
                </c:pt>
                <c:pt idx="140">
                  <c:v>133836</c:v>
                </c:pt>
                <c:pt idx="141">
                  <c:v>134193</c:v>
                </c:pt>
                <c:pt idx="142">
                  <c:v>134358</c:v>
                </c:pt>
                <c:pt idx="143">
                  <c:v>134338</c:v>
                </c:pt>
                <c:pt idx="144">
                  <c:v>134758</c:v>
                </c:pt>
                <c:pt idx="145">
                  <c:v>134810</c:v>
                </c:pt>
                <c:pt idx="146">
                  <c:v>135241</c:v>
                </c:pt>
                <c:pt idx="147">
                  <c:v>135018</c:v>
                </c:pt>
                <c:pt idx="148">
                  <c:v>135156</c:v>
                </c:pt>
                <c:pt idx="149">
                  <c:v>135126</c:v>
                </c:pt>
                <c:pt idx="150">
                  <c:v>136557</c:v>
                </c:pt>
                <c:pt idx="151">
                  <c:v>136043</c:v>
                </c:pt>
                <c:pt idx="152">
                  <c:v>136881</c:v>
                </c:pt>
                <c:pt idx="153">
                  <c:v>137012</c:v>
                </c:pt>
                <c:pt idx="154">
                  <c:v>136501</c:v>
                </c:pt>
                <c:pt idx="155">
                  <c:v>136125</c:v>
                </c:pt>
                <c:pt idx="156">
                  <c:v>136402</c:v>
                </c:pt>
                <c:pt idx="157">
                  <c:v>136817</c:v>
                </c:pt>
                <c:pt idx="158">
                  <c:v>137082</c:v>
                </c:pt>
                <c:pt idx="159">
                  <c:v>137231</c:v>
                </c:pt>
                <c:pt idx="160">
                  <c:v>137534</c:v>
                </c:pt>
                <c:pt idx="161">
                  <c:v>137497</c:v>
                </c:pt>
                <c:pt idx="162">
                  <c:v>137155</c:v>
                </c:pt>
                <c:pt idx="163">
                  <c:v>137404</c:v>
                </c:pt>
                <c:pt idx="164">
                  <c:v>137730</c:v>
                </c:pt>
                <c:pt idx="165">
                  <c:v>137994</c:v>
                </c:pt>
                <c:pt idx="166">
                  <c:v>137815</c:v>
                </c:pt>
                <c:pt idx="167">
                  <c:v>137922</c:v>
                </c:pt>
                <c:pt idx="168">
                  <c:v>138243</c:v>
                </c:pt>
                <c:pt idx="169">
                  <c:v>138226</c:v>
                </c:pt>
                <c:pt idx="170">
                  <c:v>138115</c:v>
                </c:pt>
                <c:pt idx="171">
                  <c:v>138255</c:v>
                </c:pt>
                <c:pt idx="172">
                  <c:v>138317</c:v>
                </c:pt>
                <c:pt idx="173">
                  <c:v>138468</c:v>
                </c:pt>
                <c:pt idx="174">
                  <c:v>138402</c:v>
                </c:pt>
                <c:pt idx="175">
                  <c:v>138570</c:v>
                </c:pt>
                <c:pt idx="176">
                  <c:v>138906</c:v>
                </c:pt>
                <c:pt idx="177">
                  <c:v>138845</c:v>
                </c:pt>
                <c:pt idx="178">
                  <c:v>138842</c:v>
                </c:pt>
                <c:pt idx="179">
                  <c:v>138931</c:v>
                </c:pt>
                <c:pt idx="180">
                  <c:v>138957</c:v>
                </c:pt>
                <c:pt idx="181">
                  <c:v>139123</c:v>
                </c:pt>
                <c:pt idx="182">
                  <c:v>139055</c:v>
                </c:pt>
                <c:pt idx="183">
                  <c:v>139101</c:v>
                </c:pt>
                <c:pt idx="184">
                  <c:v>138879</c:v>
                </c:pt>
                <c:pt idx="185">
                  <c:v>139285</c:v>
                </c:pt>
                <c:pt idx="186">
                  <c:v>139297</c:v>
                </c:pt>
                <c:pt idx="187">
                  <c:v>139312</c:v>
                </c:pt>
                <c:pt idx="188">
                  <c:v>139473</c:v>
                </c:pt>
                <c:pt idx="189">
                  <c:v>139579</c:v>
                </c:pt>
                <c:pt idx="190">
                  <c:v>139639</c:v>
                </c:pt>
                <c:pt idx="191">
                  <c:v>139566</c:v>
                </c:pt>
                <c:pt idx="192">
                  <c:v>139737</c:v>
                </c:pt>
                <c:pt idx="193">
                  <c:v>139653</c:v>
                </c:pt>
                <c:pt idx="194">
                  <c:v>139516</c:v>
                </c:pt>
                <c:pt idx="195">
                  <c:v>139527</c:v>
                </c:pt>
                <c:pt idx="196">
                  <c:v>139504</c:v>
                </c:pt>
                <c:pt idx="197">
                  <c:v>139647</c:v>
                </c:pt>
                <c:pt idx="198">
                  <c:v>139650</c:v>
                </c:pt>
                <c:pt idx="199">
                  <c:v>139650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ED-4142-8C66-F864E96BC5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2228159"/>
        <c:axId val="383254703"/>
      </c:lineChart>
      <c:catAx>
        <c:axId val="462228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254703"/>
        <c:crosses val="autoZero"/>
        <c:auto val="1"/>
        <c:lblAlgn val="ctr"/>
        <c:lblOffset val="100"/>
        <c:tickLblSkip val="25"/>
        <c:tickMarkSkip val="25"/>
        <c:noMultiLvlLbl val="0"/>
      </c:catAx>
      <c:valAx>
        <c:axId val="3832547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228159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000" baseline="0" dirty="0"/>
              <a:t>Payoff (000’s) over rounds</a:t>
            </a:r>
            <a:endParaRPr lang="en-GB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311933160888755"/>
          <c:y val="0.1498635191495625"/>
          <c:w val="0.83624726287036477"/>
          <c:h val="0.5338579522950716"/>
        </c:manualLayout>
      </c:layout>
      <c:lineChart>
        <c:grouping val="standard"/>
        <c:varyColors val="0"/>
        <c:ser>
          <c:idx val="0"/>
          <c:order val="0"/>
          <c:tx>
            <c:strRef>
              <c:f>'Test G125'!$B$1</c:f>
              <c:strCache>
                <c:ptCount val="1"/>
                <c:pt idx="0">
                  <c:v>Train (S132,S125) / Test S125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'Test G125'!$A$2:$A$246</c:f>
              <c:numCache>
                <c:formatCode>General</c:formatCode>
                <c:ptCount val="24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</c:numCache>
            </c:numRef>
          </c:cat>
          <c:val>
            <c:numRef>
              <c:f>'Test G125'!$B$2:$B$246</c:f>
              <c:numCache>
                <c:formatCode>General</c:formatCode>
                <c:ptCount val="245"/>
                <c:pt idx="0">
                  <c:v>79941</c:v>
                </c:pt>
                <c:pt idx="1">
                  <c:v>70645</c:v>
                </c:pt>
                <c:pt idx="2">
                  <c:v>101521</c:v>
                </c:pt>
                <c:pt idx="3">
                  <c:v>83760</c:v>
                </c:pt>
                <c:pt idx="4">
                  <c:v>84035</c:v>
                </c:pt>
                <c:pt idx="5">
                  <c:v>91975</c:v>
                </c:pt>
                <c:pt idx="6">
                  <c:v>81975</c:v>
                </c:pt>
                <c:pt idx="7">
                  <c:v>98432</c:v>
                </c:pt>
                <c:pt idx="8">
                  <c:v>97482</c:v>
                </c:pt>
                <c:pt idx="9">
                  <c:v>99178</c:v>
                </c:pt>
                <c:pt idx="10">
                  <c:v>92285</c:v>
                </c:pt>
                <c:pt idx="11">
                  <c:v>96046</c:v>
                </c:pt>
                <c:pt idx="12">
                  <c:v>68512</c:v>
                </c:pt>
                <c:pt idx="13">
                  <c:v>105736</c:v>
                </c:pt>
                <c:pt idx="14">
                  <c:v>64602</c:v>
                </c:pt>
                <c:pt idx="15">
                  <c:v>85837</c:v>
                </c:pt>
                <c:pt idx="16">
                  <c:v>94590</c:v>
                </c:pt>
                <c:pt idx="17">
                  <c:v>94991</c:v>
                </c:pt>
                <c:pt idx="18">
                  <c:v>98799</c:v>
                </c:pt>
                <c:pt idx="19">
                  <c:v>102214</c:v>
                </c:pt>
                <c:pt idx="20">
                  <c:v>105037</c:v>
                </c:pt>
                <c:pt idx="21">
                  <c:v>94888</c:v>
                </c:pt>
                <c:pt idx="22">
                  <c:v>96090</c:v>
                </c:pt>
                <c:pt idx="23">
                  <c:v>77804</c:v>
                </c:pt>
                <c:pt idx="24">
                  <c:v>71446</c:v>
                </c:pt>
                <c:pt idx="25">
                  <c:v>88551</c:v>
                </c:pt>
                <c:pt idx="26">
                  <c:v>97288</c:v>
                </c:pt>
                <c:pt idx="27">
                  <c:v>81910</c:v>
                </c:pt>
                <c:pt idx="28">
                  <c:v>97466</c:v>
                </c:pt>
                <c:pt idx="29">
                  <c:v>106316</c:v>
                </c:pt>
                <c:pt idx="30">
                  <c:v>104954</c:v>
                </c:pt>
                <c:pt idx="31">
                  <c:v>105401</c:v>
                </c:pt>
                <c:pt idx="32">
                  <c:v>88237</c:v>
                </c:pt>
                <c:pt idx="33">
                  <c:v>106707</c:v>
                </c:pt>
                <c:pt idx="34">
                  <c:v>106348</c:v>
                </c:pt>
                <c:pt idx="35">
                  <c:v>88378</c:v>
                </c:pt>
                <c:pt idx="36">
                  <c:v>100303</c:v>
                </c:pt>
                <c:pt idx="37">
                  <c:v>100312</c:v>
                </c:pt>
                <c:pt idx="38">
                  <c:v>99063</c:v>
                </c:pt>
                <c:pt idx="39">
                  <c:v>100620</c:v>
                </c:pt>
                <c:pt idx="40">
                  <c:v>99054</c:v>
                </c:pt>
                <c:pt idx="41">
                  <c:v>100340</c:v>
                </c:pt>
                <c:pt idx="42">
                  <c:v>99218</c:v>
                </c:pt>
                <c:pt idx="43">
                  <c:v>101575</c:v>
                </c:pt>
                <c:pt idx="44">
                  <c:v>100141</c:v>
                </c:pt>
                <c:pt idx="45">
                  <c:v>101752</c:v>
                </c:pt>
                <c:pt idx="46">
                  <c:v>99816</c:v>
                </c:pt>
                <c:pt idx="47">
                  <c:v>94135</c:v>
                </c:pt>
                <c:pt idx="48">
                  <c:v>94845</c:v>
                </c:pt>
                <c:pt idx="49">
                  <c:v>95373</c:v>
                </c:pt>
                <c:pt idx="50">
                  <c:v>94776</c:v>
                </c:pt>
                <c:pt idx="51">
                  <c:v>96068</c:v>
                </c:pt>
                <c:pt idx="52">
                  <c:v>95768</c:v>
                </c:pt>
                <c:pt idx="53">
                  <c:v>110675</c:v>
                </c:pt>
                <c:pt idx="54">
                  <c:v>93863</c:v>
                </c:pt>
                <c:pt idx="55">
                  <c:v>109634</c:v>
                </c:pt>
                <c:pt idx="56">
                  <c:v>110741</c:v>
                </c:pt>
                <c:pt idx="57">
                  <c:v>116447</c:v>
                </c:pt>
                <c:pt idx="58">
                  <c:v>129385</c:v>
                </c:pt>
                <c:pt idx="59">
                  <c:v>132503</c:v>
                </c:pt>
                <c:pt idx="60">
                  <c:v>131876</c:v>
                </c:pt>
                <c:pt idx="61">
                  <c:v>133196</c:v>
                </c:pt>
                <c:pt idx="62">
                  <c:v>133716</c:v>
                </c:pt>
                <c:pt idx="63">
                  <c:v>134353</c:v>
                </c:pt>
                <c:pt idx="64">
                  <c:v>135481</c:v>
                </c:pt>
                <c:pt idx="65">
                  <c:v>135496</c:v>
                </c:pt>
                <c:pt idx="66">
                  <c:v>135886</c:v>
                </c:pt>
                <c:pt idx="67">
                  <c:v>135854</c:v>
                </c:pt>
                <c:pt idx="68">
                  <c:v>136431</c:v>
                </c:pt>
                <c:pt idx="69">
                  <c:v>136555</c:v>
                </c:pt>
                <c:pt idx="70">
                  <c:v>136431</c:v>
                </c:pt>
                <c:pt idx="71">
                  <c:v>136983</c:v>
                </c:pt>
                <c:pt idx="72">
                  <c:v>137459</c:v>
                </c:pt>
                <c:pt idx="73">
                  <c:v>137559</c:v>
                </c:pt>
                <c:pt idx="74">
                  <c:v>138064</c:v>
                </c:pt>
                <c:pt idx="75">
                  <c:v>138275</c:v>
                </c:pt>
                <c:pt idx="76">
                  <c:v>138274</c:v>
                </c:pt>
                <c:pt idx="77">
                  <c:v>138353</c:v>
                </c:pt>
                <c:pt idx="78">
                  <c:v>138658</c:v>
                </c:pt>
                <c:pt idx="79">
                  <c:v>138673</c:v>
                </c:pt>
                <c:pt idx="80">
                  <c:v>138673</c:v>
                </c:pt>
                <c:pt idx="81">
                  <c:v>138673</c:v>
                </c:pt>
                <c:pt idx="82">
                  <c:v>138726</c:v>
                </c:pt>
                <c:pt idx="83">
                  <c:v>138726</c:v>
                </c:pt>
                <c:pt idx="84">
                  <c:v>138726</c:v>
                </c:pt>
                <c:pt idx="85">
                  <c:v>138726</c:v>
                </c:pt>
                <c:pt idx="86">
                  <c:v>138726</c:v>
                </c:pt>
                <c:pt idx="87">
                  <c:v>138737</c:v>
                </c:pt>
                <c:pt idx="88">
                  <c:v>138737</c:v>
                </c:pt>
                <c:pt idx="89">
                  <c:v>138752</c:v>
                </c:pt>
                <c:pt idx="90">
                  <c:v>138752</c:v>
                </c:pt>
                <c:pt idx="91">
                  <c:v>138796</c:v>
                </c:pt>
                <c:pt idx="92">
                  <c:v>138796</c:v>
                </c:pt>
                <c:pt idx="93">
                  <c:v>138796</c:v>
                </c:pt>
                <c:pt idx="94">
                  <c:v>138796</c:v>
                </c:pt>
                <c:pt idx="95">
                  <c:v>138796</c:v>
                </c:pt>
                <c:pt idx="96">
                  <c:v>138796</c:v>
                </c:pt>
                <c:pt idx="97">
                  <c:v>138826</c:v>
                </c:pt>
                <c:pt idx="98">
                  <c:v>138826</c:v>
                </c:pt>
                <c:pt idx="99">
                  <c:v>138826</c:v>
                </c:pt>
                <c:pt idx="100">
                  <c:v>138826</c:v>
                </c:pt>
                <c:pt idx="101">
                  <c:v>138826</c:v>
                </c:pt>
                <c:pt idx="102">
                  <c:v>138826</c:v>
                </c:pt>
                <c:pt idx="103">
                  <c:v>138826</c:v>
                </c:pt>
                <c:pt idx="104">
                  <c:v>138826</c:v>
                </c:pt>
                <c:pt idx="105">
                  <c:v>138826</c:v>
                </c:pt>
                <c:pt idx="106">
                  <c:v>138826</c:v>
                </c:pt>
                <c:pt idx="107">
                  <c:v>138826</c:v>
                </c:pt>
                <c:pt idx="108">
                  <c:v>138826</c:v>
                </c:pt>
                <c:pt idx="109">
                  <c:v>138826</c:v>
                </c:pt>
                <c:pt idx="110">
                  <c:v>138826</c:v>
                </c:pt>
                <c:pt idx="111">
                  <c:v>138826</c:v>
                </c:pt>
                <c:pt idx="112">
                  <c:v>138826</c:v>
                </c:pt>
                <c:pt idx="113">
                  <c:v>138826</c:v>
                </c:pt>
                <c:pt idx="114">
                  <c:v>138826</c:v>
                </c:pt>
                <c:pt idx="115">
                  <c:v>138826</c:v>
                </c:pt>
                <c:pt idx="116">
                  <c:v>138826</c:v>
                </c:pt>
                <c:pt idx="117">
                  <c:v>138826</c:v>
                </c:pt>
                <c:pt idx="118">
                  <c:v>138826</c:v>
                </c:pt>
                <c:pt idx="119">
                  <c:v>138826</c:v>
                </c:pt>
                <c:pt idx="120">
                  <c:v>138826</c:v>
                </c:pt>
                <c:pt idx="121">
                  <c:v>138826</c:v>
                </c:pt>
                <c:pt idx="122">
                  <c:v>138826</c:v>
                </c:pt>
                <c:pt idx="123">
                  <c:v>138826</c:v>
                </c:pt>
                <c:pt idx="124">
                  <c:v>138826</c:v>
                </c:pt>
                <c:pt idx="125">
                  <c:v>138826</c:v>
                </c:pt>
                <c:pt idx="126">
                  <c:v>138826</c:v>
                </c:pt>
                <c:pt idx="127">
                  <c:v>138826</c:v>
                </c:pt>
                <c:pt idx="128">
                  <c:v>138826</c:v>
                </c:pt>
                <c:pt idx="129">
                  <c:v>138826</c:v>
                </c:pt>
                <c:pt idx="130">
                  <c:v>138826</c:v>
                </c:pt>
                <c:pt idx="131">
                  <c:v>138826</c:v>
                </c:pt>
                <c:pt idx="132">
                  <c:v>138826</c:v>
                </c:pt>
                <c:pt idx="133">
                  <c:v>138826</c:v>
                </c:pt>
                <c:pt idx="134">
                  <c:v>138826</c:v>
                </c:pt>
                <c:pt idx="135">
                  <c:v>138826</c:v>
                </c:pt>
                <c:pt idx="136">
                  <c:v>138826</c:v>
                </c:pt>
                <c:pt idx="137">
                  <c:v>138826</c:v>
                </c:pt>
                <c:pt idx="138">
                  <c:v>138826</c:v>
                </c:pt>
                <c:pt idx="139">
                  <c:v>138826</c:v>
                </c:pt>
                <c:pt idx="140">
                  <c:v>138826</c:v>
                </c:pt>
                <c:pt idx="141">
                  <c:v>138826</c:v>
                </c:pt>
                <c:pt idx="142">
                  <c:v>138826</c:v>
                </c:pt>
                <c:pt idx="143">
                  <c:v>138826</c:v>
                </c:pt>
                <c:pt idx="144">
                  <c:v>138826</c:v>
                </c:pt>
                <c:pt idx="145">
                  <c:v>138826</c:v>
                </c:pt>
                <c:pt idx="146">
                  <c:v>138826</c:v>
                </c:pt>
                <c:pt idx="147">
                  <c:v>138826</c:v>
                </c:pt>
                <c:pt idx="148">
                  <c:v>138826</c:v>
                </c:pt>
                <c:pt idx="149">
                  <c:v>138826</c:v>
                </c:pt>
                <c:pt idx="150">
                  <c:v>138826</c:v>
                </c:pt>
                <c:pt idx="151">
                  <c:v>138826</c:v>
                </c:pt>
                <c:pt idx="152">
                  <c:v>138826</c:v>
                </c:pt>
                <c:pt idx="153">
                  <c:v>138826</c:v>
                </c:pt>
                <c:pt idx="154">
                  <c:v>138826</c:v>
                </c:pt>
                <c:pt idx="155">
                  <c:v>138826</c:v>
                </c:pt>
                <c:pt idx="156">
                  <c:v>138826</c:v>
                </c:pt>
                <c:pt idx="157">
                  <c:v>138826</c:v>
                </c:pt>
                <c:pt idx="158">
                  <c:v>138826</c:v>
                </c:pt>
                <c:pt idx="159">
                  <c:v>138826</c:v>
                </c:pt>
                <c:pt idx="160">
                  <c:v>138826</c:v>
                </c:pt>
                <c:pt idx="161">
                  <c:v>138826</c:v>
                </c:pt>
                <c:pt idx="162">
                  <c:v>138826</c:v>
                </c:pt>
                <c:pt idx="163">
                  <c:v>138826</c:v>
                </c:pt>
                <c:pt idx="164">
                  <c:v>138826</c:v>
                </c:pt>
                <c:pt idx="165">
                  <c:v>138826</c:v>
                </c:pt>
                <c:pt idx="166">
                  <c:v>138826</c:v>
                </c:pt>
                <c:pt idx="167">
                  <c:v>138826</c:v>
                </c:pt>
                <c:pt idx="168">
                  <c:v>138826</c:v>
                </c:pt>
                <c:pt idx="169">
                  <c:v>138826</c:v>
                </c:pt>
                <c:pt idx="170">
                  <c:v>138826</c:v>
                </c:pt>
                <c:pt idx="171">
                  <c:v>138826</c:v>
                </c:pt>
                <c:pt idx="172">
                  <c:v>138826</c:v>
                </c:pt>
                <c:pt idx="173">
                  <c:v>138826</c:v>
                </c:pt>
                <c:pt idx="174">
                  <c:v>138826</c:v>
                </c:pt>
                <c:pt idx="175">
                  <c:v>138826</c:v>
                </c:pt>
                <c:pt idx="176">
                  <c:v>138826</c:v>
                </c:pt>
                <c:pt idx="177">
                  <c:v>138826</c:v>
                </c:pt>
                <c:pt idx="178">
                  <c:v>138826</c:v>
                </c:pt>
                <c:pt idx="179">
                  <c:v>138826</c:v>
                </c:pt>
                <c:pt idx="180">
                  <c:v>138826</c:v>
                </c:pt>
                <c:pt idx="181">
                  <c:v>138826</c:v>
                </c:pt>
                <c:pt idx="182">
                  <c:v>138826</c:v>
                </c:pt>
                <c:pt idx="183">
                  <c:v>138826</c:v>
                </c:pt>
                <c:pt idx="184">
                  <c:v>138826</c:v>
                </c:pt>
                <c:pt idx="185">
                  <c:v>138826</c:v>
                </c:pt>
                <c:pt idx="186">
                  <c:v>138826</c:v>
                </c:pt>
                <c:pt idx="187">
                  <c:v>138826</c:v>
                </c:pt>
                <c:pt idx="188">
                  <c:v>138826</c:v>
                </c:pt>
                <c:pt idx="189">
                  <c:v>138826</c:v>
                </c:pt>
                <c:pt idx="190">
                  <c:v>138826</c:v>
                </c:pt>
                <c:pt idx="191">
                  <c:v>138826</c:v>
                </c:pt>
                <c:pt idx="192">
                  <c:v>138826</c:v>
                </c:pt>
                <c:pt idx="193">
                  <c:v>138826</c:v>
                </c:pt>
                <c:pt idx="194">
                  <c:v>138826</c:v>
                </c:pt>
                <c:pt idx="195">
                  <c:v>138826</c:v>
                </c:pt>
                <c:pt idx="196">
                  <c:v>138826</c:v>
                </c:pt>
                <c:pt idx="197">
                  <c:v>138826</c:v>
                </c:pt>
                <c:pt idx="198">
                  <c:v>138826</c:v>
                </c:pt>
                <c:pt idx="199">
                  <c:v>138826</c:v>
                </c:pt>
                <c:pt idx="200">
                  <c:v>138826</c:v>
                </c:pt>
                <c:pt idx="201">
                  <c:v>138826</c:v>
                </c:pt>
                <c:pt idx="202">
                  <c:v>138826</c:v>
                </c:pt>
                <c:pt idx="203">
                  <c:v>138826</c:v>
                </c:pt>
                <c:pt idx="204">
                  <c:v>138826</c:v>
                </c:pt>
                <c:pt idx="205">
                  <c:v>138826</c:v>
                </c:pt>
                <c:pt idx="206">
                  <c:v>138826</c:v>
                </c:pt>
                <c:pt idx="207">
                  <c:v>138826</c:v>
                </c:pt>
                <c:pt idx="208">
                  <c:v>138826</c:v>
                </c:pt>
                <c:pt idx="209">
                  <c:v>138826</c:v>
                </c:pt>
                <c:pt idx="210">
                  <c:v>138826</c:v>
                </c:pt>
                <c:pt idx="211">
                  <c:v>138826</c:v>
                </c:pt>
                <c:pt idx="212">
                  <c:v>138826</c:v>
                </c:pt>
                <c:pt idx="213">
                  <c:v>138826</c:v>
                </c:pt>
                <c:pt idx="214">
                  <c:v>138826</c:v>
                </c:pt>
                <c:pt idx="215">
                  <c:v>138826</c:v>
                </c:pt>
                <c:pt idx="216">
                  <c:v>138826</c:v>
                </c:pt>
                <c:pt idx="217">
                  <c:v>138826</c:v>
                </c:pt>
                <c:pt idx="218">
                  <c:v>138826</c:v>
                </c:pt>
                <c:pt idx="219">
                  <c:v>138826</c:v>
                </c:pt>
                <c:pt idx="220">
                  <c:v>138826</c:v>
                </c:pt>
                <c:pt idx="221">
                  <c:v>138826</c:v>
                </c:pt>
                <c:pt idx="222">
                  <c:v>138826</c:v>
                </c:pt>
                <c:pt idx="223">
                  <c:v>138826</c:v>
                </c:pt>
                <c:pt idx="224">
                  <c:v>138826</c:v>
                </c:pt>
                <c:pt idx="225">
                  <c:v>138826</c:v>
                </c:pt>
                <c:pt idx="226">
                  <c:v>138826</c:v>
                </c:pt>
                <c:pt idx="227">
                  <c:v>138826</c:v>
                </c:pt>
                <c:pt idx="228">
                  <c:v>138826</c:v>
                </c:pt>
                <c:pt idx="229">
                  <c:v>138826</c:v>
                </c:pt>
                <c:pt idx="230">
                  <c:v>138826</c:v>
                </c:pt>
                <c:pt idx="231">
                  <c:v>138826</c:v>
                </c:pt>
                <c:pt idx="232">
                  <c:v>138826</c:v>
                </c:pt>
                <c:pt idx="233">
                  <c:v>138826</c:v>
                </c:pt>
                <c:pt idx="234">
                  <c:v>138826</c:v>
                </c:pt>
                <c:pt idx="235">
                  <c:v>138826</c:v>
                </c:pt>
                <c:pt idx="236">
                  <c:v>138826</c:v>
                </c:pt>
                <c:pt idx="237">
                  <c:v>138826</c:v>
                </c:pt>
                <c:pt idx="238">
                  <c:v>138826</c:v>
                </c:pt>
                <c:pt idx="239">
                  <c:v>138826</c:v>
                </c:pt>
                <c:pt idx="240">
                  <c:v>138826</c:v>
                </c:pt>
                <c:pt idx="241">
                  <c:v>138826</c:v>
                </c:pt>
                <c:pt idx="242">
                  <c:v>138826</c:v>
                </c:pt>
                <c:pt idx="243">
                  <c:v>138826</c:v>
                </c:pt>
                <c:pt idx="244">
                  <c:v>138826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51-4702-A40B-E49127C2FF82}"/>
            </c:ext>
          </c:extLst>
        </c:ser>
        <c:ser>
          <c:idx val="1"/>
          <c:order val="1"/>
          <c:tx>
            <c:strRef>
              <c:f>'Test G125'!$C$1</c:f>
              <c:strCache>
                <c:ptCount val="1"/>
                <c:pt idx="0">
                  <c:v>Train S125 / Test S125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'Test G125'!$A$2:$A$246</c:f>
              <c:numCache>
                <c:formatCode>General</c:formatCode>
                <c:ptCount val="24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</c:numCache>
            </c:numRef>
          </c:cat>
          <c:val>
            <c:numRef>
              <c:f>'Test G125'!$C$2:$C$246</c:f>
              <c:numCache>
                <c:formatCode>General</c:formatCode>
                <c:ptCount val="245"/>
                <c:pt idx="0">
                  <c:v>87097</c:v>
                </c:pt>
                <c:pt idx="1">
                  <c:v>91830</c:v>
                </c:pt>
                <c:pt idx="2">
                  <c:v>93790</c:v>
                </c:pt>
                <c:pt idx="3">
                  <c:v>83059</c:v>
                </c:pt>
                <c:pt idx="4">
                  <c:v>110427</c:v>
                </c:pt>
                <c:pt idx="5">
                  <c:v>120112</c:v>
                </c:pt>
                <c:pt idx="6">
                  <c:v>111228</c:v>
                </c:pt>
                <c:pt idx="7">
                  <c:v>114962</c:v>
                </c:pt>
                <c:pt idx="8">
                  <c:v>120681</c:v>
                </c:pt>
                <c:pt idx="9">
                  <c:v>91442</c:v>
                </c:pt>
                <c:pt idx="10">
                  <c:v>112530</c:v>
                </c:pt>
                <c:pt idx="11">
                  <c:v>116064</c:v>
                </c:pt>
                <c:pt idx="12">
                  <c:v>118477</c:v>
                </c:pt>
                <c:pt idx="13">
                  <c:v>116685</c:v>
                </c:pt>
                <c:pt idx="14">
                  <c:v>107217</c:v>
                </c:pt>
                <c:pt idx="15">
                  <c:v>115720</c:v>
                </c:pt>
                <c:pt idx="16">
                  <c:v>107744</c:v>
                </c:pt>
                <c:pt idx="17">
                  <c:v>116658</c:v>
                </c:pt>
                <c:pt idx="18">
                  <c:v>82064</c:v>
                </c:pt>
                <c:pt idx="19">
                  <c:v>120087</c:v>
                </c:pt>
                <c:pt idx="20">
                  <c:v>121043</c:v>
                </c:pt>
                <c:pt idx="21">
                  <c:v>114746</c:v>
                </c:pt>
                <c:pt idx="22">
                  <c:v>114437</c:v>
                </c:pt>
                <c:pt idx="23">
                  <c:v>119343</c:v>
                </c:pt>
                <c:pt idx="24">
                  <c:v>122792</c:v>
                </c:pt>
                <c:pt idx="25">
                  <c:v>117634</c:v>
                </c:pt>
                <c:pt idx="26">
                  <c:v>99066</c:v>
                </c:pt>
                <c:pt idx="27">
                  <c:v>123948</c:v>
                </c:pt>
                <c:pt idx="28">
                  <c:v>111985</c:v>
                </c:pt>
                <c:pt idx="29">
                  <c:v>123179</c:v>
                </c:pt>
                <c:pt idx="30">
                  <c:v>114322</c:v>
                </c:pt>
                <c:pt idx="31">
                  <c:v>119819</c:v>
                </c:pt>
                <c:pt idx="32">
                  <c:v>117041</c:v>
                </c:pt>
                <c:pt idx="33">
                  <c:v>123827</c:v>
                </c:pt>
                <c:pt idx="34">
                  <c:v>123350</c:v>
                </c:pt>
                <c:pt idx="35">
                  <c:v>119942</c:v>
                </c:pt>
                <c:pt idx="36">
                  <c:v>109251</c:v>
                </c:pt>
                <c:pt idx="37">
                  <c:v>118899</c:v>
                </c:pt>
                <c:pt idx="38">
                  <c:v>115470</c:v>
                </c:pt>
                <c:pt idx="39">
                  <c:v>117869</c:v>
                </c:pt>
                <c:pt idx="40">
                  <c:v>117908</c:v>
                </c:pt>
                <c:pt idx="41">
                  <c:v>120574</c:v>
                </c:pt>
                <c:pt idx="42">
                  <c:v>120498</c:v>
                </c:pt>
                <c:pt idx="43">
                  <c:v>125686</c:v>
                </c:pt>
                <c:pt idx="44">
                  <c:v>125678</c:v>
                </c:pt>
                <c:pt idx="45">
                  <c:v>121727</c:v>
                </c:pt>
                <c:pt idx="46">
                  <c:v>123102</c:v>
                </c:pt>
                <c:pt idx="47">
                  <c:v>123802</c:v>
                </c:pt>
                <c:pt idx="48">
                  <c:v>125267</c:v>
                </c:pt>
                <c:pt idx="49">
                  <c:v>121965</c:v>
                </c:pt>
                <c:pt idx="50">
                  <c:v>119531</c:v>
                </c:pt>
                <c:pt idx="51">
                  <c:v>126087</c:v>
                </c:pt>
                <c:pt idx="52">
                  <c:v>126545</c:v>
                </c:pt>
                <c:pt idx="53">
                  <c:v>123546</c:v>
                </c:pt>
                <c:pt idx="54">
                  <c:v>119305</c:v>
                </c:pt>
                <c:pt idx="55">
                  <c:v>119694</c:v>
                </c:pt>
                <c:pt idx="56">
                  <c:v>125233</c:v>
                </c:pt>
                <c:pt idx="57">
                  <c:v>119555</c:v>
                </c:pt>
                <c:pt idx="58">
                  <c:v>121191</c:v>
                </c:pt>
                <c:pt idx="59">
                  <c:v>127897</c:v>
                </c:pt>
                <c:pt idx="60">
                  <c:v>128677</c:v>
                </c:pt>
                <c:pt idx="61">
                  <c:v>120078</c:v>
                </c:pt>
                <c:pt idx="62">
                  <c:v>128269</c:v>
                </c:pt>
                <c:pt idx="63">
                  <c:v>125249</c:v>
                </c:pt>
                <c:pt idx="64">
                  <c:v>126961</c:v>
                </c:pt>
                <c:pt idx="65">
                  <c:v>121446</c:v>
                </c:pt>
                <c:pt idx="66">
                  <c:v>112546</c:v>
                </c:pt>
                <c:pt idx="67">
                  <c:v>110260</c:v>
                </c:pt>
                <c:pt idx="68">
                  <c:v>122594</c:v>
                </c:pt>
                <c:pt idx="69">
                  <c:v>122867</c:v>
                </c:pt>
                <c:pt idx="70">
                  <c:v>121863</c:v>
                </c:pt>
                <c:pt idx="71">
                  <c:v>126947</c:v>
                </c:pt>
                <c:pt idx="72">
                  <c:v>120884</c:v>
                </c:pt>
                <c:pt idx="73">
                  <c:v>121183</c:v>
                </c:pt>
                <c:pt idx="74">
                  <c:v>122949</c:v>
                </c:pt>
                <c:pt idx="75">
                  <c:v>126801</c:v>
                </c:pt>
                <c:pt idx="76">
                  <c:v>122608</c:v>
                </c:pt>
                <c:pt idx="77">
                  <c:v>125827</c:v>
                </c:pt>
                <c:pt idx="78">
                  <c:v>127686</c:v>
                </c:pt>
                <c:pt idx="79">
                  <c:v>128295</c:v>
                </c:pt>
                <c:pt idx="80">
                  <c:v>128280</c:v>
                </c:pt>
                <c:pt idx="81">
                  <c:v>130767</c:v>
                </c:pt>
                <c:pt idx="82">
                  <c:v>126542</c:v>
                </c:pt>
                <c:pt idx="83">
                  <c:v>127637</c:v>
                </c:pt>
                <c:pt idx="84">
                  <c:v>128810</c:v>
                </c:pt>
                <c:pt idx="85">
                  <c:v>126992</c:v>
                </c:pt>
                <c:pt idx="86">
                  <c:v>128712</c:v>
                </c:pt>
                <c:pt idx="87">
                  <c:v>127056</c:v>
                </c:pt>
                <c:pt idx="88">
                  <c:v>125326</c:v>
                </c:pt>
                <c:pt idx="89">
                  <c:v>129825</c:v>
                </c:pt>
                <c:pt idx="90">
                  <c:v>130489</c:v>
                </c:pt>
                <c:pt idx="91">
                  <c:v>124180</c:v>
                </c:pt>
                <c:pt idx="92">
                  <c:v>127493</c:v>
                </c:pt>
                <c:pt idx="93">
                  <c:v>129409</c:v>
                </c:pt>
                <c:pt idx="94">
                  <c:v>127905</c:v>
                </c:pt>
                <c:pt idx="95">
                  <c:v>130894</c:v>
                </c:pt>
                <c:pt idx="96">
                  <c:v>122081</c:v>
                </c:pt>
                <c:pt idx="97">
                  <c:v>126198</c:v>
                </c:pt>
                <c:pt idx="98">
                  <c:v>128682</c:v>
                </c:pt>
                <c:pt idx="99">
                  <c:v>127535</c:v>
                </c:pt>
                <c:pt idx="100">
                  <c:v>128057</c:v>
                </c:pt>
                <c:pt idx="101">
                  <c:v>124342</c:v>
                </c:pt>
                <c:pt idx="102">
                  <c:v>126379</c:v>
                </c:pt>
                <c:pt idx="103">
                  <c:v>128455</c:v>
                </c:pt>
                <c:pt idx="104">
                  <c:v>130904</c:v>
                </c:pt>
                <c:pt idx="105">
                  <c:v>131162</c:v>
                </c:pt>
                <c:pt idx="106">
                  <c:v>131282</c:v>
                </c:pt>
                <c:pt idx="107">
                  <c:v>128352</c:v>
                </c:pt>
                <c:pt idx="108">
                  <c:v>130939</c:v>
                </c:pt>
                <c:pt idx="109">
                  <c:v>130987</c:v>
                </c:pt>
                <c:pt idx="110">
                  <c:v>130622</c:v>
                </c:pt>
                <c:pt idx="111">
                  <c:v>129813</c:v>
                </c:pt>
                <c:pt idx="112">
                  <c:v>131028</c:v>
                </c:pt>
                <c:pt idx="113">
                  <c:v>131921</c:v>
                </c:pt>
                <c:pt idx="114">
                  <c:v>131868</c:v>
                </c:pt>
                <c:pt idx="115">
                  <c:v>132098</c:v>
                </c:pt>
                <c:pt idx="116">
                  <c:v>132296</c:v>
                </c:pt>
                <c:pt idx="117">
                  <c:v>129791</c:v>
                </c:pt>
                <c:pt idx="118">
                  <c:v>132243</c:v>
                </c:pt>
                <c:pt idx="119">
                  <c:v>131931</c:v>
                </c:pt>
                <c:pt idx="120">
                  <c:v>131976</c:v>
                </c:pt>
                <c:pt idx="121">
                  <c:v>132616</c:v>
                </c:pt>
                <c:pt idx="122">
                  <c:v>131618</c:v>
                </c:pt>
                <c:pt idx="123">
                  <c:v>131146</c:v>
                </c:pt>
                <c:pt idx="124">
                  <c:v>131318</c:v>
                </c:pt>
                <c:pt idx="125">
                  <c:v>131462</c:v>
                </c:pt>
                <c:pt idx="126">
                  <c:v>132506</c:v>
                </c:pt>
                <c:pt idx="127">
                  <c:v>133682</c:v>
                </c:pt>
                <c:pt idx="128">
                  <c:v>131547</c:v>
                </c:pt>
                <c:pt idx="129">
                  <c:v>132782</c:v>
                </c:pt>
                <c:pt idx="130">
                  <c:v>133790</c:v>
                </c:pt>
                <c:pt idx="131">
                  <c:v>134291</c:v>
                </c:pt>
                <c:pt idx="132">
                  <c:v>134210</c:v>
                </c:pt>
                <c:pt idx="133">
                  <c:v>133896</c:v>
                </c:pt>
                <c:pt idx="134">
                  <c:v>134120</c:v>
                </c:pt>
                <c:pt idx="135">
                  <c:v>134321</c:v>
                </c:pt>
                <c:pt idx="136">
                  <c:v>134363</c:v>
                </c:pt>
                <c:pt idx="137">
                  <c:v>134263</c:v>
                </c:pt>
                <c:pt idx="138">
                  <c:v>134702</c:v>
                </c:pt>
                <c:pt idx="139">
                  <c:v>134033</c:v>
                </c:pt>
                <c:pt idx="140">
                  <c:v>134365</c:v>
                </c:pt>
                <c:pt idx="141">
                  <c:v>134578</c:v>
                </c:pt>
                <c:pt idx="142">
                  <c:v>135089</c:v>
                </c:pt>
                <c:pt idx="143">
                  <c:v>135169</c:v>
                </c:pt>
                <c:pt idx="144">
                  <c:v>135250</c:v>
                </c:pt>
                <c:pt idx="145">
                  <c:v>135140</c:v>
                </c:pt>
                <c:pt idx="146">
                  <c:v>135915</c:v>
                </c:pt>
                <c:pt idx="147">
                  <c:v>135370</c:v>
                </c:pt>
                <c:pt idx="148">
                  <c:v>135855</c:v>
                </c:pt>
                <c:pt idx="149">
                  <c:v>136387</c:v>
                </c:pt>
                <c:pt idx="150">
                  <c:v>135932</c:v>
                </c:pt>
                <c:pt idx="151">
                  <c:v>136436</c:v>
                </c:pt>
                <c:pt idx="152">
                  <c:v>136707</c:v>
                </c:pt>
                <c:pt idx="153">
                  <c:v>136999</c:v>
                </c:pt>
                <c:pt idx="154">
                  <c:v>137033</c:v>
                </c:pt>
                <c:pt idx="155">
                  <c:v>136932</c:v>
                </c:pt>
                <c:pt idx="156">
                  <c:v>137247</c:v>
                </c:pt>
                <c:pt idx="157">
                  <c:v>137426</c:v>
                </c:pt>
                <c:pt idx="158">
                  <c:v>137226</c:v>
                </c:pt>
                <c:pt idx="159">
                  <c:v>137836</c:v>
                </c:pt>
                <c:pt idx="160">
                  <c:v>137938</c:v>
                </c:pt>
                <c:pt idx="161">
                  <c:v>137636</c:v>
                </c:pt>
                <c:pt idx="162">
                  <c:v>137673</c:v>
                </c:pt>
                <c:pt idx="163">
                  <c:v>137714</c:v>
                </c:pt>
                <c:pt idx="164">
                  <c:v>137812</c:v>
                </c:pt>
                <c:pt idx="165">
                  <c:v>137853</c:v>
                </c:pt>
                <c:pt idx="166">
                  <c:v>137926</c:v>
                </c:pt>
                <c:pt idx="167">
                  <c:v>138129</c:v>
                </c:pt>
                <c:pt idx="168">
                  <c:v>138593</c:v>
                </c:pt>
                <c:pt idx="169">
                  <c:v>138588</c:v>
                </c:pt>
                <c:pt idx="170">
                  <c:v>138633</c:v>
                </c:pt>
                <c:pt idx="171">
                  <c:v>138633</c:v>
                </c:pt>
                <c:pt idx="172">
                  <c:v>138672</c:v>
                </c:pt>
                <c:pt idx="173">
                  <c:v>138669</c:v>
                </c:pt>
                <c:pt idx="174">
                  <c:v>138672</c:v>
                </c:pt>
                <c:pt idx="175">
                  <c:v>138658</c:v>
                </c:pt>
                <c:pt idx="176">
                  <c:v>138695</c:v>
                </c:pt>
                <c:pt idx="177">
                  <c:v>138732</c:v>
                </c:pt>
                <c:pt idx="178">
                  <c:v>138734</c:v>
                </c:pt>
                <c:pt idx="179">
                  <c:v>138734</c:v>
                </c:pt>
                <c:pt idx="180">
                  <c:v>138796</c:v>
                </c:pt>
                <c:pt idx="181">
                  <c:v>138796</c:v>
                </c:pt>
                <c:pt idx="182">
                  <c:v>138796</c:v>
                </c:pt>
                <c:pt idx="183">
                  <c:v>138796</c:v>
                </c:pt>
                <c:pt idx="184">
                  <c:v>138826</c:v>
                </c:pt>
                <c:pt idx="185">
                  <c:v>138826</c:v>
                </c:pt>
                <c:pt idx="186">
                  <c:v>138826</c:v>
                </c:pt>
                <c:pt idx="187">
                  <c:v>138826</c:v>
                </c:pt>
                <c:pt idx="188">
                  <c:v>138826</c:v>
                </c:pt>
                <c:pt idx="189">
                  <c:v>138826</c:v>
                </c:pt>
                <c:pt idx="190">
                  <c:v>138826</c:v>
                </c:pt>
                <c:pt idx="191">
                  <c:v>138826</c:v>
                </c:pt>
                <c:pt idx="192">
                  <c:v>138826</c:v>
                </c:pt>
                <c:pt idx="193">
                  <c:v>138826</c:v>
                </c:pt>
                <c:pt idx="194">
                  <c:v>138826</c:v>
                </c:pt>
                <c:pt idx="195">
                  <c:v>138826</c:v>
                </c:pt>
                <c:pt idx="196">
                  <c:v>138826</c:v>
                </c:pt>
                <c:pt idx="197">
                  <c:v>138826</c:v>
                </c:pt>
                <c:pt idx="198">
                  <c:v>138826</c:v>
                </c:pt>
                <c:pt idx="199">
                  <c:v>138826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51-4702-A40B-E49127C2FF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3814527"/>
        <c:axId val="134240479"/>
      </c:lineChart>
      <c:catAx>
        <c:axId val="5638145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40479"/>
        <c:crosses val="autoZero"/>
        <c:auto val="1"/>
        <c:lblAlgn val="ctr"/>
        <c:lblOffset val="100"/>
        <c:tickLblSkip val="25"/>
        <c:noMultiLvlLbl val="0"/>
      </c:catAx>
      <c:valAx>
        <c:axId val="13424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814527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dirty="0"/>
              <a:t>Agent training</a:t>
            </a:r>
            <a:r>
              <a:rPr lang="en-GB" sz="1800" baseline="0" dirty="0"/>
              <a:t> against </a:t>
            </a:r>
            <a:r>
              <a:rPr lang="en-GB" sz="1800" dirty="0"/>
              <a:t>(0.5,</a:t>
            </a:r>
            <a:r>
              <a:rPr lang="en-GB" sz="1800" baseline="0" dirty="0"/>
              <a:t> 0.5) of (C132, C95)</a:t>
            </a:r>
            <a:endParaRPr lang="en-GB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Graphs!$B$1</c:f>
              <c:strCache>
                <c:ptCount val="1"/>
                <c:pt idx="0">
                  <c:v>Agent against C132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Graphs!$A$2:$A$201</c:f>
              <c:numCache>
                <c:formatCode>General</c:formatCode>
                <c:ptCount val="2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</c:numCache>
            </c:numRef>
          </c:cat>
          <c:val>
            <c:numRef>
              <c:f>Graphs!$B$2:$B$201</c:f>
              <c:numCache>
                <c:formatCode>General</c:formatCode>
                <c:ptCount val="200"/>
                <c:pt idx="0">
                  <c:v>229677</c:v>
                </c:pt>
                <c:pt idx="1">
                  <c:v>228646</c:v>
                </c:pt>
                <c:pt idx="2">
                  <c:v>228646</c:v>
                </c:pt>
                <c:pt idx="3">
                  <c:v>229452</c:v>
                </c:pt>
                <c:pt idx="4">
                  <c:v>230132</c:v>
                </c:pt>
                <c:pt idx="5">
                  <c:v>228646</c:v>
                </c:pt>
                <c:pt idx="6">
                  <c:v>230132</c:v>
                </c:pt>
                <c:pt idx="7">
                  <c:v>229452</c:v>
                </c:pt>
                <c:pt idx="8">
                  <c:v>228646</c:v>
                </c:pt>
                <c:pt idx="9">
                  <c:v>230132</c:v>
                </c:pt>
                <c:pt idx="10">
                  <c:v>229452</c:v>
                </c:pt>
                <c:pt idx="11">
                  <c:v>229452</c:v>
                </c:pt>
                <c:pt idx="12">
                  <c:v>229452</c:v>
                </c:pt>
                <c:pt idx="13">
                  <c:v>229452</c:v>
                </c:pt>
                <c:pt idx="14">
                  <c:v>229452</c:v>
                </c:pt>
                <c:pt idx="15">
                  <c:v>229452</c:v>
                </c:pt>
                <c:pt idx="16">
                  <c:v>229452</c:v>
                </c:pt>
                <c:pt idx="17">
                  <c:v>229452</c:v>
                </c:pt>
                <c:pt idx="18">
                  <c:v>229452</c:v>
                </c:pt>
                <c:pt idx="19">
                  <c:v>229452</c:v>
                </c:pt>
                <c:pt idx="20">
                  <c:v>229452</c:v>
                </c:pt>
                <c:pt idx="21">
                  <c:v>229452</c:v>
                </c:pt>
                <c:pt idx="22">
                  <c:v>229452</c:v>
                </c:pt>
                <c:pt idx="23">
                  <c:v>229452</c:v>
                </c:pt>
                <c:pt idx="24">
                  <c:v>229452</c:v>
                </c:pt>
                <c:pt idx="25">
                  <c:v>229452</c:v>
                </c:pt>
                <c:pt idx="26">
                  <c:v>229452</c:v>
                </c:pt>
                <c:pt idx="27">
                  <c:v>229452</c:v>
                </c:pt>
                <c:pt idx="28">
                  <c:v>229452</c:v>
                </c:pt>
                <c:pt idx="29">
                  <c:v>229452</c:v>
                </c:pt>
                <c:pt idx="30">
                  <c:v>229452</c:v>
                </c:pt>
                <c:pt idx="31">
                  <c:v>229452</c:v>
                </c:pt>
                <c:pt idx="32">
                  <c:v>229452</c:v>
                </c:pt>
                <c:pt idx="33">
                  <c:v>229452</c:v>
                </c:pt>
                <c:pt idx="34">
                  <c:v>229452</c:v>
                </c:pt>
                <c:pt idx="35">
                  <c:v>229452</c:v>
                </c:pt>
                <c:pt idx="36">
                  <c:v>229452</c:v>
                </c:pt>
                <c:pt idx="37">
                  <c:v>229452</c:v>
                </c:pt>
                <c:pt idx="38">
                  <c:v>229452</c:v>
                </c:pt>
                <c:pt idx="39">
                  <c:v>229452</c:v>
                </c:pt>
                <c:pt idx="40">
                  <c:v>229452</c:v>
                </c:pt>
                <c:pt idx="41">
                  <c:v>229452</c:v>
                </c:pt>
                <c:pt idx="42">
                  <c:v>229452</c:v>
                </c:pt>
                <c:pt idx="43">
                  <c:v>229452</c:v>
                </c:pt>
                <c:pt idx="44">
                  <c:v>229452</c:v>
                </c:pt>
                <c:pt idx="45">
                  <c:v>229452</c:v>
                </c:pt>
                <c:pt idx="46">
                  <c:v>229452</c:v>
                </c:pt>
                <c:pt idx="47">
                  <c:v>229452</c:v>
                </c:pt>
                <c:pt idx="48">
                  <c:v>229452</c:v>
                </c:pt>
                <c:pt idx="49">
                  <c:v>229452</c:v>
                </c:pt>
                <c:pt idx="50">
                  <c:v>229452</c:v>
                </c:pt>
                <c:pt idx="51">
                  <c:v>229452</c:v>
                </c:pt>
                <c:pt idx="52">
                  <c:v>229452</c:v>
                </c:pt>
                <c:pt idx="53">
                  <c:v>229452</c:v>
                </c:pt>
                <c:pt idx="54">
                  <c:v>229452</c:v>
                </c:pt>
                <c:pt idx="55">
                  <c:v>229452</c:v>
                </c:pt>
                <c:pt idx="56">
                  <c:v>229452</c:v>
                </c:pt>
                <c:pt idx="57">
                  <c:v>229452</c:v>
                </c:pt>
                <c:pt idx="58">
                  <c:v>229452</c:v>
                </c:pt>
                <c:pt idx="59">
                  <c:v>229452</c:v>
                </c:pt>
                <c:pt idx="60">
                  <c:v>229452</c:v>
                </c:pt>
                <c:pt idx="61">
                  <c:v>229452</c:v>
                </c:pt>
                <c:pt idx="62">
                  <c:v>229452</c:v>
                </c:pt>
                <c:pt idx="63">
                  <c:v>229452</c:v>
                </c:pt>
                <c:pt idx="64">
                  <c:v>229452</c:v>
                </c:pt>
                <c:pt idx="65">
                  <c:v>229452</c:v>
                </c:pt>
                <c:pt idx="66">
                  <c:v>229452</c:v>
                </c:pt>
                <c:pt idx="67">
                  <c:v>229452</c:v>
                </c:pt>
                <c:pt idx="68">
                  <c:v>229452</c:v>
                </c:pt>
                <c:pt idx="69">
                  <c:v>229452</c:v>
                </c:pt>
                <c:pt idx="70">
                  <c:v>229452</c:v>
                </c:pt>
                <c:pt idx="71">
                  <c:v>229452</c:v>
                </c:pt>
                <c:pt idx="72">
                  <c:v>229452</c:v>
                </c:pt>
                <c:pt idx="73">
                  <c:v>229452</c:v>
                </c:pt>
                <c:pt idx="74">
                  <c:v>229452</c:v>
                </c:pt>
                <c:pt idx="75">
                  <c:v>229452</c:v>
                </c:pt>
                <c:pt idx="76">
                  <c:v>229452</c:v>
                </c:pt>
                <c:pt idx="77">
                  <c:v>229452</c:v>
                </c:pt>
                <c:pt idx="78">
                  <c:v>229452</c:v>
                </c:pt>
                <c:pt idx="79">
                  <c:v>229452</c:v>
                </c:pt>
                <c:pt idx="80">
                  <c:v>229452</c:v>
                </c:pt>
                <c:pt idx="81">
                  <c:v>229452</c:v>
                </c:pt>
                <c:pt idx="82">
                  <c:v>229452</c:v>
                </c:pt>
                <c:pt idx="83">
                  <c:v>229452</c:v>
                </c:pt>
                <c:pt idx="84">
                  <c:v>229452</c:v>
                </c:pt>
                <c:pt idx="85">
                  <c:v>229452</c:v>
                </c:pt>
                <c:pt idx="86">
                  <c:v>229452</c:v>
                </c:pt>
                <c:pt idx="87">
                  <c:v>229452</c:v>
                </c:pt>
                <c:pt idx="88">
                  <c:v>229452</c:v>
                </c:pt>
                <c:pt idx="89">
                  <c:v>229452</c:v>
                </c:pt>
                <c:pt idx="90">
                  <c:v>229452</c:v>
                </c:pt>
                <c:pt idx="91">
                  <c:v>229452</c:v>
                </c:pt>
                <c:pt idx="92">
                  <c:v>229452</c:v>
                </c:pt>
                <c:pt idx="93">
                  <c:v>229452</c:v>
                </c:pt>
                <c:pt idx="94">
                  <c:v>229452</c:v>
                </c:pt>
                <c:pt idx="95">
                  <c:v>229452</c:v>
                </c:pt>
                <c:pt idx="96">
                  <c:v>229452</c:v>
                </c:pt>
                <c:pt idx="97">
                  <c:v>229452</c:v>
                </c:pt>
                <c:pt idx="98">
                  <c:v>229452</c:v>
                </c:pt>
                <c:pt idx="99">
                  <c:v>229452</c:v>
                </c:pt>
                <c:pt idx="100">
                  <c:v>229452</c:v>
                </c:pt>
                <c:pt idx="101">
                  <c:v>229452</c:v>
                </c:pt>
                <c:pt idx="102">
                  <c:v>229452</c:v>
                </c:pt>
                <c:pt idx="103">
                  <c:v>229452</c:v>
                </c:pt>
                <c:pt idx="104">
                  <c:v>229452</c:v>
                </c:pt>
                <c:pt idx="105">
                  <c:v>229452</c:v>
                </c:pt>
                <c:pt idx="106">
                  <c:v>229452</c:v>
                </c:pt>
                <c:pt idx="107">
                  <c:v>229452</c:v>
                </c:pt>
                <c:pt idx="108">
                  <c:v>229452</c:v>
                </c:pt>
                <c:pt idx="109">
                  <c:v>229452</c:v>
                </c:pt>
                <c:pt idx="110">
                  <c:v>229452</c:v>
                </c:pt>
                <c:pt idx="111">
                  <c:v>229452</c:v>
                </c:pt>
                <c:pt idx="112">
                  <c:v>229452</c:v>
                </c:pt>
                <c:pt idx="113">
                  <c:v>229452</c:v>
                </c:pt>
                <c:pt idx="114">
                  <c:v>229452</c:v>
                </c:pt>
                <c:pt idx="115">
                  <c:v>229452</c:v>
                </c:pt>
                <c:pt idx="116">
                  <c:v>229452</c:v>
                </c:pt>
                <c:pt idx="117">
                  <c:v>229452</c:v>
                </c:pt>
                <c:pt idx="118">
                  <c:v>229452</c:v>
                </c:pt>
                <c:pt idx="119">
                  <c:v>229452</c:v>
                </c:pt>
                <c:pt idx="120">
                  <c:v>229452</c:v>
                </c:pt>
                <c:pt idx="121">
                  <c:v>229452</c:v>
                </c:pt>
                <c:pt idx="122">
                  <c:v>229452</c:v>
                </c:pt>
                <c:pt idx="123">
                  <c:v>229452</c:v>
                </c:pt>
                <c:pt idx="124">
                  <c:v>229452</c:v>
                </c:pt>
                <c:pt idx="125">
                  <c:v>229452</c:v>
                </c:pt>
                <c:pt idx="126">
                  <c:v>229452</c:v>
                </c:pt>
                <c:pt idx="127">
                  <c:v>229452</c:v>
                </c:pt>
                <c:pt idx="128">
                  <c:v>229452</c:v>
                </c:pt>
                <c:pt idx="129">
                  <c:v>229452</c:v>
                </c:pt>
                <c:pt idx="130">
                  <c:v>229452</c:v>
                </c:pt>
                <c:pt idx="131">
                  <c:v>229452</c:v>
                </c:pt>
                <c:pt idx="132">
                  <c:v>229452</c:v>
                </c:pt>
                <c:pt idx="133">
                  <c:v>229452</c:v>
                </c:pt>
                <c:pt idx="134">
                  <c:v>229452</c:v>
                </c:pt>
                <c:pt idx="135">
                  <c:v>229452</c:v>
                </c:pt>
                <c:pt idx="136">
                  <c:v>229452</c:v>
                </c:pt>
                <c:pt idx="137">
                  <c:v>229452</c:v>
                </c:pt>
                <c:pt idx="138">
                  <c:v>229452</c:v>
                </c:pt>
                <c:pt idx="139">
                  <c:v>229452</c:v>
                </c:pt>
                <c:pt idx="140">
                  <c:v>229452</c:v>
                </c:pt>
                <c:pt idx="141">
                  <c:v>229452</c:v>
                </c:pt>
                <c:pt idx="142">
                  <c:v>229452</c:v>
                </c:pt>
                <c:pt idx="143">
                  <c:v>229452</c:v>
                </c:pt>
                <c:pt idx="144">
                  <c:v>229452</c:v>
                </c:pt>
                <c:pt idx="145">
                  <c:v>229452</c:v>
                </c:pt>
                <c:pt idx="146">
                  <c:v>229452</c:v>
                </c:pt>
                <c:pt idx="147">
                  <c:v>229452</c:v>
                </c:pt>
                <c:pt idx="148">
                  <c:v>229452</c:v>
                </c:pt>
                <c:pt idx="149">
                  <c:v>229452</c:v>
                </c:pt>
                <c:pt idx="150">
                  <c:v>229452</c:v>
                </c:pt>
                <c:pt idx="151">
                  <c:v>229452</c:v>
                </c:pt>
                <c:pt idx="152">
                  <c:v>229452</c:v>
                </c:pt>
                <c:pt idx="153">
                  <c:v>229452</c:v>
                </c:pt>
                <c:pt idx="154">
                  <c:v>229452</c:v>
                </c:pt>
                <c:pt idx="155">
                  <c:v>229452</c:v>
                </c:pt>
                <c:pt idx="156">
                  <c:v>229452</c:v>
                </c:pt>
                <c:pt idx="157">
                  <c:v>229452</c:v>
                </c:pt>
                <c:pt idx="158">
                  <c:v>229452</c:v>
                </c:pt>
                <c:pt idx="159">
                  <c:v>229452</c:v>
                </c:pt>
                <c:pt idx="160">
                  <c:v>229452</c:v>
                </c:pt>
                <c:pt idx="161">
                  <c:v>229452</c:v>
                </c:pt>
                <c:pt idx="162">
                  <c:v>229452</c:v>
                </c:pt>
                <c:pt idx="163">
                  <c:v>229452</c:v>
                </c:pt>
                <c:pt idx="164">
                  <c:v>229452</c:v>
                </c:pt>
                <c:pt idx="165">
                  <c:v>229452</c:v>
                </c:pt>
                <c:pt idx="166">
                  <c:v>229452</c:v>
                </c:pt>
                <c:pt idx="167">
                  <c:v>229452</c:v>
                </c:pt>
                <c:pt idx="168">
                  <c:v>229452</c:v>
                </c:pt>
                <c:pt idx="169">
                  <c:v>229452</c:v>
                </c:pt>
                <c:pt idx="170">
                  <c:v>229452</c:v>
                </c:pt>
                <c:pt idx="171">
                  <c:v>229452</c:v>
                </c:pt>
                <c:pt idx="172">
                  <c:v>229452</c:v>
                </c:pt>
                <c:pt idx="173">
                  <c:v>229452</c:v>
                </c:pt>
                <c:pt idx="174">
                  <c:v>229452</c:v>
                </c:pt>
                <c:pt idx="175">
                  <c:v>229452</c:v>
                </c:pt>
                <c:pt idx="176">
                  <c:v>229452</c:v>
                </c:pt>
                <c:pt idx="177">
                  <c:v>229452</c:v>
                </c:pt>
                <c:pt idx="178">
                  <c:v>229452</c:v>
                </c:pt>
                <c:pt idx="179">
                  <c:v>229452</c:v>
                </c:pt>
                <c:pt idx="180">
                  <c:v>229452</c:v>
                </c:pt>
                <c:pt idx="181">
                  <c:v>229452</c:v>
                </c:pt>
                <c:pt idx="182">
                  <c:v>229452</c:v>
                </c:pt>
                <c:pt idx="183">
                  <c:v>229452</c:v>
                </c:pt>
                <c:pt idx="184">
                  <c:v>229452</c:v>
                </c:pt>
                <c:pt idx="185">
                  <c:v>229452</c:v>
                </c:pt>
                <c:pt idx="186">
                  <c:v>229452</c:v>
                </c:pt>
                <c:pt idx="187">
                  <c:v>229452</c:v>
                </c:pt>
                <c:pt idx="188">
                  <c:v>229452</c:v>
                </c:pt>
                <c:pt idx="189">
                  <c:v>229452</c:v>
                </c:pt>
                <c:pt idx="190">
                  <c:v>229452</c:v>
                </c:pt>
                <c:pt idx="191">
                  <c:v>229452</c:v>
                </c:pt>
                <c:pt idx="192">
                  <c:v>229452</c:v>
                </c:pt>
                <c:pt idx="193">
                  <c:v>229452</c:v>
                </c:pt>
                <c:pt idx="194">
                  <c:v>229452</c:v>
                </c:pt>
                <c:pt idx="195">
                  <c:v>229452</c:v>
                </c:pt>
                <c:pt idx="196">
                  <c:v>229452</c:v>
                </c:pt>
                <c:pt idx="197">
                  <c:v>229452</c:v>
                </c:pt>
                <c:pt idx="198">
                  <c:v>229452</c:v>
                </c:pt>
                <c:pt idx="199">
                  <c:v>229452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92-4091-9855-31B7DC567934}"/>
            </c:ext>
          </c:extLst>
        </c:ser>
        <c:ser>
          <c:idx val="1"/>
          <c:order val="1"/>
          <c:tx>
            <c:strRef>
              <c:f>Graphs!$C$1</c:f>
              <c:strCache>
                <c:ptCount val="1"/>
                <c:pt idx="0">
                  <c:v>Agent against C95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Graphs!$A$2:$A$201</c:f>
              <c:numCache>
                <c:formatCode>General</c:formatCode>
                <c:ptCount val="2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</c:numCache>
            </c:numRef>
          </c:cat>
          <c:val>
            <c:numRef>
              <c:f>Graphs!$C$2:$C$201</c:f>
              <c:numCache>
                <c:formatCode>General</c:formatCode>
                <c:ptCount val="200"/>
                <c:pt idx="0">
                  <c:v>100315</c:v>
                </c:pt>
                <c:pt idx="1">
                  <c:v>104843</c:v>
                </c:pt>
                <c:pt idx="2">
                  <c:v>106584</c:v>
                </c:pt>
                <c:pt idx="3">
                  <c:v>108201</c:v>
                </c:pt>
                <c:pt idx="4">
                  <c:v>108409</c:v>
                </c:pt>
                <c:pt idx="5">
                  <c:v>108707</c:v>
                </c:pt>
                <c:pt idx="6">
                  <c:v>109001</c:v>
                </c:pt>
                <c:pt idx="7">
                  <c:v>109427</c:v>
                </c:pt>
                <c:pt idx="8">
                  <c:v>110161</c:v>
                </c:pt>
                <c:pt idx="9">
                  <c:v>110378</c:v>
                </c:pt>
                <c:pt idx="10">
                  <c:v>111003</c:v>
                </c:pt>
                <c:pt idx="11">
                  <c:v>111075</c:v>
                </c:pt>
                <c:pt idx="12">
                  <c:v>111309</c:v>
                </c:pt>
                <c:pt idx="13">
                  <c:v>111949</c:v>
                </c:pt>
                <c:pt idx="14">
                  <c:v>111942</c:v>
                </c:pt>
                <c:pt idx="15">
                  <c:v>112258</c:v>
                </c:pt>
                <c:pt idx="16">
                  <c:v>112256</c:v>
                </c:pt>
                <c:pt idx="17">
                  <c:v>112547</c:v>
                </c:pt>
                <c:pt idx="18">
                  <c:v>113015</c:v>
                </c:pt>
                <c:pt idx="19">
                  <c:v>113171</c:v>
                </c:pt>
                <c:pt idx="20">
                  <c:v>113458</c:v>
                </c:pt>
                <c:pt idx="21">
                  <c:v>113598</c:v>
                </c:pt>
                <c:pt idx="22">
                  <c:v>113758</c:v>
                </c:pt>
                <c:pt idx="23">
                  <c:v>113993</c:v>
                </c:pt>
                <c:pt idx="24">
                  <c:v>114026</c:v>
                </c:pt>
                <c:pt idx="25">
                  <c:v>114205</c:v>
                </c:pt>
                <c:pt idx="26">
                  <c:v>114423</c:v>
                </c:pt>
                <c:pt idx="27">
                  <c:v>114562</c:v>
                </c:pt>
                <c:pt idx="28">
                  <c:v>114668</c:v>
                </c:pt>
                <c:pt idx="29">
                  <c:v>114768</c:v>
                </c:pt>
                <c:pt idx="30">
                  <c:v>115052</c:v>
                </c:pt>
                <c:pt idx="31">
                  <c:v>115201</c:v>
                </c:pt>
                <c:pt idx="32">
                  <c:v>115245</c:v>
                </c:pt>
                <c:pt idx="33">
                  <c:v>115374</c:v>
                </c:pt>
                <c:pt idx="34">
                  <c:v>115497</c:v>
                </c:pt>
                <c:pt idx="35">
                  <c:v>115662</c:v>
                </c:pt>
                <c:pt idx="36">
                  <c:v>115814</c:v>
                </c:pt>
                <c:pt idx="37">
                  <c:v>115860</c:v>
                </c:pt>
                <c:pt idx="38">
                  <c:v>115986</c:v>
                </c:pt>
                <c:pt idx="39">
                  <c:v>116043</c:v>
                </c:pt>
                <c:pt idx="40">
                  <c:v>116257</c:v>
                </c:pt>
                <c:pt idx="41">
                  <c:v>116377</c:v>
                </c:pt>
                <c:pt idx="42">
                  <c:v>116531</c:v>
                </c:pt>
                <c:pt idx="43">
                  <c:v>116598</c:v>
                </c:pt>
                <c:pt idx="44">
                  <c:v>116681</c:v>
                </c:pt>
                <c:pt idx="45">
                  <c:v>116757</c:v>
                </c:pt>
                <c:pt idx="46">
                  <c:v>116868</c:v>
                </c:pt>
                <c:pt idx="47">
                  <c:v>116891</c:v>
                </c:pt>
                <c:pt idx="48">
                  <c:v>117074</c:v>
                </c:pt>
                <c:pt idx="49">
                  <c:v>117113</c:v>
                </c:pt>
                <c:pt idx="50">
                  <c:v>117265</c:v>
                </c:pt>
                <c:pt idx="51">
                  <c:v>117352</c:v>
                </c:pt>
                <c:pt idx="52">
                  <c:v>117398</c:v>
                </c:pt>
                <c:pt idx="53">
                  <c:v>117601</c:v>
                </c:pt>
                <c:pt idx="54">
                  <c:v>117698</c:v>
                </c:pt>
                <c:pt idx="55">
                  <c:v>117752</c:v>
                </c:pt>
                <c:pt idx="56">
                  <c:v>117925</c:v>
                </c:pt>
                <c:pt idx="57">
                  <c:v>117988</c:v>
                </c:pt>
                <c:pt idx="58">
                  <c:v>118032</c:v>
                </c:pt>
                <c:pt idx="59">
                  <c:v>118032</c:v>
                </c:pt>
                <c:pt idx="60">
                  <c:v>118058</c:v>
                </c:pt>
                <c:pt idx="61">
                  <c:v>118083</c:v>
                </c:pt>
                <c:pt idx="62">
                  <c:v>118286</c:v>
                </c:pt>
                <c:pt idx="63">
                  <c:v>118371</c:v>
                </c:pt>
                <c:pt idx="64">
                  <c:v>118452</c:v>
                </c:pt>
                <c:pt idx="65">
                  <c:v>118561</c:v>
                </c:pt>
                <c:pt idx="66">
                  <c:v>118716</c:v>
                </c:pt>
                <c:pt idx="67">
                  <c:v>118766</c:v>
                </c:pt>
                <c:pt idx="68">
                  <c:v>118792</c:v>
                </c:pt>
                <c:pt idx="69">
                  <c:v>118824</c:v>
                </c:pt>
                <c:pt idx="70">
                  <c:v>118871</c:v>
                </c:pt>
                <c:pt idx="71">
                  <c:v>118871</c:v>
                </c:pt>
                <c:pt idx="72">
                  <c:v>118891</c:v>
                </c:pt>
                <c:pt idx="73">
                  <c:v>118891</c:v>
                </c:pt>
                <c:pt idx="74">
                  <c:v>118953</c:v>
                </c:pt>
                <c:pt idx="75">
                  <c:v>119085</c:v>
                </c:pt>
                <c:pt idx="76">
                  <c:v>119137</c:v>
                </c:pt>
                <c:pt idx="77">
                  <c:v>119140</c:v>
                </c:pt>
                <c:pt idx="78">
                  <c:v>119323</c:v>
                </c:pt>
                <c:pt idx="79">
                  <c:v>119379</c:v>
                </c:pt>
                <c:pt idx="80">
                  <c:v>119423</c:v>
                </c:pt>
                <c:pt idx="81">
                  <c:v>119482</c:v>
                </c:pt>
                <c:pt idx="82">
                  <c:v>119482</c:v>
                </c:pt>
                <c:pt idx="83">
                  <c:v>119514</c:v>
                </c:pt>
                <c:pt idx="84">
                  <c:v>119514</c:v>
                </c:pt>
                <c:pt idx="85">
                  <c:v>119514</c:v>
                </c:pt>
                <c:pt idx="86">
                  <c:v>119514</c:v>
                </c:pt>
                <c:pt idx="87">
                  <c:v>119532</c:v>
                </c:pt>
                <c:pt idx="88">
                  <c:v>119633</c:v>
                </c:pt>
                <c:pt idx="89">
                  <c:v>119725</c:v>
                </c:pt>
                <c:pt idx="90">
                  <c:v>119907</c:v>
                </c:pt>
                <c:pt idx="91">
                  <c:v>119910</c:v>
                </c:pt>
                <c:pt idx="92">
                  <c:v>119948</c:v>
                </c:pt>
                <c:pt idx="93">
                  <c:v>119992</c:v>
                </c:pt>
                <c:pt idx="94">
                  <c:v>119992</c:v>
                </c:pt>
                <c:pt idx="95">
                  <c:v>119992</c:v>
                </c:pt>
                <c:pt idx="96">
                  <c:v>119992</c:v>
                </c:pt>
                <c:pt idx="97">
                  <c:v>119992</c:v>
                </c:pt>
                <c:pt idx="98">
                  <c:v>120012</c:v>
                </c:pt>
                <c:pt idx="99">
                  <c:v>120226</c:v>
                </c:pt>
                <c:pt idx="100">
                  <c:v>120226</c:v>
                </c:pt>
                <c:pt idx="101">
                  <c:v>120226</c:v>
                </c:pt>
                <c:pt idx="102">
                  <c:v>120264</c:v>
                </c:pt>
                <c:pt idx="103">
                  <c:v>120264</c:v>
                </c:pt>
                <c:pt idx="104">
                  <c:v>120264</c:v>
                </c:pt>
                <c:pt idx="105">
                  <c:v>120264</c:v>
                </c:pt>
                <c:pt idx="106">
                  <c:v>120264</c:v>
                </c:pt>
                <c:pt idx="107">
                  <c:v>120279</c:v>
                </c:pt>
                <c:pt idx="108">
                  <c:v>120302</c:v>
                </c:pt>
                <c:pt idx="109">
                  <c:v>120306</c:v>
                </c:pt>
                <c:pt idx="110">
                  <c:v>120306</c:v>
                </c:pt>
                <c:pt idx="111">
                  <c:v>120306</c:v>
                </c:pt>
                <c:pt idx="112">
                  <c:v>120344</c:v>
                </c:pt>
                <c:pt idx="113">
                  <c:v>120352</c:v>
                </c:pt>
                <c:pt idx="114">
                  <c:v>120399</c:v>
                </c:pt>
                <c:pt idx="115">
                  <c:v>120490</c:v>
                </c:pt>
                <c:pt idx="116">
                  <c:v>120516</c:v>
                </c:pt>
                <c:pt idx="117">
                  <c:v>120516</c:v>
                </c:pt>
                <c:pt idx="118">
                  <c:v>120516</c:v>
                </c:pt>
                <c:pt idx="119">
                  <c:v>120554</c:v>
                </c:pt>
                <c:pt idx="120">
                  <c:v>120618</c:v>
                </c:pt>
                <c:pt idx="121">
                  <c:v>120858</c:v>
                </c:pt>
                <c:pt idx="122">
                  <c:v>120908</c:v>
                </c:pt>
                <c:pt idx="123">
                  <c:v>120908</c:v>
                </c:pt>
                <c:pt idx="124">
                  <c:v>120946</c:v>
                </c:pt>
                <c:pt idx="125">
                  <c:v>120984</c:v>
                </c:pt>
                <c:pt idx="126">
                  <c:v>120984</c:v>
                </c:pt>
                <c:pt idx="127">
                  <c:v>120984</c:v>
                </c:pt>
                <c:pt idx="128">
                  <c:v>121016</c:v>
                </c:pt>
                <c:pt idx="129">
                  <c:v>121032</c:v>
                </c:pt>
                <c:pt idx="130">
                  <c:v>121060</c:v>
                </c:pt>
                <c:pt idx="131">
                  <c:v>121060</c:v>
                </c:pt>
                <c:pt idx="132">
                  <c:v>121104</c:v>
                </c:pt>
                <c:pt idx="133">
                  <c:v>121104</c:v>
                </c:pt>
                <c:pt idx="134">
                  <c:v>121104</c:v>
                </c:pt>
                <c:pt idx="135">
                  <c:v>121104</c:v>
                </c:pt>
                <c:pt idx="136">
                  <c:v>121104</c:v>
                </c:pt>
                <c:pt idx="137">
                  <c:v>121104</c:v>
                </c:pt>
                <c:pt idx="138">
                  <c:v>121104</c:v>
                </c:pt>
                <c:pt idx="139">
                  <c:v>121104</c:v>
                </c:pt>
                <c:pt idx="140">
                  <c:v>121104</c:v>
                </c:pt>
                <c:pt idx="141">
                  <c:v>121104</c:v>
                </c:pt>
                <c:pt idx="142">
                  <c:v>121104</c:v>
                </c:pt>
                <c:pt idx="143">
                  <c:v>121104</c:v>
                </c:pt>
                <c:pt idx="144">
                  <c:v>121136</c:v>
                </c:pt>
                <c:pt idx="145">
                  <c:v>121180</c:v>
                </c:pt>
                <c:pt idx="146">
                  <c:v>121180</c:v>
                </c:pt>
                <c:pt idx="147">
                  <c:v>121276</c:v>
                </c:pt>
                <c:pt idx="148">
                  <c:v>121276</c:v>
                </c:pt>
                <c:pt idx="149">
                  <c:v>121314</c:v>
                </c:pt>
                <c:pt idx="150">
                  <c:v>121364</c:v>
                </c:pt>
                <c:pt idx="151">
                  <c:v>121364</c:v>
                </c:pt>
                <c:pt idx="152">
                  <c:v>121364</c:v>
                </c:pt>
                <c:pt idx="153">
                  <c:v>121364</c:v>
                </c:pt>
                <c:pt idx="154">
                  <c:v>121364</c:v>
                </c:pt>
                <c:pt idx="155">
                  <c:v>121364</c:v>
                </c:pt>
                <c:pt idx="156">
                  <c:v>121364</c:v>
                </c:pt>
                <c:pt idx="157">
                  <c:v>121364</c:v>
                </c:pt>
                <c:pt idx="158">
                  <c:v>121364</c:v>
                </c:pt>
                <c:pt idx="159">
                  <c:v>121364</c:v>
                </c:pt>
                <c:pt idx="160">
                  <c:v>121364</c:v>
                </c:pt>
                <c:pt idx="161">
                  <c:v>121364</c:v>
                </c:pt>
                <c:pt idx="162">
                  <c:v>121364</c:v>
                </c:pt>
                <c:pt idx="163">
                  <c:v>121364</c:v>
                </c:pt>
                <c:pt idx="164">
                  <c:v>121364</c:v>
                </c:pt>
                <c:pt idx="165">
                  <c:v>121364</c:v>
                </c:pt>
                <c:pt idx="166">
                  <c:v>121402</c:v>
                </c:pt>
                <c:pt idx="167">
                  <c:v>121446</c:v>
                </c:pt>
                <c:pt idx="168">
                  <c:v>121446</c:v>
                </c:pt>
                <c:pt idx="169">
                  <c:v>121446</c:v>
                </c:pt>
                <c:pt idx="170">
                  <c:v>121446</c:v>
                </c:pt>
                <c:pt idx="171">
                  <c:v>121446</c:v>
                </c:pt>
                <c:pt idx="172">
                  <c:v>121446</c:v>
                </c:pt>
                <c:pt idx="173">
                  <c:v>121446</c:v>
                </c:pt>
                <c:pt idx="174">
                  <c:v>121446</c:v>
                </c:pt>
                <c:pt idx="175">
                  <c:v>121446</c:v>
                </c:pt>
                <c:pt idx="176">
                  <c:v>121446</c:v>
                </c:pt>
                <c:pt idx="177">
                  <c:v>121446</c:v>
                </c:pt>
                <c:pt idx="178">
                  <c:v>121446</c:v>
                </c:pt>
                <c:pt idx="179">
                  <c:v>121446</c:v>
                </c:pt>
                <c:pt idx="180">
                  <c:v>121446</c:v>
                </c:pt>
                <c:pt idx="181">
                  <c:v>121446</c:v>
                </c:pt>
                <c:pt idx="182">
                  <c:v>121446</c:v>
                </c:pt>
                <c:pt idx="183">
                  <c:v>121446</c:v>
                </c:pt>
                <c:pt idx="184">
                  <c:v>121446</c:v>
                </c:pt>
                <c:pt idx="185">
                  <c:v>121446</c:v>
                </c:pt>
                <c:pt idx="186">
                  <c:v>121446</c:v>
                </c:pt>
                <c:pt idx="187">
                  <c:v>121446</c:v>
                </c:pt>
                <c:pt idx="188">
                  <c:v>121446</c:v>
                </c:pt>
                <c:pt idx="189">
                  <c:v>121446</c:v>
                </c:pt>
                <c:pt idx="190">
                  <c:v>121446</c:v>
                </c:pt>
                <c:pt idx="191">
                  <c:v>121446</c:v>
                </c:pt>
                <c:pt idx="192">
                  <c:v>121446</c:v>
                </c:pt>
                <c:pt idx="193">
                  <c:v>121446</c:v>
                </c:pt>
                <c:pt idx="194">
                  <c:v>121446</c:v>
                </c:pt>
                <c:pt idx="195">
                  <c:v>121446</c:v>
                </c:pt>
                <c:pt idx="196">
                  <c:v>121446</c:v>
                </c:pt>
                <c:pt idx="197">
                  <c:v>121446</c:v>
                </c:pt>
                <c:pt idx="198">
                  <c:v>121446</c:v>
                </c:pt>
                <c:pt idx="199">
                  <c:v>121446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92-4091-9855-31B7DC567934}"/>
            </c:ext>
          </c:extLst>
        </c:ser>
        <c:ser>
          <c:idx val="2"/>
          <c:order val="2"/>
          <c:tx>
            <c:strRef>
              <c:f>Graphs!$D$1</c:f>
              <c:strCache>
                <c:ptCount val="1"/>
                <c:pt idx="0">
                  <c:v>TC132 against C132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Graphs!$A$2:$A$201</c:f>
              <c:numCache>
                <c:formatCode>General</c:formatCode>
                <c:ptCount val="2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</c:numCache>
            </c:numRef>
          </c:cat>
          <c:val>
            <c:numRef>
              <c:f>Graphs!$D$2:$D$201</c:f>
              <c:numCache>
                <c:formatCode>General</c:formatCode>
                <c:ptCount val="200"/>
                <c:pt idx="0">
                  <c:v>233570</c:v>
                </c:pt>
                <c:pt idx="1">
                  <c:v>235248</c:v>
                </c:pt>
                <c:pt idx="2">
                  <c:v>236211</c:v>
                </c:pt>
                <c:pt idx="3">
                  <c:v>236865</c:v>
                </c:pt>
                <c:pt idx="4">
                  <c:v>237165</c:v>
                </c:pt>
                <c:pt idx="5">
                  <c:v>237183</c:v>
                </c:pt>
                <c:pt idx="6">
                  <c:v>237453</c:v>
                </c:pt>
                <c:pt idx="7">
                  <c:v>237588</c:v>
                </c:pt>
                <c:pt idx="8">
                  <c:v>237588</c:v>
                </c:pt>
                <c:pt idx="9">
                  <c:v>237588</c:v>
                </c:pt>
                <c:pt idx="10">
                  <c:v>237588</c:v>
                </c:pt>
                <c:pt idx="11">
                  <c:v>237595</c:v>
                </c:pt>
                <c:pt idx="12">
                  <c:v>237634</c:v>
                </c:pt>
                <c:pt idx="13">
                  <c:v>237634</c:v>
                </c:pt>
                <c:pt idx="14">
                  <c:v>237657</c:v>
                </c:pt>
                <c:pt idx="15">
                  <c:v>237657</c:v>
                </c:pt>
                <c:pt idx="16">
                  <c:v>237690</c:v>
                </c:pt>
                <c:pt idx="17">
                  <c:v>237706</c:v>
                </c:pt>
                <c:pt idx="18">
                  <c:v>237706</c:v>
                </c:pt>
                <c:pt idx="19">
                  <c:v>237706</c:v>
                </c:pt>
                <c:pt idx="20">
                  <c:v>237735</c:v>
                </c:pt>
                <c:pt idx="21">
                  <c:v>237735</c:v>
                </c:pt>
                <c:pt idx="22">
                  <c:v>237735</c:v>
                </c:pt>
                <c:pt idx="23">
                  <c:v>237735</c:v>
                </c:pt>
                <c:pt idx="24">
                  <c:v>237735</c:v>
                </c:pt>
                <c:pt idx="25">
                  <c:v>237735</c:v>
                </c:pt>
                <c:pt idx="26">
                  <c:v>237735</c:v>
                </c:pt>
                <c:pt idx="27">
                  <c:v>237735</c:v>
                </c:pt>
                <c:pt idx="28">
                  <c:v>237735</c:v>
                </c:pt>
                <c:pt idx="29">
                  <c:v>237735</c:v>
                </c:pt>
                <c:pt idx="30">
                  <c:v>237739</c:v>
                </c:pt>
                <c:pt idx="31">
                  <c:v>237801</c:v>
                </c:pt>
                <c:pt idx="32">
                  <c:v>237801</c:v>
                </c:pt>
                <c:pt idx="33">
                  <c:v>237801</c:v>
                </c:pt>
                <c:pt idx="34">
                  <c:v>237801</c:v>
                </c:pt>
                <c:pt idx="35">
                  <c:v>237801</c:v>
                </c:pt>
                <c:pt idx="36">
                  <c:v>237801</c:v>
                </c:pt>
                <c:pt idx="37">
                  <c:v>237801</c:v>
                </c:pt>
                <c:pt idx="38">
                  <c:v>237801</c:v>
                </c:pt>
                <c:pt idx="39">
                  <c:v>237801</c:v>
                </c:pt>
                <c:pt idx="40">
                  <c:v>237801</c:v>
                </c:pt>
                <c:pt idx="41">
                  <c:v>237801</c:v>
                </c:pt>
                <c:pt idx="42">
                  <c:v>237801</c:v>
                </c:pt>
                <c:pt idx="43">
                  <c:v>237801</c:v>
                </c:pt>
                <c:pt idx="44">
                  <c:v>237801</c:v>
                </c:pt>
                <c:pt idx="45">
                  <c:v>237801</c:v>
                </c:pt>
                <c:pt idx="46">
                  <c:v>237801</c:v>
                </c:pt>
                <c:pt idx="47">
                  <c:v>237801</c:v>
                </c:pt>
                <c:pt idx="48">
                  <c:v>237801</c:v>
                </c:pt>
                <c:pt idx="49">
                  <c:v>237801</c:v>
                </c:pt>
                <c:pt idx="50">
                  <c:v>237801</c:v>
                </c:pt>
                <c:pt idx="51">
                  <c:v>237801</c:v>
                </c:pt>
                <c:pt idx="52">
                  <c:v>237801</c:v>
                </c:pt>
                <c:pt idx="53">
                  <c:v>237801</c:v>
                </c:pt>
                <c:pt idx="54">
                  <c:v>237801</c:v>
                </c:pt>
                <c:pt idx="55">
                  <c:v>237801</c:v>
                </c:pt>
                <c:pt idx="56">
                  <c:v>237801</c:v>
                </c:pt>
                <c:pt idx="57">
                  <c:v>237801</c:v>
                </c:pt>
                <c:pt idx="58">
                  <c:v>237801</c:v>
                </c:pt>
                <c:pt idx="59">
                  <c:v>237801</c:v>
                </c:pt>
                <c:pt idx="60">
                  <c:v>237801</c:v>
                </c:pt>
                <c:pt idx="61">
                  <c:v>237801</c:v>
                </c:pt>
                <c:pt idx="62">
                  <c:v>237801</c:v>
                </c:pt>
                <c:pt idx="63">
                  <c:v>237801</c:v>
                </c:pt>
                <c:pt idx="64">
                  <c:v>237801</c:v>
                </c:pt>
                <c:pt idx="65">
                  <c:v>237801</c:v>
                </c:pt>
                <c:pt idx="66">
                  <c:v>237801</c:v>
                </c:pt>
                <c:pt idx="67">
                  <c:v>237801</c:v>
                </c:pt>
                <c:pt idx="68">
                  <c:v>237801</c:v>
                </c:pt>
                <c:pt idx="69">
                  <c:v>237801</c:v>
                </c:pt>
                <c:pt idx="70">
                  <c:v>237801</c:v>
                </c:pt>
                <c:pt idx="71">
                  <c:v>237801</c:v>
                </c:pt>
                <c:pt idx="72">
                  <c:v>237801</c:v>
                </c:pt>
                <c:pt idx="73">
                  <c:v>237801</c:v>
                </c:pt>
                <c:pt idx="74">
                  <c:v>237801</c:v>
                </c:pt>
                <c:pt idx="75">
                  <c:v>237801</c:v>
                </c:pt>
                <c:pt idx="76">
                  <c:v>237801</c:v>
                </c:pt>
                <c:pt idx="77">
                  <c:v>237801</c:v>
                </c:pt>
                <c:pt idx="78">
                  <c:v>237801</c:v>
                </c:pt>
                <c:pt idx="79">
                  <c:v>237801</c:v>
                </c:pt>
                <c:pt idx="80">
                  <c:v>237801</c:v>
                </c:pt>
                <c:pt idx="81">
                  <c:v>237801</c:v>
                </c:pt>
                <c:pt idx="82">
                  <c:v>237801</c:v>
                </c:pt>
                <c:pt idx="83">
                  <c:v>237801</c:v>
                </c:pt>
                <c:pt idx="84">
                  <c:v>237801</c:v>
                </c:pt>
                <c:pt idx="85">
                  <c:v>237801</c:v>
                </c:pt>
                <c:pt idx="86">
                  <c:v>237801</c:v>
                </c:pt>
                <c:pt idx="87">
                  <c:v>237801</c:v>
                </c:pt>
                <c:pt idx="88">
                  <c:v>237801</c:v>
                </c:pt>
                <c:pt idx="89">
                  <c:v>237801</c:v>
                </c:pt>
                <c:pt idx="90">
                  <c:v>237801</c:v>
                </c:pt>
                <c:pt idx="91">
                  <c:v>237801</c:v>
                </c:pt>
                <c:pt idx="92">
                  <c:v>237801</c:v>
                </c:pt>
                <c:pt idx="93">
                  <c:v>237801</c:v>
                </c:pt>
                <c:pt idx="94">
                  <c:v>237801</c:v>
                </c:pt>
                <c:pt idx="95">
                  <c:v>237801</c:v>
                </c:pt>
                <c:pt idx="96">
                  <c:v>237801</c:v>
                </c:pt>
                <c:pt idx="97">
                  <c:v>237801</c:v>
                </c:pt>
                <c:pt idx="98">
                  <c:v>237801</c:v>
                </c:pt>
                <c:pt idx="99">
                  <c:v>237801</c:v>
                </c:pt>
                <c:pt idx="100">
                  <c:v>237801</c:v>
                </c:pt>
                <c:pt idx="101">
                  <c:v>237801</c:v>
                </c:pt>
                <c:pt idx="102">
                  <c:v>237801</c:v>
                </c:pt>
                <c:pt idx="103">
                  <c:v>237801</c:v>
                </c:pt>
                <c:pt idx="104">
                  <c:v>237801</c:v>
                </c:pt>
                <c:pt idx="105">
                  <c:v>237801</c:v>
                </c:pt>
                <c:pt idx="106">
                  <c:v>237801</c:v>
                </c:pt>
                <c:pt idx="107">
                  <c:v>237801</c:v>
                </c:pt>
                <c:pt idx="108">
                  <c:v>237801</c:v>
                </c:pt>
                <c:pt idx="109">
                  <c:v>237801</c:v>
                </c:pt>
                <c:pt idx="110">
                  <c:v>237801</c:v>
                </c:pt>
                <c:pt idx="111">
                  <c:v>237801</c:v>
                </c:pt>
                <c:pt idx="112">
                  <c:v>237801</c:v>
                </c:pt>
                <c:pt idx="113">
                  <c:v>237801</c:v>
                </c:pt>
                <c:pt idx="114">
                  <c:v>237801</c:v>
                </c:pt>
                <c:pt idx="115">
                  <c:v>237801</c:v>
                </c:pt>
                <c:pt idx="116">
                  <c:v>237801</c:v>
                </c:pt>
                <c:pt idx="117">
                  <c:v>237801</c:v>
                </c:pt>
                <c:pt idx="118">
                  <c:v>237801</c:v>
                </c:pt>
                <c:pt idx="119">
                  <c:v>237801</c:v>
                </c:pt>
                <c:pt idx="120">
                  <c:v>237801</c:v>
                </c:pt>
                <c:pt idx="121">
                  <c:v>237801</c:v>
                </c:pt>
                <c:pt idx="122">
                  <c:v>237801</c:v>
                </c:pt>
                <c:pt idx="123">
                  <c:v>237801</c:v>
                </c:pt>
                <c:pt idx="124">
                  <c:v>237801</c:v>
                </c:pt>
                <c:pt idx="125">
                  <c:v>237801</c:v>
                </c:pt>
                <c:pt idx="126">
                  <c:v>237801</c:v>
                </c:pt>
                <c:pt idx="127">
                  <c:v>237801</c:v>
                </c:pt>
                <c:pt idx="128">
                  <c:v>237801</c:v>
                </c:pt>
                <c:pt idx="129">
                  <c:v>237801</c:v>
                </c:pt>
                <c:pt idx="130">
                  <c:v>237801</c:v>
                </c:pt>
                <c:pt idx="131">
                  <c:v>237801</c:v>
                </c:pt>
                <c:pt idx="132">
                  <c:v>237801</c:v>
                </c:pt>
                <c:pt idx="133">
                  <c:v>237801</c:v>
                </c:pt>
                <c:pt idx="134">
                  <c:v>237801</c:v>
                </c:pt>
                <c:pt idx="135">
                  <c:v>237801</c:v>
                </c:pt>
                <c:pt idx="136">
                  <c:v>237801</c:v>
                </c:pt>
                <c:pt idx="137">
                  <c:v>237801</c:v>
                </c:pt>
                <c:pt idx="138">
                  <c:v>237801</c:v>
                </c:pt>
                <c:pt idx="139">
                  <c:v>237801</c:v>
                </c:pt>
                <c:pt idx="140">
                  <c:v>237801</c:v>
                </c:pt>
                <c:pt idx="141">
                  <c:v>237801</c:v>
                </c:pt>
                <c:pt idx="142">
                  <c:v>237801</c:v>
                </c:pt>
                <c:pt idx="143">
                  <c:v>237801</c:v>
                </c:pt>
                <c:pt idx="144">
                  <c:v>237801</c:v>
                </c:pt>
                <c:pt idx="145">
                  <c:v>237801</c:v>
                </c:pt>
                <c:pt idx="146">
                  <c:v>237801</c:v>
                </c:pt>
                <c:pt idx="147">
                  <c:v>237801</c:v>
                </c:pt>
                <c:pt idx="148">
                  <c:v>237801</c:v>
                </c:pt>
                <c:pt idx="149">
                  <c:v>237801</c:v>
                </c:pt>
                <c:pt idx="150">
                  <c:v>237801</c:v>
                </c:pt>
                <c:pt idx="151">
                  <c:v>237801</c:v>
                </c:pt>
                <c:pt idx="152">
                  <c:v>237801</c:v>
                </c:pt>
                <c:pt idx="153">
                  <c:v>237801</c:v>
                </c:pt>
                <c:pt idx="154">
                  <c:v>237801</c:v>
                </c:pt>
                <c:pt idx="155">
                  <c:v>237801</c:v>
                </c:pt>
                <c:pt idx="156">
                  <c:v>237801</c:v>
                </c:pt>
                <c:pt idx="157">
                  <c:v>237801</c:v>
                </c:pt>
                <c:pt idx="158">
                  <c:v>237801</c:v>
                </c:pt>
                <c:pt idx="159">
                  <c:v>237801</c:v>
                </c:pt>
                <c:pt idx="160">
                  <c:v>237801</c:v>
                </c:pt>
                <c:pt idx="161">
                  <c:v>237801</c:v>
                </c:pt>
                <c:pt idx="162">
                  <c:v>237801</c:v>
                </c:pt>
                <c:pt idx="163">
                  <c:v>237801</c:v>
                </c:pt>
                <c:pt idx="164">
                  <c:v>237801</c:v>
                </c:pt>
                <c:pt idx="165">
                  <c:v>237801</c:v>
                </c:pt>
                <c:pt idx="166">
                  <c:v>237801</c:v>
                </c:pt>
                <c:pt idx="167">
                  <c:v>237801</c:v>
                </c:pt>
                <c:pt idx="168">
                  <c:v>237801</c:v>
                </c:pt>
                <c:pt idx="169">
                  <c:v>237801</c:v>
                </c:pt>
                <c:pt idx="170">
                  <c:v>237801</c:v>
                </c:pt>
                <c:pt idx="171">
                  <c:v>237801</c:v>
                </c:pt>
                <c:pt idx="172">
                  <c:v>237801</c:v>
                </c:pt>
                <c:pt idx="173">
                  <c:v>237801</c:v>
                </c:pt>
                <c:pt idx="174">
                  <c:v>237801</c:v>
                </c:pt>
                <c:pt idx="175">
                  <c:v>237801</c:v>
                </c:pt>
                <c:pt idx="176">
                  <c:v>237801</c:v>
                </c:pt>
                <c:pt idx="177">
                  <c:v>237801</c:v>
                </c:pt>
                <c:pt idx="178">
                  <c:v>237801</c:v>
                </c:pt>
                <c:pt idx="179">
                  <c:v>237801</c:v>
                </c:pt>
                <c:pt idx="180">
                  <c:v>237801</c:v>
                </c:pt>
                <c:pt idx="181">
                  <c:v>237801</c:v>
                </c:pt>
                <c:pt idx="182">
                  <c:v>237801</c:v>
                </c:pt>
                <c:pt idx="183">
                  <c:v>237801</c:v>
                </c:pt>
                <c:pt idx="184">
                  <c:v>237801</c:v>
                </c:pt>
                <c:pt idx="185">
                  <c:v>237801</c:v>
                </c:pt>
                <c:pt idx="186">
                  <c:v>237801</c:v>
                </c:pt>
                <c:pt idx="187">
                  <c:v>237801</c:v>
                </c:pt>
                <c:pt idx="188">
                  <c:v>237801</c:v>
                </c:pt>
                <c:pt idx="189">
                  <c:v>237801</c:v>
                </c:pt>
                <c:pt idx="190">
                  <c:v>237801</c:v>
                </c:pt>
                <c:pt idx="191">
                  <c:v>237801</c:v>
                </c:pt>
                <c:pt idx="192">
                  <c:v>237801</c:v>
                </c:pt>
                <c:pt idx="193">
                  <c:v>237801</c:v>
                </c:pt>
                <c:pt idx="194">
                  <c:v>237801</c:v>
                </c:pt>
                <c:pt idx="195">
                  <c:v>237801</c:v>
                </c:pt>
                <c:pt idx="196">
                  <c:v>237801</c:v>
                </c:pt>
                <c:pt idx="197">
                  <c:v>237801</c:v>
                </c:pt>
                <c:pt idx="198">
                  <c:v>237801</c:v>
                </c:pt>
                <c:pt idx="199">
                  <c:v>237801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B92-4091-9855-31B7DC567934}"/>
            </c:ext>
          </c:extLst>
        </c:ser>
        <c:ser>
          <c:idx val="3"/>
          <c:order val="3"/>
          <c:tx>
            <c:strRef>
              <c:f>Graphs!$E$1</c:f>
              <c:strCache>
                <c:ptCount val="1"/>
                <c:pt idx="0">
                  <c:v>TC95 against C95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Graphs!$A$2:$A$201</c:f>
              <c:numCache>
                <c:formatCode>General</c:formatCode>
                <c:ptCount val="2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</c:numCache>
            </c:numRef>
          </c:cat>
          <c:val>
            <c:numRef>
              <c:f>Graphs!$E$2:$E$201</c:f>
              <c:numCache>
                <c:formatCode>General</c:formatCode>
                <c:ptCount val="200"/>
                <c:pt idx="0">
                  <c:v>103052</c:v>
                </c:pt>
                <c:pt idx="1">
                  <c:v>105818</c:v>
                </c:pt>
                <c:pt idx="2">
                  <c:v>107043</c:v>
                </c:pt>
                <c:pt idx="3">
                  <c:v>108175</c:v>
                </c:pt>
                <c:pt idx="4">
                  <c:v>108451</c:v>
                </c:pt>
                <c:pt idx="5">
                  <c:v>109350</c:v>
                </c:pt>
                <c:pt idx="6">
                  <c:v>109674</c:v>
                </c:pt>
                <c:pt idx="7">
                  <c:v>109953</c:v>
                </c:pt>
                <c:pt idx="8">
                  <c:v>110192</c:v>
                </c:pt>
                <c:pt idx="9">
                  <c:v>110452</c:v>
                </c:pt>
                <c:pt idx="10">
                  <c:v>110802</c:v>
                </c:pt>
                <c:pt idx="11">
                  <c:v>110928</c:v>
                </c:pt>
                <c:pt idx="12">
                  <c:v>111365</c:v>
                </c:pt>
                <c:pt idx="13">
                  <c:v>111411</c:v>
                </c:pt>
                <c:pt idx="14">
                  <c:v>111849</c:v>
                </c:pt>
                <c:pt idx="15">
                  <c:v>112281</c:v>
                </c:pt>
                <c:pt idx="16">
                  <c:v>112518</c:v>
                </c:pt>
                <c:pt idx="17">
                  <c:v>112568</c:v>
                </c:pt>
                <c:pt idx="18">
                  <c:v>112749</c:v>
                </c:pt>
                <c:pt idx="19">
                  <c:v>112833</c:v>
                </c:pt>
                <c:pt idx="20">
                  <c:v>113011</c:v>
                </c:pt>
                <c:pt idx="21">
                  <c:v>113430</c:v>
                </c:pt>
                <c:pt idx="22">
                  <c:v>113466</c:v>
                </c:pt>
                <c:pt idx="23">
                  <c:v>113557</c:v>
                </c:pt>
                <c:pt idx="24">
                  <c:v>113922</c:v>
                </c:pt>
                <c:pt idx="25">
                  <c:v>114021</c:v>
                </c:pt>
                <c:pt idx="26">
                  <c:v>114273</c:v>
                </c:pt>
                <c:pt idx="27">
                  <c:v>114380</c:v>
                </c:pt>
                <c:pt idx="28">
                  <c:v>114566</c:v>
                </c:pt>
                <c:pt idx="29">
                  <c:v>114863</c:v>
                </c:pt>
                <c:pt idx="30">
                  <c:v>115102</c:v>
                </c:pt>
                <c:pt idx="31">
                  <c:v>115174</c:v>
                </c:pt>
                <c:pt idx="32">
                  <c:v>115291</c:v>
                </c:pt>
                <c:pt idx="33">
                  <c:v>115431</c:v>
                </c:pt>
                <c:pt idx="34">
                  <c:v>115443</c:v>
                </c:pt>
                <c:pt idx="35">
                  <c:v>115628</c:v>
                </c:pt>
                <c:pt idx="36">
                  <c:v>115798</c:v>
                </c:pt>
                <c:pt idx="37">
                  <c:v>115965</c:v>
                </c:pt>
                <c:pt idx="38">
                  <c:v>116141</c:v>
                </c:pt>
                <c:pt idx="39">
                  <c:v>116268</c:v>
                </c:pt>
                <c:pt idx="40">
                  <c:v>116318</c:v>
                </c:pt>
                <c:pt idx="41">
                  <c:v>116477</c:v>
                </c:pt>
                <c:pt idx="42">
                  <c:v>116672</c:v>
                </c:pt>
                <c:pt idx="43">
                  <c:v>116672</c:v>
                </c:pt>
                <c:pt idx="44">
                  <c:v>116700</c:v>
                </c:pt>
                <c:pt idx="45">
                  <c:v>116820</c:v>
                </c:pt>
                <c:pt idx="46">
                  <c:v>116938</c:v>
                </c:pt>
                <c:pt idx="47">
                  <c:v>117172</c:v>
                </c:pt>
                <c:pt idx="48">
                  <c:v>117246</c:v>
                </c:pt>
                <c:pt idx="49">
                  <c:v>117347</c:v>
                </c:pt>
                <c:pt idx="50">
                  <c:v>117546</c:v>
                </c:pt>
                <c:pt idx="51">
                  <c:v>117646</c:v>
                </c:pt>
                <c:pt idx="52">
                  <c:v>117716</c:v>
                </c:pt>
                <c:pt idx="53">
                  <c:v>117745</c:v>
                </c:pt>
                <c:pt idx="54">
                  <c:v>117789</c:v>
                </c:pt>
                <c:pt idx="55">
                  <c:v>117794</c:v>
                </c:pt>
                <c:pt idx="56">
                  <c:v>117832</c:v>
                </c:pt>
                <c:pt idx="57">
                  <c:v>117851</c:v>
                </c:pt>
                <c:pt idx="58">
                  <c:v>118165</c:v>
                </c:pt>
                <c:pt idx="59">
                  <c:v>118268</c:v>
                </c:pt>
                <c:pt idx="60">
                  <c:v>118303</c:v>
                </c:pt>
                <c:pt idx="61">
                  <c:v>118373</c:v>
                </c:pt>
                <c:pt idx="62">
                  <c:v>118377</c:v>
                </c:pt>
                <c:pt idx="63">
                  <c:v>118379</c:v>
                </c:pt>
                <c:pt idx="64">
                  <c:v>118504</c:v>
                </c:pt>
                <c:pt idx="65">
                  <c:v>118718</c:v>
                </c:pt>
                <c:pt idx="66">
                  <c:v>118750</c:v>
                </c:pt>
                <c:pt idx="67">
                  <c:v>118756</c:v>
                </c:pt>
                <c:pt idx="68">
                  <c:v>118890</c:v>
                </c:pt>
                <c:pt idx="69">
                  <c:v>118994</c:v>
                </c:pt>
                <c:pt idx="70">
                  <c:v>119070</c:v>
                </c:pt>
                <c:pt idx="71">
                  <c:v>119098</c:v>
                </c:pt>
                <c:pt idx="72">
                  <c:v>119117</c:v>
                </c:pt>
                <c:pt idx="73">
                  <c:v>119117</c:v>
                </c:pt>
                <c:pt idx="74">
                  <c:v>119117</c:v>
                </c:pt>
                <c:pt idx="75">
                  <c:v>119155</c:v>
                </c:pt>
                <c:pt idx="76">
                  <c:v>119227</c:v>
                </c:pt>
                <c:pt idx="77">
                  <c:v>119306</c:v>
                </c:pt>
                <c:pt idx="78">
                  <c:v>119373</c:v>
                </c:pt>
                <c:pt idx="79">
                  <c:v>119373</c:v>
                </c:pt>
                <c:pt idx="80">
                  <c:v>119380</c:v>
                </c:pt>
                <c:pt idx="81">
                  <c:v>119470</c:v>
                </c:pt>
                <c:pt idx="82">
                  <c:v>119509</c:v>
                </c:pt>
                <c:pt idx="83">
                  <c:v>119559</c:v>
                </c:pt>
                <c:pt idx="84">
                  <c:v>119694</c:v>
                </c:pt>
                <c:pt idx="85">
                  <c:v>119694</c:v>
                </c:pt>
                <c:pt idx="86">
                  <c:v>119840</c:v>
                </c:pt>
                <c:pt idx="87">
                  <c:v>119840</c:v>
                </c:pt>
                <c:pt idx="88">
                  <c:v>119884</c:v>
                </c:pt>
                <c:pt idx="89">
                  <c:v>119896</c:v>
                </c:pt>
                <c:pt idx="90">
                  <c:v>120036</c:v>
                </c:pt>
                <c:pt idx="91">
                  <c:v>120054</c:v>
                </c:pt>
                <c:pt idx="92">
                  <c:v>120092</c:v>
                </c:pt>
                <c:pt idx="93">
                  <c:v>120106</c:v>
                </c:pt>
                <c:pt idx="94">
                  <c:v>120106</c:v>
                </c:pt>
                <c:pt idx="95">
                  <c:v>120138</c:v>
                </c:pt>
                <c:pt idx="96">
                  <c:v>120138</c:v>
                </c:pt>
                <c:pt idx="97">
                  <c:v>120172</c:v>
                </c:pt>
                <c:pt idx="98">
                  <c:v>120204</c:v>
                </c:pt>
                <c:pt idx="99">
                  <c:v>120318</c:v>
                </c:pt>
                <c:pt idx="100">
                  <c:v>120318</c:v>
                </c:pt>
                <c:pt idx="101">
                  <c:v>120318</c:v>
                </c:pt>
                <c:pt idx="102">
                  <c:v>120318</c:v>
                </c:pt>
                <c:pt idx="103">
                  <c:v>120406</c:v>
                </c:pt>
                <c:pt idx="104">
                  <c:v>120444</c:v>
                </c:pt>
                <c:pt idx="105">
                  <c:v>120457</c:v>
                </c:pt>
                <c:pt idx="106">
                  <c:v>120457</c:v>
                </c:pt>
                <c:pt idx="107">
                  <c:v>120596</c:v>
                </c:pt>
                <c:pt idx="108">
                  <c:v>120634</c:v>
                </c:pt>
                <c:pt idx="109">
                  <c:v>120710</c:v>
                </c:pt>
                <c:pt idx="110">
                  <c:v>120748</c:v>
                </c:pt>
                <c:pt idx="111">
                  <c:v>120748</c:v>
                </c:pt>
                <c:pt idx="112">
                  <c:v>120862</c:v>
                </c:pt>
                <c:pt idx="113">
                  <c:v>120862</c:v>
                </c:pt>
                <c:pt idx="114">
                  <c:v>120862</c:v>
                </c:pt>
                <c:pt idx="115">
                  <c:v>120906</c:v>
                </c:pt>
                <c:pt idx="116">
                  <c:v>120906</c:v>
                </c:pt>
                <c:pt idx="117">
                  <c:v>120964</c:v>
                </c:pt>
                <c:pt idx="118">
                  <c:v>121014</c:v>
                </c:pt>
                <c:pt idx="119">
                  <c:v>121014</c:v>
                </c:pt>
                <c:pt idx="120">
                  <c:v>121028</c:v>
                </c:pt>
                <c:pt idx="121">
                  <c:v>121090</c:v>
                </c:pt>
                <c:pt idx="122">
                  <c:v>121162</c:v>
                </c:pt>
                <c:pt idx="123">
                  <c:v>121206</c:v>
                </c:pt>
                <c:pt idx="124">
                  <c:v>121206</c:v>
                </c:pt>
                <c:pt idx="125">
                  <c:v>121206</c:v>
                </c:pt>
                <c:pt idx="126">
                  <c:v>121256</c:v>
                </c:pt>
                <c:pt idx="127">
                  <c:v>121256</c:v>
                </c:pt>
                <c:pt idx="128">
                  <c:v>121256</c:v>
                </c:pt>
                <c:pt idx="129">
                  <c:v>121396</c:v>
                </c:pt>
                <c:pt idx="130">
                  <c:v>121396</c:v>
                </c:pt>
                <c:pt idx="131">
                  <c:v>121396</c:v>
                </c:pt>
                <c:pt idx="132">
                  <c:v>121402</c:v>
                </c:pt>
                <c:pt idx="133">
                  <c:v>121402</c:v>
                </c:pt>
                <c:pt idx="134">
                  <c:v>121402</c:v>
                </c:pt>
                <c:pt idx="135">
                  <c:v>121402</c:v>
                </c:pt>
                <c:pt idx="136">
                  <c:v>121402</c:v>
                </c:pt>
                <c:pt idx="137">
                  <c:v>121440</c:v>
                </c:pt>
                <c:pt idx="138">
                  <c:v>121484</c:v>
                </c:pt>
                <c:pt idx="139">
                  <c:v>121484</c:v>
                </c:pt>
                <c:pt idx="140">
                  <c:v>121484</c:v>
                </c:pt>
                <c:pt idx="141">
                  <c:v>121484</c:v>
                </c:pt>
                <c:pt idx="142">
                  <c:v>121528</c:v>
                </c:pt>
                <c:pt idx="143">
                  <c:v>121528</c:v>
                </c:pt>
                <c:pt idx="144">
                  <c:v>121528</c:v>
                </c:pt>
                <c:pt idx="145">
                  <c:v>121528</c:v>
                </c:pt>
                <c:pt idx="146">
                  <c:v>121528</c:v>
                </c:pt>
                <c:pt idx="147">
                  <c:v>121528</c:v>
                </c:pt>
                <c:pt idx="148">
                  <c:v>121528</c:v>
                </c:pt>
                <c:pt idx="149">
                  <c:v>121528</c:v>
                </c:pt>
                <c:pt idx="150">
                  <c:v>121528</c:v>
                </c:pt>
                <c:pt idx="151">
                  <c:v>121528</c:v>
                </c:pt>
                <c:pt idx="152">
                  <c:v>121528</c:v>
                </c:pt>
                <c:pt idx="153">
                  <c:v>121528</c:v>
                </c:pt>
                <c:pt idx="154">
                  <c:v>121528</c:v>
                </c:pt>
                <c:pt idx="155">
                  <c:v>121528</c:v>
                </c:pt>
                <c:pt idx="156">
                  <c:v>121528</c:v>
                </c:pt>
                <c:pt idx="157">
                  <c:v>121528</c:v>
                </c:pt>
                <c:pt idx="158">
                  <c:v>121528</c:v>
                </c:pt>
                <c:pt idx="159">
                  <c:v>121528</c:v>
                </c:pt>
                <c:pt idx="160">
                  <c:v>121528</c:v>
                </c:pt>
                <c:pt idx="161">
                  <c:v>121528</c:v>
                </c:pt>
                <c:pt idx="162">
                  <c:v>121528</c:v>
                </c:pt>
                <c:pt idx="163">
                  <c:v>121528</c:v>
                </c:pt>
                <c:pt idx="164">
                  <c:v>121528</c:v>
                </c:pt>
                <c:pt idx="165">
                  <c:v>121528</c:v>
                </c:pt>
                <c:pt idx="166">
                  <c:v>121528</c:v>
                </c:pt>
                <c:pt idx="167">
                  <c:v>121528</c:v>
                </c:pt>
                <c:pt idx="168">
                  <c:v>121528</c:v>
                </c:pt>
                <c:pt idx="169">
                  <c:v>121528</c:v>
                </c:pt>
                <c:pt idx="170">
                  <c:v>121528</c:v>
                </c:pt>
                <c:pt idx="171">
                  <c:v>121528</c:v>
                </c:pt>
                <c:pt idx="172">
                  <c:v>121528</c:v>
                </c:pt>
                <c:pt idx="173">
                  <c:v>121528</c:v>
                </c:pt>
                <c:pt idx="174">
                  <c:v>121528</c:v>
                </c:pt>
                <c:pt idx="175">
                  <c:v>121528</c:v>
                </c:pt>
                <c:pt idx="176">
                  <c:v>121528</c:v>
                </c:pt>
                <c:pt idx="177">
                  <c:v>121528</c:v>
                </c:pt>
                <c:pt idx="178">
                  <c:v>121528</c:v>
                </c:pt>
                <c:pt idx="179">
                  <c:v>121528</c:v>
                </c:pt>
                <c:pt idx="180">
                  <c:v>121528</c:v>
                </c:pt>
                <c:pt idx="181">
                  <c:v>121528</c:v>
                </c:pt>
                <c:pt idx="182">
                  <c:v>121528</c:v>
                </c:pt>
                <c:pt idx="183">
                  <c:v>121528</c:v>
                </c:pt>
                <c:pt idx="184">
                  <c:v>121528</c:v>
                </c:pt>
                <c:pt idx="185">
                  <c:v>121528</c:v>
                </c:pt>
                <c:pt idx="186">
                  <c:v>121528</c:v>
                </c:pt>
                <c:pt idx="187">
                  <c:v>121528</c:v>
                </c:pt>
                <c:pt idx="188">
                  <c:v>121528</c:v>
                </c:pt>
                <c:pt idx="189">
                  <c:v>121528</c:v>
                </c:pt>
                <c:pt idx="190">
                  <c:v>121528</c:v>
                </c:pt>
                <c:pt idx="191">
                  <c:v>121528</c:v>
                </c:pt>
                <c:pt idx="192">
                  <c:v>121528</c:v>
                </c:pt>
                <c:pt idx="193">
                  <c:v>121528</c:v>
                </c:pt>
                <c:pt idx="194">
                  <c:v>121528</c:v>
                </c:pt>
                <c:pt idx="195">
                  <c:v>121528</c:v>
                </c:pt>
                <c:pt idx="196">
                  <c:v>121528</c:v>
                </c:pt>
                <c:pt idx="197">
                  <c:v>121528</c:v>
                </c:pt>
                <c:pt idx="198">
                  <c:v>121528</c:v>
                </c:pt>
                <c:pt idx="199">
                  <c:v>121528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B92-4091-9855-31B7DC5679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15328367"/>
        <c:axId val="773198943"/>
      </c:lineChart>
      <c:catAx>
        <c:axId val="1015328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3198943"/>
        <c:crosses val="autoZero"/>
        <c:auto val="1"/>
        <c:lblAlgn val="ctr"/>
        <c:lblOffset val="100"/>
        <c:tickLblSkip val="20"/>
        <c:noMultiLvlLbl val="0"/>
      </c:catAx>
      <c:valAx>
        <c:axId val="773198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5328367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2">
              <a:alpha val="96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dirty="0"/>
              <a:t>Agent training against (0.5, 0.5)</a:t>
            </a:r>
            <a:r>
              <a:rPr lang="en-GB" sz="1800" baseline="0" dirty="0"/>
              <a:t> of (I132, G132)</a:t>
            </a:r>
            <a:endParaRPr lang="en-GB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Graphs!$B$1</c:f>
              <c:strCache>
                <c:ptCount val="1"/>
                <c:pt idx="0">
                  <c:v>Payoff against I132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Graphs!$A$2:$A$289</c:f>
              <c:numCache>
                <c:formatCode>General</c:formatCode>
                <c:ptCount val="28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</c:numCache>
            </c:numRef>
          </c:cat>
          <c:val>
            <c:numRef>
              <c:f>Graphs!$B$2:$B$289</c:f>
              <c:numCache>
                <c:formatCode>General</c:formatCode>
                <c:ptCount val="288"/>
                <c:pt idx="0">
                  <c:v>130390</c:v>
                </c:pt>
                <c:pt idx="1">
                  <c:v>130997</c:v>
                </c:pt>
                <c:pt idx="2">
                  <c:v>130064</c:v>
                </c:pt>
                <c:pt idx="3">
                  <c:v>129372</c:v>
                </c:pt>
                <c:pt idx="4">
                  <c:v>129372</c:v>
                </c:pt>
                <c:pt idx="5">
                  <c:v>131170</c:v>
                </c:pt>
                <c:pt idx="6">
                  <c:v>131170</c:v>
                </c:pt>
                <c:pt idx="7">
                  <c:v>130803</c:v>
                </c:pt>
                <c:pt idx="8">
                  <c:v>132294</c:v>
                </c:pt>
                <c:pt idx="9">
                  <c:v>132294</c:v>
                </c:pt>
                <c:pt idx="10">
                  <c:v>130140</c:v>
                </c:pt>
                <c:pt idx="11">
                  <c:v>130140</c:v>
                </c:pt>
                <c:pt idx="12">
                  <c:v>130140</c:v>
                </c:pt>
                <c:pt idx="13">
                  <c:v>131097</c:v>
                </c:pt>
                <c:pt idx="14">
                  <c:v>131097</c:v>
                </c:pt>
                <c:pt idx="15">
                  <c:v>131097</c:v>
                </c:pt>
                <c:pt idx="16">
                  <c:v>131097</c:v>
                </c:pt>
                <c:pt idx="17">
                  <c:v>132431</c:v>
                </c:pt>
                <c:pt idx="18">
                  <c:v>131077</c:v>
                </c:pt>
                <c:pt idx="19">
                  <c:v>131077</c:v>
                </c:pt>
                <c:pt idx="20">
                  <c:v>131077</c:v>
                </c:pt>
                <c:pt idx="21">
                  <c:v>131077</c:v>
                </c:pt>
                <c:pt idx="22">
                  <c:v>131077</c:v>
                </c:pt>
                <c:pt idx="23">
                  <c:v>130725</c:v>
                </c:pt>
                <c:pt idx="24">
                  <c:v>131708</c:v>
                </c:pt>
                <c:pt idx="25">
                  <c:v>131708</c:v>
                </c:pt>
                <c:pt idx="26">
                  <c:v>131708</c:v>
                </c:pt>
                <c:pt idx="27">
                  <c:v>131708</c:v>
                </c:pt>
                <c:pt idx="28">
                  <c:v>131708</c:v>
                </c:pt>
                <c:pt idx="29">
                  <c:v>131291</c:v>
                </c:pt>
                <c:pt idx="30">
                  <c:v>131708</c:v>
                </c:pt>
                <c:pt idx="31">
                  <c:v>131708</c:v>
                </c:pt>
                <c:pt idx="32">
                  <c:v>131708</c:v>
                </c:pt>
                <c:pt idx="33">
                  <c:v>130004</c:v>
                </c:pt>
                <c:pt idx="34">
                  <c:v>131708</c:v>
                </c:pt>
                <c:pt idx="35">
                  <c:v>131708</c:v>
                </c:pt>
                <c:pt idx="36">
                  <c:v>131708</c:v>
                </c:pt>
                <c:pt idx="37">
                  <c:v>131708</c:v>
                </c:pt>
                <c:pt idx="38">
                  <c:v>131708</c:v>
                </c:pt>
                <c:pt idx="39">
                  <c:v>131708</c:v>
                </c:pt>
                <c:pt idx="40">
                  <c:v>131708</c:v>
                </c:pt>
                <c:pt idx="41">
                  <c:v>131708</c:v>
                </c:pt>
                <c:pt idx="42">
                  <c:v>131708</c:v>
                </c:pt>
                <c:pt idx="43">
                  <c:v>131708</c:v>
                </c:pt>
                <c:pt idx="44">
                  <c:v>131708</c:v>
                </c:pt>
                <c:pt idx="45">
                  <c:v>131708</c:v>
                </c:pt>
                <c:pt idx="46">
                  <c:v>131708</c:v>
                </c:pt>
                <c:pt idx="47">
                  <c:v>131708</c:v>
                </c:pt>
                <c:pt idx="48">
                  <c:v>131708</c:v>
                </c:pt>
                <c:pt idx="49">
                  <c:v>131708</c:v>
                </c:pt>
                <c:pt idx="50">
                  <c:v>131708</c:v>
                </c:pt>
                <c:pt idx="51">
                  <c:v>131717</c:v>
                </c:pt>
                <c:pt idx="52">
                  <c:v>131717</c:v>
                </c:pt>
                <c:pt idx="53">
                  <c:v>131717</c:v>
                </c:pt>
                <c:pt idx="54">
                  <c:v>131717</c:v>
                </c:pt>
                <c:pt idx="55">
                  <c:v>131717</c:v>
                </c:pt>
                <c:pt idx="56">
                  <c:v>131717</c:v>
                </c:pt>
                <c:pt idx="57">
                  <c:v>131717</c:v>
                </c:pt>
                <c:pt idx="58">
                  <c:v>131717</c:v>
                </c:pt>
                <c:pt idx="59">
                  <c:v>131717</c:v>
                </c:pt>
                <c:pt idx="60">
                  <c:v>131708</c:v>
                </c:pt>
                <c:pt idx="61">
                  <c:v>131320</c:v>
                </c:pt>
                <c:pt idx="62">
                  <c:v>131320</c:v>
                </c:pt>
                <c:pt idx="63">
                  <c:v>131329</c:v>
                </c:pt>
                <c:pt idx="64">
                  <c:v>131329</c:v>
                </c:pt>
                <c:pt idx="65">
                  <c:v>131329</c:v>
                </c:pt>
                <c:pt idx="66">
                  <c:v>131320</c:v>
                </c:pt>
                <c:pt idx="67">
                  <c:v>130149</c:v>
                </c:pt>
                <c:pt idx="68">
                  <c:v>130149</c:v>
                </c:pt>
                <c:pt idx="69">
                  <c:v>130713</c:v>
                </c:pt>
                <c:pt idx="70">
                  <c:v>131320</c:v>
                </c:pt>
                <c:pt idx="71">
                  <c:v>131320</c:v>
                </c:pt>
                <c:pt idx="72">
                  <c:v>131104</c:v>
                </c:pt>
                <c:pt idx="73">
                  <c:v>131104</c:v>
                </c:pt>
                <c:pt idx="74">
                  <c:v>131104</c:v>
                </c:pt>
                <c:pt idx="75">
                  <c:v>131104</c:v>
                </c:pt>
                <c:pt idx="76">
                  <c:v>131104</c:v>
                </c:pt>
                <c:pt idx="77">
                  <c:v>131094</c:v>
                </c:pt>
                <c:pt idx="78">
                  <c:v>131094</c:v>
                </c:pt>
                <c:pt idx="79">
                  <c:v>131127</c:v>
                </c:pt>
                <c:pt idx="80">
                  <c:v>131127</c:v>
                </c:pt>
                <c:pt idx="81">
                  <c:v>131127</c:v>
                </c:pt>
                <c:pt idx="82">
                  <c:v>131127</c:v>
                </c:pt>
                <c:pt idx="83">
                  <c:v>131094</c:v>
                </c:pt>
                <c:pt idx="84">
                  <c:v>131104</c:v>
                </c:pt>
                <c:pt idx="85">
                  <c:v>131104</c:v>
                </c:pt>
                <c:pt idx="86">
                  <c:v>131104</c:v>
                </c:pt>
                <c:pt idx="87">
                  <c:v>131104</c:v>
                </c:pt>
                <c:pt idx="88">
                  <c:v>131104</c:v>
                </c:pt>
                <c:pt idx="89">
                  <c:v>122143</c:v>
                </c:pt>
                <c:pt idx="90">
                  <c:v>127842</c:v>
                </c:pt>
                <c:pt idx="91">
                  <c:v>127203</c:v>
                </c:pt>
                <c:pt idx="92">
                  <c:v>123985</c:v>
                </c:pt>
                <c:pt idx="93">
                  <c:v>128954</c:v>
                </c:pt>
                <c:pt idx="94">
                  <c:v>127039</c:v>
                </c:pt>
                <c:pt idx="95">
                  <c:v>125952</c:v>
                </c:pt>
                <c:pt idx="96">
                  <c:v>128920</c:v>
                </c:pt>
                <c:pt idx="97">
                  <c:v>127291</c:v>
                </c:pt>
                <c:pt idx="98">
                  <c:v>126430</c:v>
                </c:pt>
                <c:pt idx="99">
                  <c:v>129111</c:v>
                </c:pt>
                <c:pt idx="100">
                  <c:v>130581</c:v>
                </c:pt>
                <c:pt idx="101">
                  <c:v>126624</c:v>
                </c:pt>
                <c:pt idx="102">
                  <c:v>120140</c:v>
                </c:pt>
                <c:pt idx="103">
                  <c:v>127373</c:v>
                </c:pt>
                <c:pt idx="104">
                  <c:v>123514</c:v>
                </c:pt>
                <c:pt idx="105">
                  <c:v>126186</c:v>
                </c:pt>
                <c:pt idx="106">
                  <c:v>125643</c:v>
                </c:pt>
                <c:pt idx="107">
                  <c:v>124365</c:v>
                </c:pt>
                <c:pt idx="108">
                  <c:v>127625</c:v>
                </c:pt>
                <c:pt idx="109">
                  <c:v>126592</c:v>
                </c:pt>
                <c:pt idx="110">
                  <c:v>127125</c:v>
                </c:pt>
                <c:pt idx="111">
                  <c:v>124351</c:v>
                </c:pt>
                <c:pt idx="112">
                  <c:v>120498</c:v>
                </c:pt>
                <c:pt idx="113">
                  <c:v>124453</c:v>
                </c:pt>
                <c:pt idx="114">
                  <c:v>122555</c:v>
                </c:pt>
                <c:pt idx="115">
                  <c:v>120775</c:v>
                </c:pt>
                <c:pt idx="116">
                  <c:v>128536</c:v>
                </c:pt>
                <c:pt idx="117">
                  <c:v>123605</c:v>
                </c:pt>
                <c:pt idx="118">
                  <c:v>123944</c:v>
                </c:pt>
                <c:pt idx="119">
                  <c:v>123292</c:v>
                </c:pt>
                <c:pt idx="120">
                  <c:v>118311</c:v>
                </c:pt>
                <c:pt idx="121">
                  <c:v>126812</c:v>
                </c:pt>
                <c:pt idx="122">
                  <c:v>125605</c:v>
                </c:pt>
                <c:pt idx="123">
                  <c:v>127822</c:v>
                </c:pt>
                <c:pt idx="124">
                  <c:v>129368</c:v>
                </c:pt>
                <c:pt idx="125">
                  <c:v>128816</c:v>
                </c:pt>
                <c:pt idx="126">
                  <c:v>125182</c:v>
                </c:pt>
                <c:pt idx="127">
                  <c:v>124683</c:v>
                </c:pt>
                <c:pt idx="128">
                  <c:v>128068</c:v>
                </c:pt>
                <c:pt idx="129">
                  <c:v>129110</c:v>
                </c:pt>
                <c:pt idx="130">
                  <c:v>124835</c:v>
                </c:pt>
                <c:pt idx="131">
                  <c:v>125394</c:v>
                </c:pt>
                <c:pt idx="132">
                  <c:v>125711</c:v>
                </c:pt>
                <c:pt idx="133">
                  <c:v>129194</c:v>
                </c:pt>
                <c:pt idx="134">
                  <c:v>125109</c:v>
                </c:pt>
                <c:pt idx="135">
                  <c:v>124178</c:v>
                </c:pt>
                <c:pt idx="136">
                  <c:v>125358</c:v>
                </c:pt>
                <c:pt idx="137">
                  <c:v>126663</c:v>
                </c:pt>
                <c:pt idx="138">
                  <c:v>128580</c:v>
                </c:pt>
                <c:pt idx="139">
                  <c:v>125466</c:v>
                </c:pt>
                <c:pt idx="140">
                  <c:v>123245</c:v>
                </c:pt>
                <c:pt idx="141">
                  <c:v>128415</c:v>
                </c:pt>
                <c:pt idx="142">
                  <c:v>124285</c:v>
                </c:pt>
                <c:pt idx="143">
                  <c:v>126317</c:v>
                </c:pt>
                <c:pt idx="144">
                  <c:v>126808</c:v>
                </c:pt>
                <c:pt idx="145">
                  <c:v>123863</c:v>
                </c:pt>
                <c:pt idx="146">
                  <c:v>128228</c:v>
                </c:pt>
                <c:pt idx="147">
                  <c:v>127624</c:v>
                </c:pt>
                <c:pt idx="148">
                  <c:v>123537</c:v>
                </c:pt>
                <c:pt idx="149">
                  <c:v>128063</c:v>
                </c:pt>
                <c:pt idx="150">
                  <c:v>126167</c:v>
                </c:pt>
                <c:pt idx="151">
                  <c:v>121983</c:v>
                </c:pt>
                <c:pt idx="152">
                  <c:v>126203</c:v>
                </c:pt>
                <c:pt idx="153">
                  <c:v>127493</c:v>
                </c:pt>
                <c:pt idx="154">
                  <c:v>122518</c:v>
                </c:pt>
                <c:pt idx="155">
                  <c:v>120403</c:v>
                </c:pt>
                <c:pt idx="156">
                  <c:v>124736</c:v>
                </c:pt>
                <c:pt idx="157">
                  <c:v>128771</c:v>
                </c:pt>
                <c:pt idx="158">
                  <c:v>123244</c:v>
                </c:pt>
                <c:pt idx="159">
                  <c:v>127031</c:v>
                </c:pt>
                <c:pt idx="160">
                  <c:v>127266</c:v>
                </c:pt>
                <c:pt idx="161">
                  <c:v>127006</c:v>
                </c:pt>
                <c:pt idx="162">
                  <c:v>127792</c:v>
                </c:pt>
                <c:pt idx="163">
                  <c:v>128250</c:v>
                </c:pt>
                <c:pt idx="164">
                  <c:v>125134</c:v>
                </c:pt>
                <c:pt idx="165">
                  <c:v>129190</c:v>
                </c:pt>
                <c:pt idx="166">
                  <c:v>119770</c:v>
                </c:pt>
                <c:pt idx="167">
                  <c:v>121474</c:v>
                </c:pt>
                <c:pt idx="168">
                  <c:v>123258</c:v>
                </c:pt>
                <c:pt idx="169">
                  <c:v>125525</c:v>
                </c:pt>
                <c:pt idx="170">
                  <c:v>118969</c:v>
                </c:pt>
                <c:pt idx="171">
                  <c:v>119748</c:v>
                </c:pt>
                <c:pt idx="172">
                  <c:v>128472</c:v>
                </c:pt>
                <c:pt idx="173">
                  <c:v>125625</c:v>
                </c:pt>
                <c:pt idx="174">
                  <c:v>124339</c:v>
                </c:pt>
                <c:pt idx="175">
                  <c:v>122685</c:v>
                </c:pt>
                <c:pt idx="176">
                  <c:v>124946</c:v>
                </c:pt>
                <c:pt idx="177">
                  <c:v>122323</c:v>
                </c:pt>
                <c:pt idx="178">
                  <c:v>126117</c:v>
                </c:pt>
                <c:pt idx="179">
                  <c:v>126564</c:v>
                </c:pt>
                <c:pt idx="180">
                  <c:v>127477</c:v>
                </c:pt>
                <c:pt idx="181">
                  <c:v>124436</c:v>
                </c:pt>
                <c:pt idx="182">
                  <c:v>125974</c:v>
                </c:pt>
                <c:pt idx="183">
                  <c:v>123308</c:v>
                </c:pt>
                <c:pt idx="184">
                  <c:v>128062</c:v>
                </c:pt>
                <c:pt idx="185">
                  <c:v>122276</c:v>
                </c:pt>
                <c:pt idx="186">
                  <c:v>121982</c:v>
                </c:pt>
                <c:pt idx="187">
                  <c:v>120427</c:v>
                </c:pt>
                <c:pt idx="188">
                  <c:v>123676</c:v>
                </c:pt>
                <c:pt idx="189">
                  <c:v>127683</c:v>
                </c:pt>
                <c:pt idx="190">
                  <c:v>124751</c:v>
                </c:pt>
                <c:pt idx="191">
                  <c:v>127660</c:v>
                </c:pt>
                <c:pt idx="192">
                  <c:v>120241</c:v>
                </c:pt>
                <c:pt idx="193">
                  <c:v>124375</c:v>
                </c:pt>
                <c:pt idx="194">
                  <c:v>128495</c:v>
                </c:pt>
                <c:pt idx="195">
                  <c:v>119897</c:v>
                </c:pt>
                <c:pt idx="196">
                  <c:v>125202</c:v>
                </c:pt>
                <c:pt idx="197">
                  <c:v>128201</c:v>
                </c:pt>
                <c:pt idx="198">
                  <c:v>118184</c:v>
                </c:pt>
                <c:pt idx="199">
                  <c:v>120887</c:v>
                </c:pt>
                <c:pt idx="200">
                  <c:v>123493</c:v>
                </c:pt>
                <c:pt idx="201">
                  <c:v>127457</c:v>
                </c:pt>
                <c:pt idx="202">
                  <c:v>122835</c:v>
                </c:pt>
                <c:pt idx="203">
                  <c:v>120283</c:v>
                </c:pt>
                <c:pt idx="204">
                  <c:v>123588</c:v>
                </c:pt>
                <c:pt idx="205">
                  <c:v>123233</c:v>
                </c:pt>
                <c:pt idx="206">
                  <c:v>127878</c:v>
                </c:pt>
                <c:pt idx="207">
                  <c:v>120332</c:v>
                </c:pt>
                <c:pt idx="208">
                  <c:v>121547</c:v>
                </c:pt>
                <c:pt idx="209">
                  <c:v>127236</c:v>
                </c:pt>
                <c:pt idx="210">
                  <c:v>123551</c:v>
                </c:pt>
                <c:pt idx="211">
                  <c:v>117272</c:v>
                </c:pt>
                <c:pt idx="212">
                  <c:v>120416</c:v>
                </c:pt>
                <c:pt idx="213">
                  <c:v>126811</c:v>
                </c:pt>
                <c:pt idx="214">
                  <c:v>124396</c:v>
                </c:pt>
                <c:pt idx="215">
                  <c:v>124955</c:v>
                </c:pt>
                <c:pt idx="216">
                  <c:v>126845</c:v>
                </c:pt>
                <c:pt idx="217">
                  <c:v>121342</c:v>
                </c:pt>
                <c:pt idx="218">
                  <c:v>124208</c:v>
                </c:pt>
                <c:pt idx="219">
                  <c:v>124642</c:v>
                </c:pt>
                <c:pt idx="220">
                  <c:v>129831</c:v>
                </c:pt>
                <c:pt idx="221">
                  <c:v>126858</c:v>
                </c:pt>
                <c:pt idx="222">
                  <c:v>124900</c:v>
                </c:pt>
                <c:pt idx="223">
                  <c:v>124346</c:v>
                </c:pt>
                <c:pt idx="224">
                  <c:v>125885</c:v>
                </c:pt>
                <c:pt idx="225">
                  <c:v>123267</c:v>
                </c:pt>
                <c:pt idx="226">
                  <c:v>125430</c:v>
                </c:pt>
                <c:pt idx="227">
                  <c:v>122216</c:v>
                </c:pt>
                <c:pt idx="228">
                  <c:v>124386</c:v>
                </c:pt>
                <c:pt idx="229">
                  <c:v>127861</c:v>
                </c:pt>
                <c:pt idx="230">
                  <c:v>122956</c:v>
                </c:pt>
                <c:pt idx="231">
                  <c:v>126908</c:v>
                </c:pt>
                <c:pt idx="232">
                  <c:v>122069</c:v>
                </c:pt>
                <c:pt idx="233">
                  <c:v>126233</c:v>
                </c:pt>
                <c:pt idx="234">
                  <c:v>124890</c:v>
                </c:pt>
                <c:pt idx="235">
                  <c:v>122015</c:v>
                </c:pt>
                <c:pt idx="236">
                  <c:v>123397</c:v>
                </c:pt>
                <c:pt idx="237">
                  <c:v>124283</c:v>
                </c:pt>
                <c:pt idx="238">
                  <c:v>124896</c:v>
                </c:pt>
                <c:pt idx="239">
                  <c:v>124759</c:v>
                </c:pt>
                <c:pt idx="240">
                  <c:v>124733</c:v>
                </c:pt>
                <c:pt idx="241">
                  <c:v>126031</c:v>
                </c:pt>
                <c:pt idx="242">
                  <c:v>122606</c:v>
                </c:pt>
                <c:pt idx="243">
                  <c:v>119997</c:v>
                </c:pt>
                <c:pt idx="244">
                  <c:v>127244</c:v>
                </c:pt>
                <c:pt idx="245">
                  <c:v>122678</c:v>
                </c:pt>
                <c:pt idx="246">
                  <c:v>122730</c:v>
                </c:pt>
                <c:pt idx="247">
                  <c:v>126882</c:v>
                </c:pt>
                <c:pt idx="248">
                  <c:v>123769</c:v>
                </c:pt>
                <c:pt idx="249">
                  <c:v>124264</c:v>
                </c:pt>
                <c:pt idx="250">
                  <c:v>124742</c:v>
                </c:pt>
                <c:pt idx="251">
                  <c:v>126557</c:v>
                </c:pt>
                <c:pt idx="252">
                  <c:v>125815</c:v>
                </c:pt>
                <c:pt idx="253">
                  <c:v>128252</c:v>
                </c:pt>
                <c:pt idx="254">
                  <c:v>127185</c:v>
                </c:pt>
                <c:pt idx="255">
                  <c:v>126977</c:v>
                </c:pt>
                <c:pt idx="256">
                  <c:v>125740</c:v>
                </c:pt>
                <c:pt idx="257">
                  <c:v>123776</c:v>
                </c:pt>
                <c:pt idx="258">
                  <c:v>127380</c:v>
                </c:pt>
                <c:pt idx="259">
                  <c:v>127009</c:v>
                </c:pt>
                <c:pt idx="260">
                  <c:v>121933</c:v>
                </c:pt>
                <c:pt idx="261">
                  <c:v>123403</c:v>
                </c:pt>
                <c:pt idx="262">
                  <c:v>124205</c:v>
                </c:pt>
                <c:pt idx="263">
                  <c:v>123561</c:v>
                </c:pt>
                <c:pt idx="264">
                  <c:v>124848</c:v>
                </c:pt>
                <c:pt idx="265">
                  <c:v>121004</c:v>
                </c:pt>
                <c:pt idx="266">
                  <c:v>124130</c:v>
                </c:pt>
                <c:pt idx="267">
                  <c:v>124722</c:v>
                </c:pt>
                <c:pt idx="268">
                  <c:v>125666</c:v>
                </c:pt>
                <c:pt idx="269">
                  <c:v>126696</c:v>
                </c:pt>
                <c:pt idx="270">
                  <c:v>125159</c:v>
                </c:pt>
                <c:pt idx="271">
                  <c:v>127100</c:v>
                </c:pt>
                <c:pt idx="272">
                  <c:v>127056</c:v>
                </c:pt>
                <c:pt idx="273">
                  <c:v>125918</c:v>
                </c:pt>
                <c:pt idx="274">
                  <c:v>125876</c:v>
                </c:pt>
                <c:pt idx="275">
                  <c:v>123708</c:v>
                </c:pt>
                <c:pt idx="276">
                  <c:v>125825</c:v>
                </c:pt>
                <c:pt idx="277">
                  <c:v>125105</c:v>
                </c:pt>
                <c:pt idx="278">
                  <c:v>121143</c:v>
                </c:pt>
                <c:pt idx="279">
                  <c:v>124892</c:v>
                </c:pt>
                <c:pt idx="280">
                  <c:v>125325</c:v>
                </c:pt>
                <c:pt idx="281">
                  <c:v>125529</c:v>
                </c:pt>
                <c:pt idx="282">
                  <c:v>123898</c:v>
                </c:pt>
                <c:pt idx="283">
                  <c:v>126167</c:v>
                </c:pt>
                <c:pt idx="284">
                  <c:v>126167</c:v>
                </c:pt>
                <c:pt idx="285">
                  <c:v>126052</c:v>
                </c:pt>
                <c:pt idx="286">
                  <c:v>124717</c:v>
                </c:pt>
                <c:pt idx="287">
                  <c:v>124717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7FD-498C-8151-825C03E0ABA4}"/>
            </c:ext>
          </c:extLst>
        </c:ser>
        <c:ser>
          <c:idx val="1"/>
          <c:order val="1"/>
          <c:tx>
            <c:strRef>
              <c:f>Graphs!$C$1</c:f>
              <c:strCache>
                <c:ptCount val="1"/>
                <c:pt idx="0">
                  <c:v>Payoff against G132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Graphs!$A$2:$A$289</c:f>
              <c:numCache>
                <c:formatCode>General</c:formatCode>
                <c:ptCount val="28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</c:numCache>
            </c:numRef>
          </c:cat>
          <c:val>
            <c:numRef>
              <c:f>Graphs!$C$2:$C$289</c:f>
              <c:numCache>
                <c:formatCode>General</c:formatCode>
                <c:ptCount val="288"/>
                <c:pt idx="0">
                  <c:v>72659</c:v>
                </c:pt>
                <c:pt idx="1">
                  <c:v>100024</c:v>
                </c:pt>
                <c:pt idx="2">
                  <c:v>100708</c:v>
                </c:pt>
                <c:pt idx="3">
                  <c:v>81705</c:v>
                </c:pt>
                <c:pt idx="4">
                  <c:v>82025</c:v>
                </c:pt>
                <c:pt idx="5">
                  <c:v>101447</c:v>
                </c:pt>
                <c:pt idx="6">
                  <c:v>81044</c:v>
                </c:pt>
                <c:pt idx="7">
                  <c:v>81828</c:v>
                </c:pt>
                <c:pt idx="8">
                  <c:v>82216</c:v>
                </c:pt>
                <c:pt idx="9">
                  <c:v>105066</c:v>
                </c:pt>
                <c:pt idx="10">
                  <c:v>105181</c:v>
                </c:pt>
                <c:pt idx="11">
                  <c:v>100240</c:v>
                </c:pt>
                <c:pt idx="12">
                  <c:v>101450</c:v>
                </c:pt>
                <c:pt idx="13">
                  <c:v>101524</c:v>
                </c:pt>
                <c:pt idx="14">
                  <c:v>102340</c:v>
                </c:pt>
                <c:pt idx="15">
                  <c:v>99688</c:v>
                </c:pt>
                <c:pt idx="16">
                  <c:v>93282</c:v>
                </c:pt>
                <c:pt idx="17">
                  <c:v>69769</c:v>
                </c:pt>
                <c:pt idx="18">
                  <c:v>96591</c:v>
                </c:pt>
                <c:pt idx="19">
                  <c:v>88399</c:v>
                </c:pt>
                <c:pt idx="20">
                  <c:v>105613</c:v>
                </c:pt>
                <c:pt idx="21">
                  <c:v>104773</c:v>
                </c:pt>
                <c:pt idx="22">
                  <c:v>104903</c:v>
                </c:pt>
                <c:pt idx="23">
                  <c:v>103177</c:v>
                </c:pt>
                <c:pt idx="24">
                  <c:v>100528</c:v>
                </c:pt>
                <c:pt idx="25">
                  <c:v>104855</c:v>
                </c:pt>
                <c:pt idx="26">
                  <c:v>100366</c:v>
                </c:pt>
                <c:pt idx="27">
                  <c:v>100399</c:v>
                </c:pt>
                <c:pt idx="28">
                  <c:v>100455</c:v>
                </c:pt>
                <c:pt idx="29">
                  <c:v>97692</c:v>
                </c:pt>
                <c:pt idx="30">
                  <c:v>101946</c:v>
                </c:pt>
                <c:pt idx="31">
                  <c:v>102012</c:v>
                </c:pt>
                <c:pt idx="32">
                  <c:v>102116</c:v>
                </c:pt>
                <c:pt idx="33">
                  <c:v>102004</c:v>
                </c:pt>
                <c:pt idx="34">
                  <c:v>102278</c:v>
                </c:pt>
                <c:pt idx="35">
                  <c:v>103187</c:v>
                </c:pt>
                <c:pt idx="36">
                  <c:v>103135</c:v>
                </c:pt>
                <c:pt idx="37">
                  <c:v>103135</c:v>
                </c:pt>
                <c:pt idx="38">
                  <c:v>103332</c:v>
                </c:pt>
                <c:pt idx="39">
                  <c:v>112754</c:v>
                </c:pt>
                <c:pt idx="40">
                  <c:v>111262</c:v>
                </c:pt>
                <c:pt idx="41">
                  <c:v>111531</c:v>
                </c:pt>
                <c:pt idx="42">
                  <c:v>111022</c:v>
                </c:pt>
                <c:pt idx="43">
                  <c:v>111022</c:v>
                </c:pt>
                <c:pt idx="44">
                  <c:v>110267</c:v>
                </c:pt>
                <c:pt idx="45">
                  <c:v>110267</c:v>
                </c:pt>
                <c:pt idx="46">
                  <c:v>111080</c:v>
                </c:pt>
                <c:pt idx="47">
                  <c:v>111080</c:v>
                </c:pt>
                <c:pt idx="48">
                  <c:v>114509</c:v>
                </c:pt>
                <c:pt idx="49">
                  <c:v>114517</c:v>
                </c:pt>
                <c:pt idx="50">
                  <c:v>114561</c:v>
                </c:pt>
                <c:pt idx="51">
                  <c:v>91613</c:v>
                </c:pt>
                <c:pt idx="52">
                  <c:v>91651</c:v>
                </c:pt>
                <c:pt idx="53">
                  <c:v>91623</c:v>
                </c:pt>
                <c:pt idx="54">
                  <c:v>90822</c:v>
                </c:pt>
                <c:pt idx="55">
                  <c:v>90982</c:v>
                </c:pt>
                <c:pt idx="56">
                  <c:v>90799</c:v>
                </c:pt>
                <c:pt idx="57">
                  <c:v>91546</c:v>
                </c:pt>
                <c:pt idx="58">
                  <c:v>91676</c:v>
                </c:pt>
                <c:pt idx="59">
                  <c:v>91004</c:v>
                </c:pt>
                <c:pt idx="60">
                  <c:v>91583</c:v>
                </c:pt>
                <c:pt idx="61">
                  <c:v>91669</c:v>
                </c:pt>
                <c:pt idx="62">
                  <c:v>91550</c:v>
                </c:pt>
                <c:pt idx="63">
                  <c:v>91530</c:v>
                </c:pt>
                <c:pt idx="64">
                  <c:v>91399</c:v>
                </c:pt>
                <c:pt idx="65">
                  <c:v>91387</c:v>
                </c:pt>
                <c:pt idx="66">
                  <c:v>91388</c:v>
                </c:pt>
                <c:pt idx="67">
                  <c:v>91271</c:v>
                </c:pt>
                <c:pt idx="68">
                  <c:v>90799</c:v>
                </c:pt>
                <c:pt idx="69">
                  <c:v>92538</c:v>
                </c:pt>
                <c:pt idx="70">
                  <c:v>92437</c:v>
                </c:pt>
                <c:pt idx="71">
                  <c:v>92251</c:v>
                </c:pt>
                <c:pt idx="72">
                  <c:v>92642</c:v>
                </c:pt>
                <c:pt idx="73">
                  <c:v>92870</c:v>
                </c:pt>
                <c:pt idx="74">
                  <c:v>92662</c:v>
                </c:pt>
                <c:pt idx="75">
                  <c:v>92756</c:v>
                </c:pt>
                <c:pt idx="76">
                  <c:v>93250</c:v>
                </c:pt>
                <c:pt idx="77">
                  <c:v>92954</c:v>
                </c:pt>
                <c:pt idx="78">
                  <c:v>92911</c:v>
                </c:pt>
                <c:pt idx="79">
                  <c:v>92911</c:v>
                </c:pt>
                <c:pt idx="80">
                  <c:v>93153</c:v>
                </c:pt>
                <c:pt idx="81">
                  <c:v>92874</c:v>
                </c:pt>
                <c:pt idx="82">
                  <c:v>92713</c:v>
                </c:pt>
                <c:pt idx="83">
                  <c:v>92293</c:v>
                </c:pt>
                <c:pt idx="84">
                  <c:v>92738</c:v>
                </c:pt>
                <c:pt idx="85">
                  <c:v>92428</c:v>
                </c:pt>
                <c:pt idx="86">
                  <c:v>92428</c:v>
                </c:pt>
                <c:pt idx="87">
                  <c:v>93633</c:v>
                </c:pt>
                <c:pt idx="88">
                  <c:v>93921</c:v>
                </c:pt>
                <c:pt idx="89">
                  <c:v>135123</c:v>
                </c:pt>
                <c:pt idx="90">
                  <c:v>135931</c:v>
                </c:pt>
                <c:pt idx="91">
                  <c:v>136922</c:v>
                </c:pt>
                <c:pt idx="92">
                  <c:v>137048</c:v>
                </c:pt>
                <c:pt idx="93">
                  <c:v>136664</c:v>
                </c:pt>
                <c:pt idx="94">
                  <c:v>137785</c:v>
                </c:pt>
                <c:pt idx="95">
                  <c:v>138060</c:v>
                </c:pt>
                <c:pt idx="96">
                  <c:v>137903</c:v>
                </c:pt>
                <c:pt idx="97">
                  <c:v>137811</c:v>
                </c:pt>
                <c:pt idx="98">
                  <c:v>138121</c:v>
                </c:pt>
                <c:pt idx="99">
                  <c:v>138379</c:v>
                </c:pt>
                <c:pt idx="100">
                  <c:v>138392</c:v>
                </c:pt>
                <c:pt idx="101">
                  <c:v>138485</c:v>
                </c:pt>
                <c:pt idx="102">
                  <c:v>138412</c:v>
                </c:pt>
                <c:pt idx="103">
                  <c:v>138297</c:v>
                </c:pt>
                <c:pt idx="104">
                  <c:v>137968</c:v>
                </c:pt>
                <c:pt idx="105">
                  <c:v>138666</c:v>
                </c:pt>
                <c:pt idx="106">
                  <c:v>138796</c:v>
                </c:pt>
                <c:pt idx="107">
                  <c:v>138766</c:v>
                </c:pt>
                <c:pt idx="108">
                  <c:v>138672</c:v>
                </c:pt>
                <c:pt idx="109">
                  <c:v>138743</c:v>
                </c:pt>
                <c:pt idx="110">
                  <c:v>139092</c:v>
                </c:pt>
                <c:pt idx="111">
                  <c:v>139249</c:v>
                </c:pt>
                <c:pt idx="112">
                  <c:v>138200</c:v>
                </c:pt>
                <c:pt idx="113">
                  <c:v>139094</c:v>
                </c:pt>
                <c:pt idx="114">
                  <c:v>138940</c:v>
                </c:pt>
                <c:pt idx="115">
                  <c:v>139367</c:v>
                </c:pt>
                <c:pt idx="116">
                  <c:v>139186</c:v>
                </c:pt>
                <c:pt idx="117">
                  <c:v>139369</c:v>
                </c:pt>
                <c:pt idx="118">
                  <c:v>139402</c:v>
                </c:pt>
                <c:pt idx="119">
                  <c:v>139322</c:v>
                </c:pt>
                <c:pt idx="120">
                  <c:v>139471</c:v>
                </c:pt>
                <c:pt idx="121">
                  <c:v>138929</c:v>
                </c:pt>
                <c:pt idx="122">
                  <c:v>139317</c:v>
                </c:pt>
                <c:pt idx="123">
                  <c:v>139509</c:v>
                </c:pt>
                <c:pt idx="124">
                  <c:v>139509</c:v>
                </c:pt>
                <c:pt idx="125">
                  <c:v>139551</c:v>
                </c:pt>
                <c:pt idx="126">
                  <c:v>139516</c:v>
                </c:pt>
                <c:pt idx="127">
                  <c:v>139536</c:v>
                </c:pt>
                <c:pt idx="128">
                  <c:v>139505</c:v>
                </c:pt>
                <c:pt idx="129">
                  <c:v>139507</c:v>
                </c:pt>
                <c:pt idx="130">
                  <c:v>139466</c:v>
                </c:pt>
                <c:pt idx="131">
                  <c:v>139318</c:v>
                </c:pt>
                <c:pt idx="132">
                  <c:v>139526</c:v>
                </c:pt>
                <c:pt idx="133">
                  <c:v>139217</c:v>
                </c:pt>
                <c:pt idx="134">
                  <c:v>139505</c:v>
                </c:pt>
                <c:pt idx="135">
                  <c:v>138917</c:v>
                </c:pt>
                <c:pt idx="136">
                  <c:v>139213</c:v>
                </c:pt>
                <c:pt idx="137">
                  <c:v>139170</c:v>
                </c:pt>
                <c:pt idx="138">
                  <c:v>139636</c:v>
                </c:pt>
                <c:pt idx="139">
                  <c:v>139638</c:v>
                </c:pt>
                <c:pt idx="140">
                  <c:v>139531</c:v>
                </c:pt>
                <c:pt idx="141">
                  <c:v>139530</c:v>
                </c:pt>
                <c:pt idx="142">
                  <c:v>139588</c:v>
                </c:pt>
                <c:pt idx="143">
                  <c:v>139482</c:v>
                </c:pt>
                <c:pt idx="144">
                  <c:v>139419</c:v>
                </c:pt>
                <c:pt idx="145">
                  <c:v>139469</c:v>
                </c:pt>
                <c:pt idx="146">
                  <c:v>139180</c:v>
                </c:pt>
                <c:pt idx="147">
                  <c:v>139380</c:v>
                </c:pt>
                <c:pt idx="148">
                  <c:v>139508</c:v>
                </c:pt>
                <c:pt idx="149">
                  <c:v>139529</c:v>
                </c:pt>
                <c:pt idx="150">
                  <c:v>139278</c:v>
                </c:pt>
                <c:pt idx="151">
                  <c:v>139449</c:v>
                </c:pt>
                <c:pt idx="152">
                  <c:v>139531</c:v>
                </c:pt>
                <c:pt idx="153">
                  <c:v>139182</c:v>
                </c:pt>
                <c:pt idx="154">
                  <c:v>139293</c:v>
                </c:pt>
                <c:pt idx="155">
                  <c:v>139494</c:v>
                </c:pt>
                <c:pt idx="156">
                  <c:v>139589</c:v>
                </c:pt>
                <c:pt idx="157">
                  <c:v>139483</c:v>
                </c:pt>
                <c:pt idx="158">
                  <c:v>139682</c:v>
                </c:pt>
                <c:pt idx="159">
                  <c:v>139594</c:v>
                </c:pt>
                <c:pt idx="160">
                  <c:v>139573</c:v>
                </c:pt>
                <c:pt idx="161">
                  <c:v>139505</c:v>
                </c:pt>
                <c:pt idx="162">
                  <c:v>139395</c:v>
                </c:pt>
                <c:pt idx="163">
                  <c:v>139468</c:v>
                </c:pt>
                <c:pt idx="164">
                  <c:v>139525</c:v>
                </c:pt>
                <c:pt idx="165">
                  <c:v>139095</c:v>
                </c:pt>
                <c:pt idx="166">
                  <c:v>138801</c:v>
                </c:pt>
                <c:pt idx="167">
                  <c:v>139353</c:v>
                </c:pt>
                <c:pt idx="168">
                  <c:v>139716</c:v>
                </c:pt>
                <c:pt idx="169">
                  <c:v>138823</c:v>
                </c:pt>
                <c:pt idx="170">
                  <c:v>139347</c:v>
                </c:pt>
                <c:pt idx="171">
                  <c:v>139658</c:v>
                </c:pt>
                <c:pt idx="172">
                  <c:v>139715</c:v>
                </c:pt>
                <c:pt idx="173">
                  <c:v>139589</c:v>
                </c:pt>
                <c:pt idx="174">
                  <c:v>139674</c:v>
                </c:pt>
                <c:pt idx="175">
                  <c:v>139540</c:v>
                </c:pt>
                <c:pt idx="176">
                  <c:v>139571</c:v>
                </c:pt>
                <c:pt idx="177">
                  <c:v>139203</c:v>
                </c:pt>
                <c:pt idx="178">
                  <c:v>139716</c:v>
                </c:pt>
                <c:pt idx="179">
                  <c:v>139725</c:v>
                </c:pt>
                <c:pt idx="180">
                  <c:v>139471</c:v>
                </c:pt>
                <c:pt idx="181">
                  <c:v>139458</c:v>
                </c:pt>
                <c:pt idx="182">
                  <c:v>139243</c:v>
                </c:pt>
                <c:pt idx="183">
                  <c:v>139198</c:v>
                </c:pt>
                <c:pt idx="184">
                  <c:v>139304</c:v>
                </c:pt>
                <c:pt idx="185">
                  <c:v>139435</c:v>
                </c:pt>
                <c:pt idx="186">
                  <c:v>139340</c:v>
                </c:pt>
                <c:pt idx="187">
                  <c:v>139590</c:v>
                </c:pt>
                <c:pt idx="188">
                  <c:v>139550</c:v>
                </c:pt>
                <c:pt idx="189">
                  <c:v>139590</c:v>
                </c:pt>
                <c:pt idx="190">
                  <c:v>139780</c:v>
                </c:pt>
                <c:pt idx="191">
                  <c:v>139781</c:v>
                </c:pt>
                <c:pt idx="192">
                  <c:v>139374</c:v>
                </c:pt>
                <c:pt idx="193">
                  <c:v>139480</c:v>
                </c:pt>
                <c:pt idx="194">
                  <c:v>139776</c:v>
                </c:pt>
                <c:pt idx="195">
                  <c:v>139793</c:v>
                </c:pt>
                <c:pt idx="196">
                  <c:v>139311</c:v>
                </c:pt>
                <c:pt idx="197">
                  <c:v>139478</c:v>
                </c:pt>
                <c:pt idx="198">
                  <c:v>139709</c:v>
                </c:pt>
                <c:pt idx="199">
                  <c:v>139687</c:v>
                </c:pt>
                <c:pt idx="200">
                  <c:v>139623</c:v>
                </c:pt>
                <c:pt idx="201">
                  <c:v>139720</c:v>
                </c:pt>
                <c:pt idx="202">
                  <c:v>139538</c:v>
                </c:pt>
                <c:pt idx="203">
                  <c:v>139721</c:v>
                </c:pt>
                <c:pt idx="204">
                  <c:v>139600</c:v>
                </c:pt>
                <c:pt idx="205">
                  <c:v>139591</c:v>
                </c:pt>
                <c:pt idx="206">
                  <c:v>139636</c:v>
                </c:pt>
                <c:pt idx="207">
                  <c:v>139740</c:v>
                </c:pt>
                <c:pt idx="208">
                  <c:v>139488</c:v>
                </c:pt>
                <c:pt idx="209">
                  <c:v>139649</c:v>
                </c:pt>
                <c:pt idx="210">
                  <c:v>139317</c:v>
                </c:pt>
                <c:pt idx="211">
                  <c:v>139761</c:v>
                </c:pt>
                <c:pt idx="212">
                  <c:v>139522</c:v>
                </c:pt>
                <c:pt idx="213">
                  <c:v>139722</c:v>
                </c:pt>
                <c:pt idx="214">
                  <c:v>139644</c:v>
                </c:pt>
                <c:pt idx="215">
                  <c:v>139687</c:v>
                </c:pt>
                <c:pt idx="216">
                  <c:v>139547</c:v>
                </c:pt>
                <c:pt idx="217">
                  <c:v>139774</c:v>
                </c:pt>
                <c:pt idx="218">
                  <c:v>139302</c:v>
                </c:pt>
                <c:pt idx="219">
                  <c:v>139730</c:v>
                </c:pt>
                <c:pt idx="220">
                  <c:v>139790</c:v>
                </c:pt>
                <c:pt idx="221">
                  <c:v>139591</c:v>
                </c:pt>
                <c:pt idx="222">
                  <c:v>139761</c:v>
                </c:pt>
                <c:pt idx="223">
                  <c:v>139722</c:v>
                </c:pt>
                <c:pt idx="224">
                  <c:v>139376</c:v>
                </c:pt>
                <c:pt idx="225">
                  <c:v>139658</c:v>
                </c:pt>
                <c:pt idx="226">
                  <c:v>139793</c:v>
                </c:pt>
                <c:pt idx="227">
                  <c:v>139718</c:v>
                </c:pt>
                <c:pt idx="228">
                  <c:v>139164</c:v>
                </c:pt>
                <c:pt idx="229">
                  <c:v>139454</c:v>
                </c:pt>
                <c:pt idx="230">
                  <c:v>139326</c:v>
                </c:pt>
                <c:pt idx="231">
                  <c:v>139726</c:v>
                </c:pt>
                <c:pt idx="232">
                  <c:v>139537</c:v>
                </c:pt>
                <c:pt idx="233">
                  <c:v>139723</c:v>
                </c:pt>
                <c:pt idx="234">
                  <c:v>139659</c:v>
                </c:pt>
                <c:pt idx="235">
                  <c:v>139676</c:v>
                </c:pt>
                <c:pt idx="236">
                  <c:v>139706</c:v>
                </c:pt>
                <c:pt idx="237">
                  <c:v>139722</c:v>
                </c:pt>
                <c:pt idx="238">
                  <c:v>139694</c:v>
                </c:pt>
                <c:pt idx="239">
                  <c:v>139706</c:v>
                </c:pt>
                <c:pt idx="240">
                  <c:v>139695</c:v>
                </c:pt>
                <c:pt idx="241">
                  <c:v>139481</c:v>
                </c:pt>
                <c:pt idx="242">
                  <c:v>139548</c:v>
                </c:pt>
                <c:pt idx="243">
                  <c:v>139656</c:v>
                </c:pt>
                <c:pt idx="244">
                  <c:v>139495</c:v>
                </c:pt>
                <c:pt idx="245">
                  <c:v>139554</c:v>
                </c:pt>
                <c:pt idx="246">
                  <c:v>139273</c:v>
                </c:pt>
                <c:pt idx="247">
                  <c:v>139723</c:v>
                </c:pt>
                <c:pt idx="248">
                  <c:v>139674</c:v>
                </c:pt>
                <c:pt idx="249">
                  <c:v>139687</c:v>
                </c:pt>
                <c:pt idx="250">
                  <c:v>139667</c:v>
                </c:pt>
                <c:pt idx="251">
                  <c:v>139333</c:v>
                </c:pt>
                <c:pt idx="252">
                  <c:v>139649</c:v>
                </c:pt>
                <c:pt idx="253">
                  <c:v>139649</c:v>
                </c:pt>
                <c:pt idx="254">
                  <c:v>139649</c:v>
                </c:pt>
                <c:pt idx="255">
                  <c:v>139723</c:v>
                </c:pt>
                <c:pt idx="256">
                  <c:v>139686</c:v>
                </c:pt>
                <c:pt idx="257">
                  <c:v>139612</c:v>
                </c:pt>
                <c:pt idx="258">
                  <c:v>139566</c:v>
                </c:pt>
                <c:pt idx="259">
                  <c:v>139248</c:v>
                </c:pt>
                <c:pt idx="260">
                  <c:v>139550</c:v>
                </c:pt>
                <c:pt idx="261">
                  <c:v>139440</c:v>
                </c:pt>
                <c:pt idx="262">
                  <c:v>139479</c:v>
                </c:pt>
                <c:pt idx="263">
                  <c:v>139479</c:v>
                </c:pt>
                <c:pt idx="264">
                  <c:v>139691</c:v>
                </c:pt>
                <c:pt idx="265">
                  <c:v>139671</c:v>
                </c:pt>
                <c:pt idx="266">
                  <c:v>139689</c:v>
                </c:pt>
                <c:pt idx="267">
                  <c:v>139625</c:v>
                </c:pt>
                <c:pt idx="268">
                  <c:v>139697</c:v>
                </c:pt>
                <c:pt idx="269">
                  <c:v>139754</c:v>
                </c:pt>
                <c:pt idx="270">
                  <c:v>139607</c:v>
                </c:pt>
                <c:pt idx="271">
                  <c:v>139598</c:v>
                </c:pt>
                <c:pt idx="272">
                  <c:v>139606</c:v>
                </c:pt>
                <c:pt idx="273">
                  <c:v>139606</c:v>
                </c:pt>
                <c:pt idx="274">
                  <c:v>139606</c:v>
                </c:pt>
                <c:pt idx="275">
                  <c:v>139619</c:v>
                </c:pt>
                <c:pt idx="276">
                  <c:v>139669</c:v>
                </c:pt>
                <c:pt idx="277">
                  <c:v>139582</c:v>
                </c:pt>
                <c:pt idx="278">
                  <c:v>139582</c:v>
                </c:pt>
                <c:pt idx="279">
                  <c:v>139687</c:v>
                </c:pt>
                <c:pt idx="280">
                  <c:v>139636</c:v>
                </c:pt>
                <c:pt idx="281">
                  <c:v>139687</c:v>
                </c:pt>
                <c:pt idx="282">
                  <c:v>139582</c:v>
                </c:pt>
                <c:pt idx="283">
                  <c:v>139594</c:v>
                </c:pt>
                <c:pt idx="284">
                  <c:v>139529</c:v>
                </c:pt>
                <c:pt idx="285">
                  <c:v>139596</c:v>
                </c:pt>
                <c:pt idx="286">
                  <c:v>139563</c:v>
                </c:pt>
                <c:pt idx="287">
                  <c:v>139529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7FD-498C-8151-825C03E0AB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1238399"/>
        <c:axId val="542274159"/>
      </c:lineChart>
      <c:catAx>
        <c:axId val="151238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274159"/>
        <c:crosses val="autoZero"/>
        <c:auto val="1"/>
        <c:lblAlgn val="ctr"/>
        <c:lblOffset val="100"/>
        <c:tickLblSkip val="30"/>
        <c:noMultiLvlLbl val="0"/>
      </c:catAx>
      <c:valAx>
        <c:axId val="542274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238399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95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FC1E-12B8-2251-357F-60328B0CC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ED9B4-A70D-0EFB-ECD4-0224A736A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CE765-D17C-4451-052D-4554C6A72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C594-D94A-4F73-9C71-25DD12CB2B6D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204FE-BD3C-8C20-0AC8-DBF1B594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E25B6-69EA-65C2-DAC0-1A8FE707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F3C1-9610-4A7B-90D2-BF34D6AC2C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09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FFDCE-164B-4EC1-A717-D46F9E63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3071B-8A03-CE01-9240-4D20C5D33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B7BE8-5395-11F0-359A-1FBEE319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C594-D94A-4F73-9C71-25DD12CB2B6D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C43F2-4B05-2C5C-569D-6FD29DCD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A8357-630E-FE40-B0F8-1F851AFAB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F3C1-9610-4A7B-90D2-BF34D6AC2C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10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6E48C4-B6F0-35EB-FE8A-EDA30CD1F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7C546-D4E9-9292-0F1F-D3D9A4CC6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A4963-0E37-607D-F225-191FF0092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C594-D94A-4F73-9C71-25DD12CB2B6D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9223C-E816-85E5-78B0-C50F981C4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AAC98-78D7-F19E-2CCE-955B9896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F3C1-9610-4A7B-90D2-BF34D6AC2C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86DF-A55C-9768-AE51-735AB1C1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E22C5-2053-5912-1EE5-4649F98A4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8CBC-87FC-95B8-0616-2C128330C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C594-D94A-4F73-9C71-25DD12CB2B6D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58E89-25D2-C7EE-CA97-0249BC911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0FABC-C482-C5BC-CF9D-1AAC64B4A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F3C1-9610-4A7B-90D2-BF34D6AC2C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29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B934-EB99-FF54-3159-186977A4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ACAB9-B4AB-887F-CFE6-02004BFDE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04738-3052-F380-D7CA-9E4D9727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C594-D94A-4F73-9C71-25DD12CB2B6D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46735-1785-012E-5205-D43F099E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161BC-BB85-9614-AEF3-E4B22DC1D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F3C1-9610-4A7B-90D2-BF34D6AC2C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40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AE5A-82DC-DCEF-5C3C-82D056118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7B8E-9FE7-2BF0-9720-FD1EAD9D7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402F5-DF31-6DC0-0376-9BFD2263B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5A526-45D4-A9DD-B5EF-BB9DBE43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C594-D94A-4F73-9C71-25DD12CB2B6D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F8BFD-44EE-AAEB-E09B-7AB7CFEA1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C857F-927C-CB10-47DA-194A6CF0E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F3C1-9610-4A7B-90D2-BF34D6AC2C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27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C9B2-B155-2EC4-2D97-FC7BC89CE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032FC-0052-93ED-6FE9-CC851A3EF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BDACC-EA6F-5870-E447-E27A872C2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0B12D-5519-A7EF-FCDB-578194032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5FC965-1BE4-8114-BFAD-1C2AC74E8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23DCBC-F748-8BD3-4607-52C9895F1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C594-D94A-4F73-9C71-25DD12CB2B6D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EB8CB4-80C6-606A-9A80-3412C130F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541001-C278-0E47-EE84-1BCEABDE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F3C1-9610-4A7B-90D2-BF34D6AC2C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98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F547-5873-FE1D-949D-1EE902A0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42F559-49E8-8A3F-20E1-969E191C5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C594-D94A-4F73-9C71-25DD12CB2B6D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38DC5-962B-3ECF-B8D9-F16FF73E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067CA-137F-E8D7-99E4-E2C18F0E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F3C1-9610-4A7B-90D2-BF34D6AC2C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08A2F-371D-6567-201E-94181D617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C594-D94A-4F73-9C71-25DD12CB2B6D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F316BB-FDFF-A2C5-135F-DCC1E5E0C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52D5E-5331-ECCF-2BAC-EFD1AC83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F3C1-9610-4A7B-90D2-BF34D6AC2C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42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39E20-C089-BD7A-563F-54C18D2A3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2F701-32E0-5F38-D188-11F2010A9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A75D0-2272-B415-4C49-DB6D2D475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718D7-DB07-7573-B25D-45809C41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C594-D94A-4F73-9C71-25DD12CB2B6D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8417C-D5FA-B761-7A04-6C129F1D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DD6B-34C5-887C-D353-81496594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F3C1-9610-4A7B-90D2-BF34D6AC2C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04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E93C-D72A-B1E2-6F72-4AC744E37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AD1ECD-8BEB-A07D-A0EB-79AC73A9E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EED54-C7EB-94A5-CDEF-6B071BAD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01D18-432C-D225-2ED1-0573975F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C594-D94A-4F73-9C71-25DD12CB2B6D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8155E-28CE-363E-4780-606166D17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CA3DA-1FA9-1A46-BEB9-FE25EA15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F3C1-9610-4A7B-90D2-BF34D6AC2C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56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8CDDA-6EE1-435D-A269-0A1B09385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B0FD7-0DE7-020E-7DDD-706BAC53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9F402-FEBC-01C1-08A9-280C36123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8C594-D94A-4F73-9C71-25DD12CB2B6D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6602C-FD34-3758-B6D7-A6C172AC3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AAE67-6E19-C586-97E7-C8E9CD5F0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7F3C1-9610-4A7B-90D2-BF34D6AC2C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62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20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21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" Type="http://schemas.openxmlformats.org/officeDocument/2006/relationships/image" Target="../media/image47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image" Target="../media/image46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58.png"/><Relationship Id="rId5" Type="http://schemas.openxmlformats.org/officeDocument/2006/relationships/image" Target="../media/image55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4.png"/><Relationship Id="rId9" Type="http://schemas.openxmlformats.org/officeDocument/2006/relationships/image" Target="../media/image53.png"/><Relationship Id="rId1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0377E-B736-D5B6-C396-BD571491D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499" y="503339"/>
            <a:ext cx="9144000" cy="1263308"/>
          </a:xfrm>
          <a:noFill/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Multiagent Learning and Equilibrium in Pricing Games</a:t>
            </a:r>
            <a:endParaRPr lang="en-GB" sz="4000" b="1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09387-AF96-1286-49CC-502D4902F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96579"/>
            <a:ext cx="9144000" cy="4328719"/>
          </a:xfrm>
        </p:spPr>
        <p:txBody>
          <a:bodyPr/>
          <a:lstStyle/>
          <a:p>
            <a:r>
              <a:rPr lang="en-GB" sz="3200" b="1" dirty="0"/>
              <a:t>Katerina Papadaki</a:t>
            </a:r>
          </a:p>
          <a:p>
            <a:endParaRPr lang="en-GB" dirty="0"/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Joint work with:</a:t>
            </a:r>
          </a:p>
          <a:p>
            <a:r>
              <a:rPr lang="de-DE" i="1" dirty="0"/>
              <a:t>Bernhard von Stengel, Galit Ashkenazi-Golan</a:t>
            </a:r>
            <a:endParaRPr lang="en-GB" i="1" dirty="0"/>
          </a:p>
          <a:p>
            <a:r>
              <a:rPr lang="en-GB" i="1" dirty="0"/>
              <a:t>Edward Plumb, Sahar Jahani</a:t>
            </a:r>
          </a:p>
          <a:p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Department of Mathematics</a:t>
            </a:r>
          </a:p>
          <a:p>
            <a:r>
              <a:rPr lang="en-GB" b="1" dirty="0">
                <a:solidFill>
                  <a:srgbClr val="FF0000"/>
                </a:solidFill>
              </a:rPr>
              <a:t>London School of Economics</a:t>
            </a:r>
          </a:p>
        </p:txBody>
      </p:sp>
    </p:spTree>
    <p:extLst>
      <p:ext uri="{BB962C8B-B14F-4D97-AF65-F5344CB8AC3E}">
        <p14:creationId xmlns:p14="http://schemas.microsoft.com/office/powerpoint/2010/main" val="4135961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4F24B5-D16B-1BF1-C40C-31425DDB0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59204"/>
                <a:ext cx="10515600" cy="5832982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Base game</a:t>
                </a:r>
                <a:r>
                  <a:rPr lang="en-GB" sz="2400" dirty="0"/>
                  <a:t>: Duopoly pricing game with demand inertia played over 25 periods.</a:t>
                </a:r>
              </a:p>
              <a:p>
                <a:r>
                  <a:rPr lang="en-GB" sz="2400" dirty="0"/>
                  <a:t>Suppose we have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400" dirty="0"/>
                  <a:t> agents, where each agent has one strategy for </a:t>
                </a:r>
                <a:r>
                  <a:rPr lang="en-GB" sz="2400" dirty="0">
                    <a:solidFill>
                      <a:srgbClr val="FF0000"/>
                    </a:solidFill>
                  </a:rPr>
                  <a:t>low cost </a:t>
                </a:r>
                <a:r>
                  <a:rPr lang="en-GB" sz="2400" dirty="0"/>
                  <a:t>and one for </a:t>
                </a:r>
                <a:r>
                  <a:rPr lang="en-GB" sz="2400" dirty="0">
                    <a:solidFill>
                      <a:srgbClr val="0D25B3"/>
                    </a:solidFill>
                  </a:rPr>
                  <a:t>high cost</a:t>
                </a:r>
                <a:r>
                  <a:rPr lang="en-GB" sz="2400" dirty="0"/>
                  <a:t> firms.</a:t>
                </a:r>
              </a:p>
              <a:p>
                <a:pPr marL="0" indent="0">
                  <a:buNone/>
                </a:pPr>
                <a:r>
                  <a:rPr lang="en-GB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Population game</a:t>
                </a:r>
                <a:r>
                  <a:rPr lang="en-GB" sz="2400" dirty="0"/>
                  <a:t>: An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400" dirty="0"/>
                  <a:t>, </a:t>
                </a:r>
                <a:r>
                  <a:rPr lang="en-GB" sz="2400" dirty="0" err="1"/>
                  <a:t>bimatrix</a:t>
                </a:r>
                <a:r>
                  <a:rPr lang="en-GB" sz="2400" dirty="0"/>
                  <a:t> game (</a:t>
                </a:r>
                <a:r>
                  <a:rPr lang="en-GB" sz="2400" dirty="0">
                    <a:solidFill>
                      <a:srgbClr val="FF0000"/>
                    </a:solidFill>
                  </a:rPr>
                  <a:t>low cost </a:t>
                </a:r>
                <a:r>
                  <a:rPr lang="en-GB" sz="2400" dirty="0"/>
                  <a:t>firm vs </a:t>
                </a:r>
                <a:r>
                  <a:rPr lang="en-GB" sz="2400" dirty="0">
                    <a:solidFill>
                      <a:srgbClr val="0D25B3"/>
                    </a:solidFill>
                  </a:rPr>
                  <a:t>high cost </a:t>
                </a:r>
                <a:r>
                  <a:rPr lang="en-GB" sz="2400" dirty="0"/>
                  <a:t>firm) between these strategies.</a:t>
                </a:r>
              </a:p>
              <a:p>
                <a:pPr marL="0" indent="0">
                  <a:buNone/>
                </a:pPr>
                <a:r>
                  <a:rPr lang="en-GB" sz="2400" dirty="0"/>
                  <a:t>Agent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1" i="1" smtClean="0">
                            <a:solidFill>
                              <a:srgbClr val="AB25A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solidFill>
                              <a:srgbClr val="AB25A5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GB" sz="2400" b="1" i="1" smtClean="0">
                            <a:solidFill>
                              <a:srgbClr val="AB25A5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sz="2400" b="1" dirty="0">
                    <a:solidFill>
                      <a:srgbClr val="AB25A5"/>
                    </a:solidFill>
                  </a:rPr>
                  <a:t> </a:t>
                </a:r>
                <a:r>
                  <a:rPr lang="en-GB" sz="2400" dirty="0"/>
                  <a:t>has strategy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GB" sz="2400" dirty="0"/>
                  <a:t>for low cost firms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sz="2400" b="1" dirty="0">
                    <a:solidFill>
                      <a:srgbClr val="0D25B3"/>
                    </a:solidFill>
                  </a:rPr>
                  <a:t> </a:t>
                </a:r>
                <a:r>
                  <a:rPr lang="en-GB" sz="2400" dirty="0"/>
                  <a:t>for high cost firms. 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4F24B5-D16B-1BF1-C40C-31425DDB0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59204"/>
                <a:ext cx="10515600" cy="5832982"/>
              </a:xfrm>
              <a:blipFill>
                <a:blip r:embed="rId2"/>
                <a:stretch>
                  <a:fillRect l="-928" t="-14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52760969-170B-6F7C-C16C-79B2562C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450" y="81428"/>
            <a:ext cx="10515600" cy="59960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Learning framework</a:t>
            </a:r>
            <a:endParaRPr lang="en-GB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BDB1181-F317-8558-9D82-CEEA21B2010C}"/>
              </a:ext>
            </a:extLst>
          </p:cNvPr>
          <p:cNvGrpSpPr/>
          <p:nvPr/>
        </p:nvGrpSpPr>
        <p:grpSpPr>
          <a:xfrm>
            <a:off x="3835278" y="3501588"/>
            <a:ext cx="3098560" cy="2812413"/>
            <a:chOff x="3081224" y="2028148"/>
            <a:chExt cx="3098560" cy="2812413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166CDDA-89B6-58AE-34F5-66C42FEB590B}"/>
                </a:ext>
              </a:extLst>
            </p:cNvPr>
            <p:cNvCxnSpPr/>
            <p:nvPr/>
          </p:nvCxnSpPr>
          <p:spPr>
            <a:xfrm>
              <a:off x="3666267" y="2028148"/>
              <a:ext cx="43337" cy="2760534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83F3D13-6120-2840-5680-9515E61065D4}"/>
                </a:ext>
              </a:extLst>
            </p:cNvPr>
            <p:cNvCxnSpPr>
              <a:cxnSpLocks/>
            </p:cNvCxnSpPr>
            <p:nvPr/>
          </p:nvCxnSpPr>
          <p:spPr>
            <a:xfrm>
              <a:off x="3081224" y="2501238"/>
              <a:ext cx="3098560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E9A795B-FC6F-9883-BA52-E5547C0C0DA5}"/>
                    </a:ext>
                  </a:extLst>
                </p:cNvPr>
                <p:cNvSpPr txBox="1"/>
                <p:nvPr/>
              </p:nvSpPr>
              <p:spPr>
                <a:xfrm>
                  <a:off x="3123215" y="2604997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E9A795B-FC6F-9883-BA52-E5547C0C0D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215" y="2604997"/>
                  <a:ext cx="47795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DC5809D-78B4-4E54-B6C4-6F4E8BBF1491}"/>
                    </a:ext>
                  </a:extLst>
                </p:cNvPr>
                <p:cNvSpPr txBox="1"/>
                <p:nvPr/>
              </p:nvSpPr>
              <p:spPr>
                <a:xfrm>
                  <a:off x="3162453" y="3263406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DC5809D-78B4-4E54-B6C4-6F4E8BBF1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2453" y="3263406"/>
                  <a:ext cx="47795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00B4199-D369-85BE-843D-8319E1D2C8F0}"/>
                    </a:ext>
                  </a:extLst>
                </p:cNvPr>
                <p:cNvSpPr txBox="1"/>
                <p:nvPr/>
              </p:nvSpPr>
              <p:spPr>
                <a:xfrm>
                  <a:off x="3155765" y="4300176"/>
                  <a:ext cx="4859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en-GB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00B4199-D369-85BE-843D-8319E1D2C8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765" y="4300176"/>
                  <a:ext cx="48596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5EB4639-95C8-D2A2-74B1-842963CC22D9}"/>
                    </a:ext>
                  </a:extLst>
                </p:cNvPr>
                <p:cNvSpPr txBox="1"/>
                <p:nvPr/>
              </p:nvSpPr>
              <p:spPr>
                <a:xfrm>
                  <a:off x="3752940" y="2080027"/>
                  <a:ext cx="5292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b="1" dirty="0">
                    <a:solidFill>
                      <a:srgbClr val="0D25B3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5EB4639-95C8-D2A2-74B1-842963CC22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2940" y="2080027"/>
                  <a:ext cx="52924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4A9F069-9705-32FC-B6D0-B3BF3633B455}"/>
                    </a:ext>
                  </a:extLst>
                </p:cNvPr>
                <p:cNvSpPr txBox="1"/>
                <p:nvPr/>
              </p:nvSpPr>
              <p:spPr>
                <a:xfrm>
                  <a:off x="4425129" y="2061609"/>
                  <a:ext cx="5292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b="1" dirty="0">
                    <a:solidFill>
                      <a:srgbClr val="0D25B3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4A9F069-9705-32FC-B6D0-B3BF3633B4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129" y="2061609"/>
                  <a:ext cx="52924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1660354-A26E-9915-C014-2404FF0BA107}"/>
                    </a:ext>
                  </a:extLst>
                </p:cNvPr>
                <p:cNvSpPr txBox="1"/>
                <p:nvPr/>
              </p:nvSpPr>
              <p:spPr>
                <a:xfrm>
                  <a:off x="5461120" y="2080027"/>
                  <a:ext cx="5372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en-GB" b="1" dirty="0">
                    <a:solidFill>
                      <a:srgbClr val="0D25B3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1660354-A26E-9915-C014-2404FF0BA1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1120" y="2080027"/>
                  <a:ext cx="53726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086AD37-B350-476D-42C0-027D5FEAF4FE}"/>
                </a:ext>
              </a:extLst>
            </p:cNvPr>
            <p:cNvCxnSpPr>
              <a:cxnSpLocks/>
            </p:cNvCxnSpPr>
            <p:nvPr/>
          </p:nvCxnSpPr>
          <p:spPr>
            <a:xfrm>
              <a:off x="3081224" y="3263406"/>
              <a:ext cx="3098560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7EEE91-D65D-8BB6-28A5-77608C5BCE13}"/>
                </a:ext>
              </a:extLst>
            </p:cNvPr>
            <p:cNvCxnSpPr/>
            <p:nvPr/>
          </p:nvCxnSpPr>
          <p:spPr>
            <a:xfrm>
              <a:off x="4247239" y="2048733"/>
              <a:ext cx="43337" cy="2760534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D8161BB-B1EF-8F1C-96E8-0142A1B58A98}"/>
                </a:ext>
              </a:extLst>
            </p:cNvPr>
            <p:cNvCxnSpPr/>
            <p:nvPr/>
          </p:nvCxnSpPr>
          <p:spPr>
            <a:xfrm>
              <a:off x="5088929" y="2080027"/>
              <a:ext cx="43337" cy="2760534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63C8014-2E85-D2F0-D405-30F097398BBD}"/>
                    </a:ext>
                  </a:extLst>
                </p:cNvPr>
                <p:cNvSpPr txBox="1"/>
                <p:nvPr/>
              </p:nvSpPr>
              <p:spPr>
                <a:xfrm>
                  <a:off x="4204059" y="2852152"/>
                  <a:ext cx="607795" cy="3858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  <m:sup>
                            <m: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p>
                        </m:sSubSup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63C8014-2E85-D2F0-D405-30F097398B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4059" y="2852152"/>
                  <a:ext cx="607795" cy="385875"/>
                </a:xfrm>
                <a:prstGeom prst="rect">
                  <a:avLst/>
                </a:prstGeom>
                <a:blipFill>
                  <a:blip r:embed="rId9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BC527AE-A164-8C31-8D55-0D4D87E3CA5E}"/>
                    </a:ext>
                  </a:extLst>
                </p:cNvPr>
                <p:cNvSpPr txBox="1"/>
                <p:nvPr/>
              </p:nvSpPr>
              <p:spPr>
                <a:xfrm>
                  <a:off x="4524471" y="2496447"/>
                  <a:ext cx="607795" cy="3858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  <m:sup>
                            <m: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bSup>
                      </m:oMath>
                    </m:oMathPara>
                  </a14:m>
                  <a:endParaRPr lang="en-GB" b="1" dirty="0">
                    <a:solidFill>
                      <a:srgbClr val="0D25B3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BC527AE-A164-8C31-8D55-0D4D87E3CA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4471" y="2496447"/>
                  <a:ext cx="607795" cy="385875"/>
                </a:xfrm>
                <a:prstGeom prst="rect">
                  <a:avLst/>
                </a:prstGeom>
                <a:blipFill>
                  <a:blip r:embed="rId10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5D3D0FB-AB88-E2C8-AD42-2731EF082AE9}"/>
              </a:ext>
            </a:extLst>
          </p:cNvPr>
          <p:cNvSpPr txBox="1"/>
          <p:nvPr/>
        </p:nvSpPr>
        <p:spPr>
          <a:xfrm>
            <a:off x="1679833" y="4576333"/>
            <a:ext cx="1942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Population game</a:t>
            </a:r>
          </a:p>
        </p:txBody>
      </p:sp>
    </p:spTree>
    <p:extLst>
      <p:ext uri="{BB962C8B-B14F-4D97-AF65-F5344CB8AC3E}">
        <p14:creationId xmlns:p14="http://schemas.microsoft.com/office/powerpoint/2010/main" val="161779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4F24B5-D16B-1BF1-C40C-31425DDB0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59204"/>
                <a:ext cx="10901656" cy="5832982"/>
              </a:xfrm>
              <a:ln>
                <a:noFill/>
              </a:ln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Suppose we have already trained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400" dirty="0"/>
                  <a:t> agents and added their strategies to the </a:t>
                </a:r>
                <a:r>
                  <a:rPr lang="en-GB" sz="2400" dirty="0">
                    <a:solidFill>
                      <a:schemeClr val="accent4">
                        <a:lumMod val="75000"/>
                      </a:schemeClr>
                    </a:solidFill>
                  </a:rPr>
                  <a:t>population game</a:t>
                </a:r>
                <a:r>
                  <a:rPr lang="en-GB" sz="2400" dirty="0"/>
                  <a:t>.</a:t>
                </a:r>
              </a:p>
              <a:p>
                <a:pPr marL="0" indent="0">
                  <a:buNone/>
                </a:pPr>
                <a:r>
                  <a:rPr lang="en-GB" sz="2400" b="1" dirty="0"/>
                  <a:t>Agent</a:t>
                </a:r>
                <a:r>
                  <a:rPr lang="en-GB" sz="2400" dirty="0"/>
                  <a:t>: is a function that maps </a:t>
                </a:r>
                <a:r>
                  <a:rPr lang="en-GB" sz="2400" dirty="0">
                    <a:solidFill>
                      <a:srgbClr val="AB25A5"/>
                    </a:solidFill>
                  </a:rPr>
                  <a:t>data from the current period </a:t>
                </a:r>
                <a:r>
                  <a:rPr lang="en-GB" sz="2400" dirty="0"/>
                  <a:t>(and possibly previous periods) to the </a:t>
                </a:r>
                <a:r>
                  <a:rPr lang="en-GB" sz="2400" dirty="0">
                    <a:solidFill>
                      <a:srgbClr val="FF0000"/>
                    </a:solidFill>
                  </a:rPr>
                  <a:t>current price</a:t>
                </a:r>
                <a:r>
                  <a:rPr lang="en-GB" sz="2400" dirty="0"/>
                  <a:t>.</a:t>
                </a:r>
              </a:p>
              <a:p>
                <a:pPr marL="0" indent="0">
                  <a:buNone/>
                </a:pPr>
                <a:endParaRPr lang="en-GB" sz="1000" dirty="0"/>
              </a:p>
              <a:p>
                <a:r>
                  <a:rPr lang="en-GB" sz="2400" dirty="0"/>
                  <a:t>We want to train the </a:t>
                </a:r>
                <a:r>
                  <a:rPr lang="en-GB" sz="2400" dirty="0">
                    <a:solidFill>
                      <a:schemeClr val="accent2">
                        <a:lumMod val="75000"/>
                      </a:schemeClr>
                    </a:solidFill>
                  </a:rPr>
                  <a:t>next agent </a:t>
                </a:r>
                <a:r>
                  <a:rPr lang="en-GB" sz="2400" dirty="0"/>
                  <a:t>(against these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400" dirty="0"/>
                  <a:t> agents).</a:t>
                </a:r>
              </a:p>
              <a:p>
                <a:r>
                  <a:rPr lang="en-GB" sz="2400" dirty="0"/>
                  <a:t>We compute a </a:t>
                </a:r>
                <a:r>
                  <a:rPr lang="en-GB" sz="2400" i="1" dirty="0">
                    <a:solidFill>
                      <a:srgbClr val="7030A0"/>
                    </a:solidFill>
                  </a:rPr>
                  <a:t>mixed equilibrium </a:t>
                </a:r>
                <a:r>
                  <a:rPr lang="en-GB" sz="2400" dirty="0"/>
                  <a:t>of the existing strategies of the population game.</a:t>
                </a:r>
              </a:p>
              <a:p>
                <a:r>
                  <a:rPr lang="en-GB" sz="2400" dirty="0"/>
                  <a:t>We train the next agent against this mixed equilibrium: </a:t>
                </a:r>
                <a:r>
                  <a:rPr lang="en-US" sz="2400" i="1" dirty="0">
                    <a:solidFill>
                      <a:schemeClr val="accent5">
                        <a:lumMod val="75000"/>
                      </a:schemeClr>
                    </a:solidFill>
                  </a:rPr>
                  <a:t>agent is trained by repeatedly meeting another random agent, drawn from the mixed equilibrium</a:t>
                </a:r>
              </a:p>
              <a:p>
                <a:endParaRPr lang="en-GB" sz="900" i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GB" sz="2400" dirty="0"/>
                  <a:t>Learning environment constant but random.</a:t>
                </a:r>
              </a:p>
              <a:p>
                <a:r>
                  <a:rPr lang="en-GB" sz="2400" dirty="0"/>
                  <a:t>If the newly trained agent produces </a:t>
                </a:r>
                <a:r>
                  <a:rPr lang="en-GB" sz="2400" dirty="0">
                    <a:solidFill>
                      <a:schemeClr val="accent4">
                        <a:lumMod val="75000"/>
                      </a:schemeClr>
                    </a:solidFill>
                  </a:rPr>
                  <a:t>payoffs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 </a:t>
                </a:r>
                <a:r>
                  <a:rPr lang="en-GB" sz="2400" dirty="0">
                    <a:solidFill>
                      <a:schemeClr val="accent4">
                        <a:lumMod val="75000"/>
                      </a:schemeClr>
                    </a:solidFill>
                  </a:rPr>
                  <a:t>equilibrium payoffs</a:t>
                </a:r>
                <a:r>
                  <a:rPr lang="en-GB" sz="2400" dirty="0"/>
                  <a:t>, we add the agent to the population game:</a:t>
                </a:r>
              </a:p>
              <a:p>
                <a:pPr lvl="1"/>
                <a:r>
                  <a:rPr lang="en-US" dirty="0"/>
                  <a:t>new entrant has payoffs against each existing strategy</a:t>
                </a:r>
              </a:p>
              <a:p>
                <a:pPr lvl="1"/>
                <a:r>
                  <a:rPr lang="en-US" dirty="0"/>
                  <a:t>defines a </a:t>
                </a:r>
                <a:r>
                  <a:rPr lang="en-US" dirty="0" err="1"/>
                  <a:t>bimatrix</a:t>
                </a:r>
                <a:r>
                  <a:rPr lang="en-US" dirty="0"/>
                  <a:t> game and computes a </a:t>
                </a:r>
                <a:r>
                  <a:rPr lang="en-US" i="1" dirty="0">
                    <a:solidFill>
                      <a:srgbClr val="7030A0"/>
                    </a:solidFill>
                  </a:rPr>
                  <a:t>new equilibrium </a:t>
                </a:r>
                <a:r>
                  <a:rPr lang="en-US" dirty="0"/>
                  <a:t>as next learning environment</a:t>
                </a:r>
                <a:endParaRPr lang="en-GB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4F24B5-D16B-1BF1-C40C-31425DDB0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59204"/>
                <a:ext cx="10901656" cy="5832982"/>
              </a:xfrm>
              <a:blipFill>
                <a:blip r:embed="rId2"/>
                <a:stretch>
                  <a:fillRect l="-895" t="-1987" r="-7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52760969-170B-6F7C-C16C-79B2562C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450" y="81428"/>
            <a:ext cx="10515600" cy="59960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Learning framework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151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B983DC9-3AEF-4267-589D-FE4AD0A1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395" y="104628"/>
            <a:ext cx="10515600" cy="59960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Example of the learning framework</a:t>
            </a:r>
            <a:endParaRPr lang="en-GB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20014F-33C5-3403-FD44-14CE6A2AE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07" y="1028762"/>
            <a:ext cx="6926947" cy="4800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0E5D92-7651-38BB-5904-D289B8E1C733}"/>
                  </a:ext>
                </a:extLst>
              </p:cNvPr>
              <p:cNvSpPr txBox="1"/>
              <p:nvPr/>
            </p:nvSpPr>
            <p:spPr>
              <a:xfrm>
                <a:off x="7711575" y="1136660"/>
                <a:ext cx="4056957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200" dirty="0"/>
                  <a:t>The new agent is </a:t>
                </a:r>
                <a:r>
                  <a:rPr lang="en-GB" sz="2200" dirty="0">
                    <a:solidFill>
                      <a:schemeClr val="accent4">
                        <a:lumMod val="75000"/>
                      </a:schemeClr>
                    </a:solidFill>
                  </a:rPr>
                  <a:t>trained</a:t>
                </a:r>
                <a:r>
                  <a:rPr lang="en-GB" sz="22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as a </a:t>
                </a:r>
                <a:r>
                  <a:rPr lang="en-GB" sz="2200" dirty="0">
                    <a:solidFill>
                      <a:srgbClr val="FF0000"/>
                    </a:solidFill>
                  </a:rPr>
                  <a:t>low cost </a:t>
                </a:r>
                <a:r>
                  <a:rPr lang="en-GB" sz="2200" dirty="0"/>
                  <a:t>agent against </a:t>
                </a:r>
                <a:r>
                  <a:rPr lang="en-GB" sz="2200" dirty="0">
                    <a:solidFill>
                      <a:srgbClr val="0D25B3"/>
                    </a:solidFill>
                  </a:rPr>
                  <a:t>(0.05,0.03,0.58,0.34) </a:t>
                </a:r>
                <a:r>
                  <a:rPr lang="en-GB" sz="2200" dirty="0"/>
                  <a:t>to produce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GB" sz="22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as a </a:t>
                </a:r>
                <a:r>
                  <a:rPr lang="en-GB" sz="2200" dirty="0">
                    <a:solidFill>
                      <a:srgbClr val="0D25B3"/>
                    </a:solidFill>
                  </a:rPr>
                  <a:t>high cost </a:t>
                </a:r>
                <a:r>
                  <a:rPr lang="en-GB" sz="2200" dirty="0"/>
                  <a:t>agent against </a:t>
                </a:r>
                <a:r>
                  <a:rPr lang="en-GB" sz="2200" dirty="0">
                    <a:solidFill>
                      <a:srgbClr val="FF0000"/>
                    </a:solidFill>
                  </a:rPr>
                  <a:t>(0.02,0.01,0.67,0.30) </a:t>
                </a:r>
                <a:r>
                  <a:rPr lang="en-GB" sz="2200" dirty="0"/>
                  <a:t>to produce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0D25B3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endParaRPr lang="en-GB" sz="22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0E5D92-7651-38BB-5904-D289B8E1C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575" y="1136660"/>
                <a:ext cx="4056957" cy="2462213"/>
              </a:xfrm>
              <a:prstGeom prst="rect">
                <a:avLst/>
              </a:prstGeom>
              <a:blipFill>
                <a:blip r:embed="rId3"/>
                <a:stretch>
                  <a:fillRect l="-1952" t="-1485" b="-42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76D880-5603-7A85-B4BD-E210E1DB6537}"/>
                  </a:ext>
                </a:extLst>
              </p:cNvPr>
              <p:cNvSpPr txBox="1"/>
              <p:nvPr/>
            </p:nvSpPr>
            <p:spPr>
              <a:xfrm>
                <a:off x="6678990" y="4260336"/>
                <a:ext cx="5247803" cy="144655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We would then </a:t>
                </a:r>
                <a:r>
                  <a:rPr lang="en-GB" sz="2200" dirty="0">
                    <a:solidFill>
                      <a:srgbClr val="EA6C16"/>
                    </a:solidFill>
                  </a:rPr>
                  <a:t>test</a:t>
                </a:r>
                <a:r>
                  <a:rPr lang="en-GB" sz="2200" dirty="0"/>
                  <a:t> </a:t>
                </a:r>
                <a14:m>
                  <m:oMath xmlns:m="http://schemas.openxmlformats.org/officeDocument/2006/math">
                    <m:r>
                      <a:rPr lang="en-GB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GB" sz="2200" dirty="0"/>
                  <a:t> against </a:t>
                </a:r>
                <a:r>
                  <a:rPr lang="en-GB" sz="2200" b="1" dirty="0">
                    <a:solidFill>
                      <a:srgbClr val="0D25B3"/>
                    </a:solidFill>
                  </a:rPr>
                  <a:t>a, b, c, d, 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And </a:t>
                </a:r>
                <a:r>
                  <a:rPr lang="en-GB" sz="2200" dirty="0">
                    <a:solidFill>
                      <a:srgbClr val="EA6C16"/>
                    </a:solidFill>
                  </a:rPr>
                  <a:t>test</a:t>
                </a:r>
                <a:r>
                  <a:rPr lang="en-GB" sz="2200" dirty="0"/>
                  <a:t> </a:t>
                </a:r>
                <a14:m>
                  <m:oMath xmlns:m="http://schemas.openxmlformats.org/officeDocument/2006/math">
                    <m:r>
                      <a:rPr lang="en-GB" sz="2200" b="1" i="1" smtClean="0">
                        <a:solidFill>
                          <a:srgbClr val="0D25B3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GB" sz="2200" dirty="0"/>
                  <a:t> against </a:t>
                </a:r>
                <a:r>
                  <a:rPr lang="en-GB" sz="2200" b="1" dirty="0">
                    <a:solidFill>
                      <a:srgbClr val="FF0000"/>
                    </a:solidFill>
                  </a:rPr>
                  <a:t>A, B, C, D, 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And this will add a </a:t>
                </a:r>
                <a:r>
                  <a:rPr lang="en-GB" sz="2200" b="1" dirty="0">
                    <a:solidFill>
                      <a:srgbClr val="FF0000"/>
                    </a:solidFill>
                  </a:rPr>
                  <a:t>row</a:t>
                </a:r>
                <a:r>
                  <a:rPr lang="en-GB" sz="2200" dirty="0"/>
                  <a:t> and a </a:t>
                </a:r>
                <a:r>
                  <a:rPr lang="en-GB" sz="2200" b="1" dirty="0">
                    <a:solidFill>
                      <a:srgbClr val="0D25B3"/>
                    </a:solidFill>
                  </a:rPr>
                  <a:t>column</a:t>
                </a:r>
                <a:r>
                  <a:rPr lang="en-GB" sz="2200" dirty="0"/>
                  <a:t> to the </a:t>
                </a:r>
                <a:r>
                  <a:rPr lang="en-GB" sz="2200" dirty="0" err="1"/>
                  <a:t>bimatrix</a:t>
                </a:r>
                <a:r>
                  <a:rPr lang="en-GB" sz="2200" dirty="0"/>
                  <a:t> game.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76D880-5603-7A85-B4BD-E210E1DB6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990" y="4260336"/>
                <a:ext cx="5247803" cy="1446550"/>
              </a:xfrm>
              <a:prstGeom prst="rect">
                <a:avLst/>
              </a:prstGeom>
              <a:blipFill>
                <a:blip r:embed="rId4"/>
                <a:stretch>
                  <a:fillRect l="-1276" t="-2510" b="-7113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2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B983DC9-3AEF-4267-589D-FE4AD0A1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395" y="104628"/>
            <a:ext cx="10515600" cy="59960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Example of the learning framework</a:t>
            </a:r>
            <a:endParaRPr lang="en-GB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4B72BB9-4A1F-43C4-75AB-B059F0CA53C7}"/>
              </a:ext>
            </a:extLst>
          </p:cNvPr>
          <p:cNvGrpSpPr/>
          <p:nvPr/>
        </p:nvGrpSpPr>
        <p:grpSpPr>
          <a:xfrm>
            <a:off x="1518941" y="1824943"/>
            <a:ext cx="4046684" cy="3208114"/>
            <a:chOff x="2487379" y="1632447"/>
            <a:chExt cx="4046684" cy="320811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B51E58-CC48-7D4E-74DE-FC6B1694688F}"/>
                </a:ext>
              </a:extLst>
            </p:cNvPr>
            <p:cNvSpPr txBox="1"/>
            <p:nvPr/>
          </p:nvSpPr>
          <p:spPr>
            <a:xfrm>
              <a:off x="3658252" y="2523921"/>
              <a:ext cx="2124729" cy="16613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91C97AA-56DD-4444-29AD-A0C0E1148BE8}"/>
                </a:ext>
              </a:extLst>
            </p:cNvPr>
            <p:cNvCxnSpPr/>
            <p:nvPr/>
          </p:nvCxnSpPr>
          <p:spPr>
            <a:xfrm>
              <a:off x="3666267" y="2028148"/>
              <a:ext cx="43337" cy="2760534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E9A31F7-AB88-C9DF-CB3E-AF5E46CA19DF}"/>
                </a:ext>
              </a:extLst>
            </p:cNvPr>
            <p:cNvCxnSpPr>
              <a:cxnSpLocks/>
            </p:cNvCxnSpPr>
            <p:nvPr/>
          </p:nvCxnSpPr>
          <p:spPr>
            <a:xfrm>
              <a:off x="3081224" y="2501238"/>
              <a:ext cx="3323910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1BF7C77-5D72-0D8A-ED22-286FF7B30113}"/>
                    </a:ext>
                  </a:extLst>
                </p:cNvPr>
                <p:cNvSpPr txBox="1"/>
                <p:nvPr/>
              </p:nvSpPr>
              <p:spPr>
                <a:xfrm>
                  <a:off x="3123215" y="2604997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1BF7C77-5D72-0D8A-ED22-286FF7B301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215" y="2604997"/>
                  <a:ext cx="477951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8516903-ABD2-F22D-4488-7474B6E4A92F}"/>
                    </a:ext>
                  </a:extLst>
                </p:cNvPr>
                <p:cNvSpPr txBox="1"/>
                <p:nvPr/>
              </p:nvSpPr>
              <p:spPr>
                <a:xfrm>
                  <a:off x="3162453" y="3263406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8516903-ABD2-F22D-4488-7474B6E4A9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2453" y="3263406"/>
                  <a:ext cx="47795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DD9583F-A887-202F-532E-FBCDEB864EF3}"/>
                    </a:ext>
                  </a:extLst>
                </p:cNvPr>
                <p:cNvSpPr txBox="1"/>
                <p:nvPr/>
              </p:nvSpPr>
              <p:spPr>
                <a:xfrm>
                  <a:off x="3180301" y="3817605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GB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DD9583F-A887-202F-532E-FBCDEB864E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301" y="3817605"/>
                  <a:ext cx="47795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F7AB6CC-A1D7-E3CF-8B73-197A2C83C3F2}"/>
                    </a:ext>
                  </a:extLst>
                </p:cNvPr>
                <p:cNvSpPr txBox="1"/>
                <p:nvPr/>
              </p:nvSpPr>
              <p:spPr>
                <a:xfrm>
                  <a:off x="3723062" y="2080027"/>
                  <a:ext cx="5292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b="1" dirty="0">
                    <a:solidFill>
                      <a:srgbClr val="0D25B3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F7AB6CC-A1D7-E3CF-8B73-197A2C83C3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062" y="2080027"/>
                  <a:ext cx="52924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7EA8893-8511-D0E3-C927-AE6A1181E6EA}"/>
                    </a:ext>
                  </a:extLst>
                </p:cNvPr>
                <p:cNvSpPr txBox="1"/>
                <p:nvPr/>
              </p:nvSpPr>
              <p:spPr>
                <a:xfrm>
                  <a:off x="4425129" y="2061609"/>
                  <a:ext cx="5292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b="1" dirty="0">
                    <a:solidFill>
                      <a:srgbClr val="0D25B3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7EA8893-8511-D0E3-C927-AE6A1181E6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129" y="2061609"/>
                  <a:ext cx="52924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8DBB6CE-0629-FB84-CEC1-972157931691}"/>
                    </a:ext>
                  </a:extLst>
                </p:cNvPr>
                <p:cNvSpPr txBox="1"/>
                <p:nvPr/>
              </p:nvSpPr>
              <p:spPr>
                <a:xfrm>
                  <a:off x="5174119" y="2105967"/>
                  <a:ext cx="5292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GB" b="1" dirty="0">
                    <a:solidFill>
                      <a:srgbClr val="0D25B3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8DBB6CE-0629-FB84-CEC1-9721579316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119" y="2105967"/>
                  <a:ext cx="52924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DCF3754-9197-D5F1-781D-B165D50DDE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1224" y="3238027"/>
              <a:ext cx="3380247" cy="2537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F91176-4837-CF06-AF97-A3BDC0F541C1}"/>
                </a:ext>
              </a:extLst>
            </p:cNvPr>
            <p:cNvCxnSpPr/>
            <p:nvPr/>
          </p:nvCxnSpPr>
          <p:spPr>
            <a:xfrm>
              <a:off x="4208972" y="2067805"/>
              <a:ext cx="43337" cy="2760534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664F252-7709-CC95-2E26-FE9243953AC4}"/>
                </a:ext>
              </a:extLst>
            </p:cNvPr>
            <p:cNvCxnSpPr/>
            <p:nvPr/>
          </p:nvCxnSpPr>
          <p:spPr>
            <a:xfrm>
              <a:off x="5088929" y="2080027"/>
              <a:ext cx="43337" cy="2760534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4632841-2A8D-F950-B5BA-3BB748550FB0}"/>
                    </a:ext>
                  </a:extLst>
                </p:cNvPr>
                <p:cNvSpPr txBox="1"/>
                <p:nvPr/>
              </p:nvSpPr>
              <p:spPr>
                <a:xfrm>
                  <a:off x="4204059" y="2852152"/>
                  <a:ext cx="607795" cy="3858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  <m:sup>
                            <m: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p>
                        </m:sSubSup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4632841-2A8D-F950-B5BA-3BB748550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4059" y="2852152"/>
                  <a:ext cx="607795" cy="385875"/>
                </a:xfrm>
                <a:prstGeom prst="rect">
                  <a:avLst/>
                </a:prstGeom>
                <a:blipFill>
                  <a:blip r:embed="rId8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83FADD0-892C-7541-F733-B86F51590C28}"/>
                    </a:ext>
                  </a:extLst>
                </p:cNvPr>
                <p:cNvSpPr txBox="1"/>
                <p:nvPr/>
              </p:nvSpPr>
              <p:spPr>
                <a:xfrm>
                  <a:off x="4524471" y="2496447"/>
                  <a:ext cx="607795" cy="3858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  <m:sup>
                            <m: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bSup>
                      </m:oMath>
                    </m:oMathPara>
                  </a14:m>
                  <a:endParaRPr lang="en-GB" b="1" dirty="0">
                    <a:solidFill>
                      <a:srgbClr val="0D25B3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83FADD0-892C-7541-F733-B86F51590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4471" y="2496447"/>
                  <a:ext cx="607795" cy="385875"/>
                </a:xfrm>
                <a:prstGeom prst="rect">
                  <a:avLst/>
                </a:prstGeom>
                <a:blipFill>
                  <a:blip r:embed="rId9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BFAB61-033F-65B7-5A1B-C7E5F74C41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3215" y="3692269"/>
              <a:ext cx="3338256" cy="3989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07291FC-715A-BBA4-B2EB-FAB6E05E6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2453" y="4226830"/>
              <a:ext cx="3242681" cy="4424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9F5FA7A-1007-1723-20CE-F550A7D65BBD}"/>
                </a:ext>
              </a:extLst>
            </p:cNvPr>
            <p:cNvCxnSpPr>
              <a:cxnSpLocks/>
            </p:cNvCxnSpPr>
            <p:nvPr/>
          </p:nvCxnSpPr>
          <p:spPr>
            <a:xfrm>
              <a:off x="5812664" y="2133077"/>
              <a:ext cx="0" cy="2695262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1347A6D-3477-20BE-2228-C48AC42F65C4}"/>
                    </a:ext>
                  </a:extLst>
                </p:cNvPr>
                <p:cNvSpPr txBox="1"/>
                <p:nvPr/>
              </p:nvSpPr>
              <p:spPr>
                <a:xfrm>
                  <a:off x="3180301" y="4351540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GB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1347A6D-3477-20BE-2228-C48AC42F65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301" y="4351540"/>
                  <a:ext cx="477951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6286499-B04C-50BC-FB1A-296CB856F3FB}"/>
                    </a:ext>
                  </a:extLst>
                </p:cNvPr>
                <p:cNvSpPr txBox="1"/>
                <p:nvPr/>
              </p:nvSpPr>
              <p:spPr>
                <a:xfrm>
                  <a:off x="5883354" y="2105967"/>
                  <a:ext cx="5292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GB" b="1" dirty="0">
                    <a:solidFill>
                      <a:srgbClr val="0D25B3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6286499-B04C-50BC-FB1A-296CB856F3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3354" y="2105967"/>
                  <a:ext cx="52924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339EA90-CBB9-A9EC-29B0-41708920CC86}"/>
                    </a:ext>
                  </a:extLst>
                </p:cNvPr>
                <p:cNvSpPr txBox="1"/>
                <p:nvPr/>
              </p:nvSpPr>
              <p:spPr>
                <a:xfrm>
                  <a:off x="2487379" y="2675757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oMath>
                    </m:oMathPara>
                  </a14:m>
                  <a:endParaRPr lang="en-GB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339EA90-CBB9-A9EC-29B0-41708920CC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79" y="2675757"/>
                  <a:ext cx="54213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45C3D33-69ED-BA9C-9B5E-FFEF62EE04A5}"/>
                    </a:ext>
                  </a:extLst>
                </p:cNvPr>
                <p:cNvSpPr txBox="1"/>
                <p:nvPr/>
              </p:nvSpPr>
              <p:spPr>
                <a:xfrm>
                  <a:off x="2513803" y="3320759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0.4</m:t>
                        </m:r>
                      </m:oMath>
                    </m:oMathPara>
                  </a14:m>
                  <a:endParaRPr lang="en-GB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45C3D33-69ED-BA9C-9B5E-FFEF62EE04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803" y="3320759"/>
                  <a:ext cx="542136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383D054-748F-8419-FEE3-D55DF8AD985E}"/>
                    </a:ext>
                  </a:extLst>
                </p:cNvPr>
                <p:cNvSpPr txBox="1"/>
                <p:nvPr/>
              </p:nvSpPr>
              <p:spPr>
                <a:xfrm>
                  <a:off x="2504849" y="3857498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oMath>
                    </m:oMathPara>
                  </a14:m>
                  <a:endParaRPr lang="en-GB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383D054-748F-8419-FEE3-D55DF8AD98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4849" y="3857498"/>
                  <a:ext cx="542136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1A96A53-1159-E471-1D12-7EE140EFE0B2}"/>
                    </a:ext>
                  </a:extLst>
                </p:cNvPr>
                <p:cNvSpPr txBox="1"/>
                <p:nvPr/>
              </p:nvSpPr>
              <p:spPr>
                <a:xfrm>
                  <a:off x="4373239" y="1632447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0.3</m:t>
                        </m:r>
                      </m:oMath>
                    </m:oMathPara>
                  </a14:m>
                  <a:endParaRPr lang="en-GB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1A96A53-1159-E471-1D12-7EE140EFE0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3239" y="1632447"/>
                  <a:ext cx="542136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E553272-29EB-9806-C507-200B8EFA3E49}"/>
                    </a:ext>
                  </a:extLst>
                </p:cNvPr>
                <p:cNvSpPr txBox="1"/>
                <p:nvPr/>
              </p:nvSpPr>
              <p:spPr>
                <a:xfrm>
                  <a:off x="3685494" y="1658816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0.3</m:t>
                        </m:r>
                      </m:oMath>
                    </m:oMathPara>
                  </a14:m>
                  <a:endParaRPr lang="en-GB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E553272-29EB-9806-C507-200B8EFA3E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494" y="1658816"/>
                  <a:ext cx="542136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481E22E-CE77-3BC9-26B4-FFD766C512D6}"/>
                    </a:ext>
                  </a:extLst>
                </p:cNvPr>
                <p:cNvSpPr txBox="1"/>
                <p:nvPr/>
              </p:nvSpPr>
              <p:spPr>
                <a:xfrm>
                  <a:off x="5161230" y="1632447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0.4</m:t>
                        </m:r>
                      </m:oMath>
                    </m:oMathPara>
                  </a14:m>
                  <a:endParaRPr lang="en-GB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481E22E-CE77-3BC9-26B4-FFD766C512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1230" y="1632447"/>
                  <a:ext cx="542136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D6CC4F0-C2F8-4CC1-64DD-DF6088B22112}"/>
                </a:ext>
              </a:extLst>
            </p:cNvPr>
            <p:cNvSpPr txBox="1"/>
            <p:nvPr/>
          </p:nvSpPr>
          <p:spPr>
            <a:xfrm>
              <a:off x="3709604" y="44522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A0BB592-BA1C-109D-7CFD-14E92F08AAAF}"/>
                </a:ext>
              </a:extLst>
            </p:cNvPr>
            <p:cNvSpPr txBox="1"/>
            <p:nvPr/>
          </p:nvSpPr>
          <p:spPr>
            <a:xfrm>
              <a:off x="4260264" y="4459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44C7341-7C65-4AF6-9D08-69896AEBA445}"/>
                </a:ext>
              </a:extLst>
            </p:cNvPr>
            <p:cNvSpPr txBox="1"/>
            <p:nvPr/>
          </p:nvSpPr>
          <p:spPr>
            <a:xfrm>
              <a:off x="5115976" y="4471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D9F23F7-AFA3-F59B-B474-5EADCCD0E14A}"/>
                </a:ext>
              </a:extLst>
            </p:cNvPr>
            <p:cNvSpPr txBox="1"/>
            <p:nvPr/>
          </p:nvSpPr>
          <p:spPr>
            <a:xfrm>
              <a:off x="5818043" y="4471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C16A8D6-D651-203C-C9EA-3D372A42D045}"/>
                </a:ext>
              </a:extLst>
            </p:cNvPr>
            <p:cNvSpPr txBox="1"/>
            <p:nvPr/>
          </p:nvSpPr>
          <p:spPr>
            <a:xfrm>
              <a:off x="5787118" y="3865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55FDA09-D227-E1B9-3FC3-022C647FA202}"/>
                </a:ext>
              </a:extLst>
            </p:cNvPr>
            <p:cNvSpPr txBox="1"/>
            <p:nvPr/>
          </p:nvSpPr>
          <p:spPr>
            <a:xfrm>
              <a:off x="5787118" y="34084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16A2889-F461-6ED3-854B-097BAE56FF8E}"/>
                </a:ext>
              </a:extLst>
            </p:cNvPr>
            <p:cNvSpPr txBox="1"/>
            <p:nvPr/>
          </p:nvSpPr>
          <p:spPr>
            <a:xfrm>
              <a:off x="5794314" y="29105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1164C7-0435-E0EA-417D-FB3F90BB55C1}"/>
                </a:ext>
              </a:extLst>
            </p:cNvPr>
            <p:cNvSpPr txBox="1"/>
            <p:nvPr/>
          </p:nvSpPr>
          <p:spPr>
            <a:xfrm>
              <a:off x="3984125" y="41706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D25B3"/>
                  </a:solidFill>
                </a:rPr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032AB31-E34E-FD34-FB60-990F2B511955}"/>
                </a:ext>
              </a:extLst>
            </p:cNvPr>
            <p:cNvSpPr txBox="1"/>
            <p:nvPr/>
          </p:nvSpPr>
          <p:spPr>
            <a:xfrm>
              <a:off x="4850875" y="41543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D25B3"/>
                  </a:solidFill>
                </a:rPr>
                <a:t>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0CB9414-5494-6BB7-FF54-E8EE8B0B63C7}"/>
                </a:ext>
              </a:extLst>
            </p:cNvPr>
            <p:cNvSpPr txBox="1"/>
            <p:nvPr/>
          </p:nvSpPr>
          <p:spPr>
            <a:xfrm>
              <a:off x="5524632" y="41620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D25B3"/>
                  </a:solidFill>
                </a:rPr>
                <a:t>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879031E-072E-DEC2-223F-188A00A8E344}"/>
                </a:ext>
              </a:extLst>
            </p:cNvPr>
            <p:cNvSpPr txBox="1"/>
            <p:nvPr/>
          </p:nvSpPr>
          <p:spPr>
            <a:xfrm>
              <a:off x="6232377" y="41853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D25B3"/>
                  </a:solidFill>
                </a:rPr>
                <a:t>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DA07A66-CD32-70F3-6D97-980628E7186F}"/>
                </a:ext>
              </a:extLst>
            </p:cNvPr>
            <p:cNvSpPr txBox="1"/>
            <p:nvPr/>
          </p:nvSpPr>
          <p:spPr>
            <a:xfrm>
              <a:off x="6207868" y="3669402"/>
              <a:ext cx="257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0D25B3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6EBC0FF-0B62-C9BA-B989-E2D0564BA465}"/>
                </a:ext>
              </a:extLst>
            </p:cNvPr>
            <p:cNvSpPr txBox="1"/>
            <p:nvPr/>
          </p:nvSpPr>
          <p:spPr>
            <a:xfrm>
              <a:off x="6216871" y="31923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D25B3"/>
                  </a:solidFill>
                </a:rPr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BB4DE23-C2A1-2712-DB12-2CD51499A82D}"/>
                </a:ext>
              </a:extLst>
            </p:cNvPr>
            <p:cNvSpPr txBox="1"/>
            <p:nvPr/>
          </p:nvSpPr>
          <p:spPr>
            <a:xfrm>
              <a:off x="6128994" y="24766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D25B3"/>
                  </a:solidFill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EB79C6E-3F10-A93B-5B0E-B977188A9CE1}"/>
                  </a:ext>
                </a:extLst>
              </p:cNvPr>
              <p:cNvSpPr txBox="1"/>
              <p:nvPr/>
            </p:nvSpPr>
            <p:spPr>
              <a:xfrm>
                <a:off x="6641883" y="1856176"/>
                <a:ext cx="4790899" cy="4493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200" dirty="0"/>
                  <a:t>New agent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GB" sz="22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GB" sz="2200" b="1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en-GB" sz="2200" dirty="0"/>
                  <a:t>trained against shown mixed equilibrium: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New row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GB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GB" sz="2200" dirty="0"/>
                  <a:t> ) and column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b="1" i="1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1" i="1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GB" sz="2200" b="1" i="1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GB" sz="2200" dirty="0"/>
                  <a:t> ) added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GB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GB" sz="2200" dirty="0"/>
                  <a:t> against equilibrium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2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GB" sz="22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GB" sz="2200" dirty="0"/>
                  <a:t> against equilibrium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In both cases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GB" sz="22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GB" sz="2200" b="1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en-GB" sz="2200" dirty="0"/>
                  <a:t>beats the equilibrium so we add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GB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GB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GB" sz="22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GB" sz="2200" dirty="0"/>
                  <a:t> to the population game.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EB79C6E-3F10-A93B-5B0E-B977188A9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883" y="1856176"/>
                <a:ext cx="4790899" cy="4493538"/>
              </a:xfrm>
              <a:prstGeom prst="rect">
                <a:avLst/>
              </a:prstGeom>
              <a:blipFill>
                <a:blip r:embed="rId18"/>
                <a:stretch>
                  <a:fillRect l="-1656" t="-813" b="-1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A6DB39DF-E055-771D-1A59-68007489EA38}"/>
              </a:ext>
            </a:extLst>
          </p:cNvPr>
          <p:cNvSpPr txBox="1"/>
          <p:nvPr/>
        </p:nvSpPr>
        <p:spPr>
          <a:xfrm>
            <a:off x="7190231" y="3889059"/>
            <a:ext cx="6198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>
                <a:solidFill>
                  <a:srgbClr val="FF0000"/>
                </a:solidFill>
              </a:rPr>
              <a:t>1.9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10F956-EF9A-6CB2-0709-535AB9FA42EA}"/>
              </a:ext>
            </a:extLst>
          </p:cNvPr>
          <p:cNvSpPr txBox="1"/>
          <p:nvPr/>
        </p:nvSpPr>
        <p:spPr>
          <a:xfrm>
            <a:off x="7685692" y="3568405"/>
            <a:ext cx="6543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0D25B3"/>
                </a:solidFill>
              </a:rPr>
              <a:t>1.5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876A87B-D4EB-39AB-698E-23FC7A852D6C}"/>
              </a:ext>
            </a:extLst>
          </p:cNvPr>
          <p:cNvSpPr txBox="1"/>
          <p:nvPr/>
        </p:nvSpPr>
        <p:spPr>
          <a:xfrm>
            <a:off x="7105169" y="4935787"/>
            <a:ext cx="6198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>
                <a:solidFill>
                  <a:srgbClr val="FF0000"/>
                </a:solidFill>
              </a:rPr>
              <a:t>1.1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BBC5FCA-1D0F-CE04-9F68-A7352FE6BE23}"/>
              </a:ext>
            </a:extLst>
          </p:cNvPr>
          <p:cNvSpPr txBox="1"/>
          <p:nvPr/>
        </p:nvSpPr>
        <p:spPr>
          <a:xfrm>
            <a:off x="7736043" y="4602170"/>
            <a:ext cx="7198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0D25B3"/>
                </a:solidFill>
              </a:rPr>
              <a:t>1.6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6F54A3-7309-EC37-B9DB-0F0998F5A518}"/>
                  </a:ext>
                </a:extLst>
              </p:cNvPr>
              <p:cNvSpPr txBox="1"/>
              <p:nvPr/>
            </p:nvSpPr>
            <p:spPr>
              <a:xfrm>
                <a:off x="1682337" y="994550"/>
                <a:ext cx="853175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200" dirty="0"/>
                  <a:t>How do we decide if we are keeping new row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GB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GB" sz="2200" dirty="0"/>
                  <a:t> ) or new column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b="1" i="1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1" i="1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GB" sz="2200" b="1" i="1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GB" sz="2200" dirty="0"/>
                  <a:t> )?</a:t>
                </a:r>
                <a:endParaRPr lang="en-GB" sz="2200" b="1" dirty="0">
                  <a:solidFill>
                    <a:srgbClr val="0D25B3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6F54A3-7309-EC37-B9DB-0F0998F5A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337" y="994550"/>
                <a:ext cx="8531759" cy="430887"/>
              </a:xfrm>
              <a:prstGeom prst="rect">
                <a:avLst/>
              </a:prstGeom>
              <a:blipFill>
                <a:blip r:embed="rId19"/>
                <a:stretch>
                  <a:fillRect l="-929" t="-9859" b="-281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953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4F24B5-D16B-1BF1-C40C-31425DDB0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59204"/>
                <a:ext cx="10901656" cy="5832982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GB" sz="2400" b="1" dirty="0"/>
              </a:p>
              <a:p>
                <a:pPr marL="0" indent="0">
                  <a:buNone/>
                </a:pPr>
                <a:r>
                  <a:rPr lang="en-GB" sz="2400" b="1" dirty="0"/>
                  <a:t>Which equilibrium</a:t>
                </a:r>
                <a:r>
                  <a:rPr lang="en-GB" sz="2400" dirty="0"/>
                  <a:t>?</a:t>
                </a:r>
              </a:p>
              <a:p>
                <a:r>
                  <a:rPr lang="en-GB" sz="2400" dirty="0"/>
                  <a:t>Equilibriums are found by Lemke’s algorithm (mimics the </a:t>
                </a:r>
                <a:r>
                  <a:rPr lang="en-GB" sz="2400" dirty="0" err="1"/>
                  <a:t>Harsanyi</a:t>
                </a:r>
                <a:r>
                  <a:rPr lang="en-GB" sz="2400" dirty="0"/>
                  <a:t>–</a:t>
                </a:r>
                <a:r>
                  <a:rPr lang="en-GB" sz="2400" dirty="0" err="1"/>
                  <a:t>Selten</a:t>
                </a:r>
                <a:r>
                  <a:rPr lang="en-GB" sz="2400" dirty="0"/>
                  <a:t> tracing procedure)</a:t>
                </a:r>
              </a:p>
              <a:p>
                <a:r>
                  <a:rPr lang="en-GB" sz="2400" dirty="0"/>
                  <a:t>Finds an odd number of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400" dirty="0"/>
                  <a:t> equilibria.</a:t>
                </a:r>
              </a:p>
              <a:p>
                <a:r>
                  <a:rPr lang="en-GB" sz="2400" dirty="0"/>
                  <a:t>Out of which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sz="2400" dirty="0"/>
                  <a:t> are positive index equilibria (for dynamic stability).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Typically the algorithm finds equilibria with </a:t>
                </a:r>
                <a:r>
                  <a:rPr lang="en-GB" sz="2400" dirty="0">
                    <a:solidFill>
                      <a:schemeClr val="accent4">
                        <a:lumMod val="75000"/>
                      </a:schemeClr>
                    </a:solidFill>
                  </a:rPr>
                  <a:t>small support</a:t>
                </a:r>
                <a:r>
                  <a:rPr lang="en-GB" sz="2400" dirty="0"/>
                  <a:t>.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4F24B5-D16B-1BF1-C40C-31425DDB0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59204"/>
                <a:ext cx="10901656" cy="5832982"/>
              </a:xfrm>
              <a:blipFill>
                <a:blip r:embed="rId2"/>
                <a:stretch>
                  <a:fillRect l="-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52760969-170B-6F7C-C16C-79B2562C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11" y="337114"/>
            <a:ext cx="10515600" cy="59960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Learning framework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222874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F24B5-D16B-1BF1-C40C-31425DDB0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72" y="943590"/>
            <a:ext cx="10901656" cy="5832982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It is </a:t>
            </a:r>
            <a:r>
              <a:rPr lang="en-US" sz="2400" b="1" dirty="0"/>
              <a:t>modular</a:t>
            </a:r>
            <a:r>
              <a:rPr lang="en-US" sz="2400" dirty="0"/>
              <a:t> rather than a huge simulation:</a:t>
            </a:r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C00000"/>
                </a:solidFill>
              </a:rPr>
              <a:t>base game </a:t>
            </a:r>
            <a:r>
              <a:rPr lang="en-US" sz="2400" dirty="0"/>
              <a:t>(pricing game)</a:t>
            </a:r>
          </a:p>
          <a:p>
            <a:pPr lvl="1"/>
            <a:r>
              <a:rPr lang="en-US" dirty="0"/>
              <a:t>is complex (too complex?) as an interesting learning scenario</a:t>
            </a:r>
          </a:p>
          <a:p>
            <a:pPr lvl="1"/>
            <a:r>
              <a:rPr lang="en-US" sz="2400" dirty="0"/>
              <a:t>allows competition and cooperation</a:t>
            </a:r>
          </a:p>
          <a:p>
            <a:pPr lvl="1"/>
            <a:r>
              <a:rPr lang="en-US" sz="2400" dirty="0"/>
              <a:t>potentially has “hand-made” good strategies</a:t>
            </a:r>
          </a:p>
          <a:p>
            <a:pPr lvl="1"/>
            <a:r>
              <a:rPr lang="en-US" sz="2400" dirty="0"/>
              <a:t>can be replaced by another game</a:t>
            </a:r>
          </a:p>
          <a:p>
            <a:pPr marL="457200" lvl="1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• the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population game </a:t>
            </a:r>
            <a:r>
              <a:rPr lang="en-US" sz="2400" dirty="0"/>
              <a:t>. . . uses game theory</a:t>
            </a:r>
          </a:p>
          <a:p>
            <a:pPr lvl="1"/>
            <a:r>
              <a:rPr lang="en-US" dirty="0"/>
              <a:t>provides via equilibria a “stable” learning environment</a:t>
            </a:r>
          </a:p>
          <a:p>
            <a:pPr lvl="1"/>
            <a:r>
              <a:rPr lang="en-US" sz="2400" dirty="0"/>
              <a:t>has typically mixed, non-unique equilibria</a:t>
            </a:r>
          </a:p>
          <a:p>
            <a:pPr lvl="1"/>
            <a:r>
              <a:rPr lang="en-US" sz="2400" dirty="0"/>
              <a:t>allows different equilibrium concepts (mixed, evolutionary)</a:t>
            </a:r>
          </a:p>
          <a:p>
            <a:pPr marL="457200" lvl="1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⇒ can independently investigate different aspects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760969-170B-6F7C-C16C-79B2562C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450" y="81428"/>
            <a:ext cx="10515600" cy="59960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Learning framework - advantages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710748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4F24B5-D16B-1BF1-C40C-31425DDB0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0450" y="681037"/>
                <a:ext cx="10901656" cy="5832982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GB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GB" sz="2400" dirty="0">
                    <a:solidFill>
                      <a:srgbClr val="FF0000"/>
                    </a:solidFill>
                  </a:rPr>
                  <a:t>Agent:</a:t>
                </a:r>
                <a:r>
                  <a:rPr lang="en-GB" sz="2400" dirty="0"/>
                  <a:t> the agent we are training (assume </a:t>
                </a:r>
                <a:r>
                  <a:rPr lang="en-GB" sz="2400" dirty="0">
                    <a:solidFill>
                      <a:srgbClr val="FF0000"/>
                    </a:solidFill>
                  </a:rPr>
                  <a:t>low cost</a:t>
                </a:r>
                <a:r>
                  <a:rPr lang="en-GB" sz="2400" dirty="0"/>
                  <a:t>):		 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>
                    <a:solidFill>
                      <a:srgbClr val="0D25B3"/>
                    </a:solidFill>
                  </a:rPr>
                  <a:t>Adversary: </a:t>
                </a:r>
                <a:r>
                  <a:rPr lang="en-GB" sz="2400" dirty="0"/>
                  <a:t>the adversary we are training against (</a:t>
                </a:r>
                <a:r>
                  <a:rPr lang="en-GB" sz="2400" dirty="0">
                    <a:solidFill>
                      <a:srgbClr val="0D25B3"/>
                    </a:solidFill>
                  </a:rPr>
                  <a:t>high cost</a:t>
                </a:r>
                <a:r>
                  <a:rPr lang="en-GB" sz="2400" dirty="0"/>
                  <a:t>):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</m:oMath>
                </a14:m>
                <a:r>
                  <a:rPr lang="en-GB" sz="24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</m:oMath>
                </a14:m>
                <a:r>
                  <a:rPr lang="en-GB" sz="2400" dirty="0"/>
                  <a:t> = demand potential of </a:t>
                </a:r>
                <a:r>
                  <a:rPr lang="en-GB" sz="2400" dirty="0">
                    <a:solidFill>
                      <a:srgbClr val="FF0000"/>
                    </a:solidFill>
                  </a:rPr>
                  <a:t>agent</a:t>
                </a:r>
                <a:r>
                  <a:rPr lang="en-GB" sz="2400" dirty="0"/>
                  <a:t>/</a:t>
                </a:r>
                <a:r>
                  <a:rPr lang="en-GB" sz="2400" dirty="0">
                    <a:solidFill>
                      <a:srgbClr val="0D25B3"/>
                    </a:solidFill>
                  </a:rPr>
                  <a:t>adversary </a:t>
                </a:r>
                <a:r>
                  <a:rPr lang="en-GB" sz="2400" dirty="0"/>
                  <a:t>at beginning of period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</m:oMath>
                </a14:m>
                <a:r>
                  <a:rPr lang="en-GB" sz="24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</m:oMath>
                </a14:m>
                <a:r>
                  <a:rPr lang="en-GB" sz="2400" dirty="0"/>
                  <a:t> = price set of </a:t>
                </a:r>
                <a:r>
                  <a:rPr lang="en-GB" sz="2400" dirty="0">
                    <a:solidFill>
                      <a:srgbClr val="FF0000"/>
                    </a:solidFill>
                  </a:rPr>
                  <a:t>agent</a:t>
                </a:r>
                <a:r>
                  <a:rPr lang="en-GB" sz="2400" dirty="0"/>
                  <a:t> /</a:t>
                </a:r>
                <a:r>
                  <a:rPr lang="en-GB" sz="2400" dirty="0">
                    <a:solidFill>
                      <a:srgbClr val="0D25B3"/>
                    </a:solidFill>
                  </a:rPr>
                  <a:t>adversary</a:t>
                </a:r>
                <a:r>
                  <a:rPr lang="en-GB" sz="2400" dirty="0"/>
                  <a:t> at period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𝟓𝟕</m:t>
                    </m:r>
                  </m:oMath>
                </a14:m>
                <a:r>
                  <a:rPr lang="en-GB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sz="2400" b="1" i="1" smtClean="0">
                        <a:solidFill>
                          <a:srgbClr val="0D25B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1" i="1" smtClean="0">
                        <a:solidFill>
                          <a:srgbClr val="0D25B3"/>
                        </a:solidFill>
                        <a:latin typeface="Cambria Math" panose="02040503050406030204" pitchFamily="18" charset="0"/>
                      </a:rPr>
                      <m:t>𝟕𝟏</m:t>
                    </m:r>
                  </m:oMath>
                </a14:m>
                <a:r>
                  <a:rPr lang="en-GB" sz="24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  <m:r>
                      <a:rPr lang="en-GB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400</m:t>
                    </m:r>
                  </m:oMath>
                </a14:m>
                <a:r>
                  <a:rPr lang="en-GB" sz="2400" dirty="0"/>
                  <a:t>,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=1,…,25</m:t>
                    </m:r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endParaRPr lang="en-GB" sz="9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4F24B5-D16B-1BF1-C40C-31425DDB0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450" y="681037"/>
                <a:ext cx="10901656" cy="5832982"/>
              </a:xfrm>
              <a:blipFill>
                <a:blip r:embed="rId2"/>
                <a:stretch>
                  <a:fillRect l="-8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52760969-170B-6F7C-C16C-79B2562C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450" y="81428"/>
            <a:ext cx="10515600" cy="59960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Learning environment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902055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4F24B5-D16B-1BF1-C40C-31425DDB0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0450" y="646368"/>
                <a:ext cx="10901656" cy="5832982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We model this as a </a:t>
                </a:r>
                <a:r>
                  <a:rPr lang="en-GB" sz="2400" dirty="0">
                    <a:solidFill>
                      <a:schemeClr val="accent4">
                        <a:lumMod val="75000"/>
                      </a:schemeClr>
                    </a:solidFill>
                  </a:rPr>
                  <a:t>Partially Observable Markov Decision Process </a:t>
                </a:r>
                <a:r>
                  <a:rPr lang="en-GB" sz="2400" dirty="0"/>
                  <a:t>(POMDP):</a:t>
                </a:r>
              </a:p>
              <a:p>
                <a:pPr marL="0" indent="0">
                  <a:buNone/>
                </a:pPr>
                <a:r>
                  <a:rPr lang="en-GB" sz="2400" dirty="0"/>
                  <a:t>State: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</m:oMath>
                </a14:m>
                <a:r>
                  <a:rPr lang="en-GB" sz="2400" dirty="0"/>
                  <a:t>,</a:t>
                </a:r>
                <a:r>
                  <a:rPr lang="en-GB" sz="2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GB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2400" dirty="0"/>
                  <a:t>)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Action: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Observation: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endParaRPr lang="en-GB" sz="800" dirty="0"/>
              </a:p>
              <a:p>
                <a:pPr marL="0" indent="0">
                  <a:buNone/>
                </a:pPr>
                <a:r>
                  <a:rPr lang="en-GB" sz="2400" dirty="0"/>
                  <a:t>Transition: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GB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GB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</m:oMath>
                </a14:m>
                <a:r>
                  <a:rPr lang="en-GB" sz="2400" dirty="0"/>
                  <a:t>,</a:t>
                </a:r>
                <a:r>
                  <a:rPr lang="en-GB" sz="2400" b="1" dirty="0">
                    <a:solidFill>
                      <a:srgbClr val="0D25B3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b="1" i="1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1" i="1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GB" sz="2400" b="1" i="1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GB" sz="2400" b="1" i="1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</m:oMath>
                </a14:m>
                <a:r>
                  <a:rPr lang="en-GB" sz="2400" dirty="0"/>
                  <a:t>)</a:t>
                </a:r>
              </a:p>
              <a:p>
                <a:pPr marL="0" indent="0">
                  <a:buNone/>
                </a:pPr>
                <a:r>
                  <a:rPr lang="en-GB" sz="2400" dirty="0"/>
                  <a:t>Immediate reward: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400" dirty="0"/>
                  <a:t>= </a:t>
                </a:r>
                <a14:m>
                  <m:oMath xmlns:m="http://schemas.openxmlformats.org/officeDocument/2006/math">
                    <m:r>
                      <a:rPr lang="en-GB" sz="2400" b="1" i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2400" b="1" i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/>
                  <a:t> = profit from period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2400" dirty="0"/>
                  <a:t> </a:t>
                </a:r>
              </a:p>
              <a:p>
                <a:pPr marL="0" indent="0">
                  <a:buNone/>
                </a:pPr>
                <a:endParaRPr lang="en-GB" sz="800" dirty="0"/>
              </a:p>
              <a:p>
                <a:pPr marL="0" indent="0">
                  <a:buNone/>
                </a:pPr>
                <a:r>
                  <a:rPr lang="en-GB" sz="2400" dirty="0"/>
                  <a:t>State value function: </a:t>
                </a:r>
                <a:endParaRPr lang="en-GB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GB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GB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r>
                                <a:rPr lang="en-GB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GB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GB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l-G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GB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State-action value function:</a:t>
                </a:r>
              </a:p>
              <a:p>
                <a:pPr marL="0" indent="0">
                  <a:buNone/>
                </a:pPr>
                <a:endParaRPr lang="en-GB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func>
                        <m:func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GB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GB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</m:e>
                      </m:func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4F24B5-D16B-1BF1-C40C-31425DDB0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450" y="646368"/>
                <a:ext cx="10901656" cy="5832982"/>
              </a:xfrm>
              <a:blipFill>
                <a:blip r:embed="rId2"/>
                <a:stretch>
                  <a:fillRect l="-838" t="-14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52760969-170B-6F7C-C16C-79B2562C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450" y="81428"/>
            <a:ext cx="10515600" cy="59960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Learning environment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292756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4F24B5-D16B-1BF1-C40C-31425DDB0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0450" y="646368"/>
                <a:ext cx="10901656" cy="5832982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We use </a:t>
                </a:r>
                <a:r>
                  <a:rPr lang="en-GB" sz="2400" dirty="0">
                    <a:solidFill>
                      <a:schemeClr val="accent4">
                        <a:lumMod val="75000"/>
                      </a:schemeClr>
                    </a:solidFill>
                  </a:rPr>
                  <a:t>Q-learning</a:t>
                </a:r>
                <a:r>
                  <a:rPr lang="en-GB" sz="2400" dirty="0"/>
                  <a:t>:</a:t>
                </a:r>
              </a:p>
              <a:p>
                <a:pPr marL="0" indent="0">
                  <a:buNone/>
                </a:pPr>
                <a:r>
                  <a:rPr lang="en-GB" sz="2400" dirty="0"/>
                  <a:t>For each episode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400" dirty="0"/>
                  <a:t> </a:t>
                </a:r>
                <a:r>
                  <a:rPr lang="en-GB" sz="2400" dirty="0">
                    <a:solidFill>
                      <a:schemeClr val="bg2">
                        <a:lumMod val="50000"/>
                      </a:schemeClr>
                    </a:solidFill>
                  </a:rPr>
                  <a:t>(</a:t>
                </a:r>
                <a:r>
                  <a:rPr lang="en-GB" sz="2400" i="1" dirty="0">
                    <a:solidFill>
                      <a:schemeClr val="bg2">
                        <a:lumMod val="50000"/>
                      </a:schemeClr>
                    </a:solidFill>
                  </a:rPr>
                  <a:t>episode is a 25 period pricing game</a:t>
                </a:r>
                <a:r>
                  <a:rPr lang="en-GB" sz="2400" dirty="0">
                    <a:solidFill>
                      <a:schemeClr val="bg2">
                        <a:lumMod val="50000"/>
                      </a:schemeClr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GB" sz="2400" dirty="0"/>
                  <a:t>  For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=1,…,25</m:t>
                    </m:r>
                  </m:oMath>
                </a14:m>
                <a:endParaRPr lang="en-GB" sz="2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GB" sz="2400" dirty="0"/>
                  <a:t>    Agent is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400" dirty="0"/>
                  <a:t>, and picks action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2400" dirty="0"/>
                  <a:t> as follows: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GB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2400" b="0" i="0" smtClean="0">
                                            <a:latin typeface="Cambria Math" panose="02040503050406030204" pitchFamily="18" charset="0"/>
                                          </a:rPr>
                                          <m:t>arg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GB" sz="2400" i="0" smtClean="0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GB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GB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n-GB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  <m:d>
                                      <m:d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400" b="1" i="1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e>
                                          <m:sub>
                                            <m:r>
                                              <a:rPr lang="en-GB" sz="2400" b="1" i="1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</m:sub>
                                        </m:sSub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endParaRPr lang="en-GB" sz="900" dirty="0"/>
              </a:p>
              <a:p>
                <a:pPr marL="0" indent="0">
                  <a:buNone/>
                </a:pPr>
                <a:r>
                  <a:rPr lang="en-GB" sz="2400" dirty="0"/>
                  <a:t>   Then receives payoff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GB" sz="2400" dirty="0"/>
                  <a:t>, observes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b="1" i="1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1" i="1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GB" sz="2400" b="1" i="1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GB" sz="2400" b="1" i="1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</m:oMath>
                </a14:m>
                <a:r>
                  <a:rPr lang="en-GB" sz="2400" dirty="0"/>
                  <a:t>, moves to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sz="2400" dirty="0"/>
                  <a:t> and updates as follows:</a:t>
                </a:r>
              </a:p>
              <a:p>
                <a:pPr marL="0" indent="0">
                  <a:buNone/>
                </a:pPr>
                <a:r>
                  <a:rPr lang="en-GB" sz="24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GB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  <m:r>
                          <a:rPr lang="en-GB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func>
                          <m:func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GB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GB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GB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GB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′)</m:t>
                            </m:r>
                          </m:e>
                        </m:func>
                      </m:e>
                    </m:d>
                  </m:oMath>
                </a14:m>
                <a:endParaRPr lang="en-GB" sz="2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2400" dirty="0">
                    <a:latin typeface="Cambria Math" panose="02040503050406030204" pitchFamily="18" charset="0"/>
                  </a:rPr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b="0" dirty="0">
                    <a:latin typeface="Cambria Math" panose="02040503050406030204" pitchFamily="18" charset="0"/>
                  </a:rPr>
                  <a:t>is the learning rate.</a:t>
                </a:r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4F24B5-D16B-1BF1-C40C-31425DDB0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450" y="646368"/>
                <a:ext cx="10901656" cy="5832982"/>
              </a:xfrm>
              <a:blipFill>
                <a:blip r:embed="rId2"/>
                <a:stretch>
                  <a:fillRect l="-838" t="-14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52760969-170B-6F7C-C16C-79B2562C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450" y="81428"/>
            <a:ext cx="10515600" cy="59960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Learning environment</a:t>
            </a:r>
            <a:endParaRPr lang="en-GB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7D9D4B6-86FC-7452-3984-D8A56837C746}"/>
                  </a:ext>
                </a:extLst>
              </p:cNvPr>
              <p:cNvSpPr txBox="1"/>
              <p:nvPr/>
            </p:nvSpPr>
            <p:spPr>
              <a:xfrm>
                <a:off x="7935021" y="2752367"/>
                <a:ext cx="11383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prob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7D9D4B6-86FC-7452-3984-D8A56837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021" y="2752367"/>
                <a:ext cx="1138325" cy="461665"/>
              </a:xfrm>
              <a:prstGeom prst="rect">
                <a:avLst/>
              </a:prstGeom>
              <a:blipFill>
                <a:blip r:embed="rId3"/>
                <a:stretch>
                  <a:fillRect l="-8602" t="-10667" b="-3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9AECB7-5538-8861-44B8-E17C61A9CF2D}"/>
                  </a:ext>
                </a:extLst>
              </p:cNvPr>
              <p:cNvSpPr txBox="1"/>
              <p:nvPr/>
            </p:nvSpPr>
            <p:spPr>
              <a:xfrm>
                <a:off x="7884588" y="3214032"/>
                <a:ext cx="14573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prob 1-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9AECB7-5538-8861-44B8-E17C61A9C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588" y="3214032"/>
                <a:ext cx="1457322" cy="461665"/>
              </a:xfrm>
              <a:prstGeom prst="rect">
                <a:avLst/>
              </a:prstGeom>
              <a:blipFill>
                <a:blip r:embed="rId4"/>
                <a:stretch>
                  <a:fillRect l="-6276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45048F-7D24-3E03-494B-73E7FBB88AFC}"/>
                  </a:ext>
                </a:extLst>
              </p:cNvPr>
              <p:cNvSpPr txBox="1"/>
              <p:nvPr/>
            </p:nvSpPr>
            <p:spPr>
              <a:xfrm>
                <a:off x="9425414" y="509799"/>
                <a:ext cx="2469720" cy="16934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GB" sz="2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2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type m:val="li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GB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rgbClr val="AB25A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smtClean="0">
                              <a:solidFill>
                                <a:srgbClr val="AB25A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2200" i="1">
                              <a:solidFill>
                                <a:srgbClr val="AB25A5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GB" sz="2200" dirty="0"/>
              </a:p>
              <a:p>
                <a:endParaRPr lang="en-GB" sz="2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45048F-7D24-3E03-494B-73E7FBB88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414" y="509799"/>
                <a:ext cx="2469720" cy="1693477"/>
              </a:xfrm>
              <a:prstGeom prst="rect">
                <a:avLst/>
              </a:prstGeom>
              <a:blipFill>
                <a:blip r:embed="rId5"/>
                <a:stretch>
                  <a:fillRect t="-11191" r="-120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905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2760969-170B-6F7C-C16C-79B2562C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450" y="81428"/>
            <a:ext cx="10515600" cy="59960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Some initial Results</a:t>
            </a:r>
            <a:endParaRPr lang="en-GB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9D8C7-002F-6533-393F-866D6DE90783}"/>
              </a:ext>
            </a:extLst>
          </p:cNvPr>
          <p:cNvSpPr txBox="1"/>
          <p:nvPr/>
        </p:nvSpPr>
        <p:spPr>
          <a:xfrm>
            <a:off x="7059515" y="1443104"/>
            <a:ext cx="460666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C132</a:t>
            </a:r>
            <a:r>
              <a:rPr lang="en-GB" sz="2400" dirty="0"/>
              <a:t> = constant price 132</a:t>
            </a:r>
          </a:p>
          <a:p>
            <a:r>
              <a:rPr lang="en-GB" sz="2400" dirty="0">
                <a:solidFill>
                  <a:srgbClr val="EA6C16"/>
                </a:solidFill>
              </a:rPr>
              <a:t>C95</a:t>
            </a:r>
            <a:r>
              <a:rPr lang="en-GB" sz="2400" dirty="0"/>
              <a:t> = constant price 95</a:t>
            </a:r>
          </a:p>
          <a:p>
            <a:endParaRPr lang="en-GB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400" dirty="0">
                <a:solidFill>
                  <a:schemeClr val="accent4">
                    <a:lumMod val="75000"/>
                  </a:schemeClr>
                </a:solidFill>
              </a:rPr>
              <a:t>Training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400" dirty="0"/>
              <a:t>against:</a:t>
            </a:r>
          </a:p>
          <a:p>
            <a:r>
              <a:rPr lang="en-GB" sz="2400" dirty="0"/>
              <a:t>(0.5,0.5) of (</a:t>
            </a:r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C132</a:t>
            </a:r>
            <a:r>
              <a:rPr lang="en-GB" sz="2400" dirty="0"/>
              <a:t>,</a:t>
            </a:r>
            <a:r>
              <a:rPr lang="en-GB" sz="2400" dirty="0">
                <a:solidFill>
                  <a:srgbClr val="EA6C16"/>
                </a:solidFill>
              </a:rPr>
              <a:t>C95</a:t>
            </a:r>
            <a:r>
              <a:rPr lang="en-GB" sz="2400" dirty="0"/>
              <a:t>)</a:t>
            </a:r>
          </a:p>
          <a:p>
            <a:endParaRPr lang="en-GB" sz="2400" dirty="0"/>
          </a:p>
          <a:p>
            <a:r>
              <a:rPr lang="en-GB" sz="2400" dirty="0"/>
              <a:t>While training, we play against </a:t>
            </a:r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C132 </a:t>
            </a:r>
            <a:r>
              <a:rPr lang="en-GB" sz="2400" dirty="0"/>
              <a:t>and </a:t>
            </a:r>
            <a:r>
              <a:rPr lang="en-GB" sz="2400" dirty="0">
                <a:solidFill>
                  <a:srgbClr val="EA6C16"/>
                </a:solidFill>
              </a:rPr>
              <a:t>C95</a:t>
            </a:r>
          </a:p>
          <a:p>
            <a:endParaRPr lang="en-GB" sz="2400" dirty="0">
              <a:solidFill>
                <a:srgbClr val="EA6C16"/>
              </a:solidFill>
            </a:endParaRPr>
          </a:p>
          <a:p>
            <a:r>
              <a:rPr lang="en-GB" sz="2400" dirty="0">
                <a:solidFill>
                  <a:schemeClr val="bg2">
                    <a:lumMod val="50000"/>
                  </a:schemeClr>
                </a:solidFill>
              </a:rPr>
              <a:t>TC132 </a:t>
            </a:r>
            <a:r>
              <a:rPr lang="en-GB" sz="2400" dirty="0"/>
              <a:t>= train/play against </a:t>
            </a:r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C132</a:t>
            </a:r>
          </a:p>
          <a:p>
            <a:r>
              <a:rPr lang="en-GB" sz="2400" dirty="0">
                <a:solidFill>
                  <a:schemeClr val="accent4">
                    <a:lumMod val="75000"/>
                  </a:schemeClr>
                </a:solidFill>
              </a:rPr>
              <a:t>TC95 </a:t>
            </a:r>
            <a:r>
              <a:rPr lang="en-GB" sz="2400" dirty="0"/>
              <a:t>= train/play against </a:t>
            </a:r>
            <a:r>
              <a:rPr lang="en-GB" sz="2400" dirty="0">
                <a:solidFill>
                  <a:srgbClr val="EA6C16"/>
                </a:solidFill>
              </a:rPr>
              <a:t>C95</a:t>
            </a:r>
          </a:p>
          <a:p>
            <a:endParaRPr lang="en-GB" sz="2400" dirty="0"/>
          </a:p>
          <a:p>
            <a:r>
              <a:rPr lang="en-GB" sz="2400" dirty="0"/>
              <a:t>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FFB8263-1436-25DF-B38B-C62CCB5BF5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5392711"/>
              </p:ext>
            </p:extLst>
          </p:nvPr>
        </p:nvGraphicFramePr>
        <p:xfrm>
          <a:off x="525817" y="1033670"/>
          <a:ext cx="5934618" cy="48936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32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3294-600E-AD54-B24E-7F042C11F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60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Overview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F24B5-D16B-1BF1-C40C-31425DDB0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569"/>
            <a:ext cx="10515600" cy="5086394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GB" i="1" dirty="0">
                <a:solidFill>
                  <a:schemeClr val="accent4">
                    <a:lumMod val="75000"/>
                  </a:schemeClr>
                </a:solidFill>
              </a:rPr>
              <a:t>This is work in progress</a:t>
            </a:r>
          </a:p>
          <a:p>
            <a:r>
              <a:rPr lang="en-GB" dirty="0"/>
              <a:t>Aim of this study</a:t>
            </a:r>
          </a:p>
          <a:p>
            <a:r>
              <a:rPr lang="en-GB" dirty="0"/>
              <a:t>Pricing game</a:t>
            </a:r>
          </a:p>
          <a:p>
            <a:r>
              <a:rPr lang="en-GB" dirty="0"/>
              <a:t>Learning framework</a:t>
            </a:r>
          </a:p>
          <a:p>
            <a:r>
              <a:rPr lang="en-GB" dirty="0"/>
              <a:t>Learning environment</a:t>
            </a:r>
          </a:p>
          <a:p>
            <a:r>
              <a:rPr lang="en-GB" dirty="0"/>
              <a:t>Some initial results</a:t>
            </a:r>
          </a:p>
          <a:p>
            <a:r>
              <a:rPr lang="en-GB" dirty="0"/>
              <a:t>Conclusion and continuation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3305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47C5928-FA9D-8725-99BB-EF6D5FE9A7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4531545"/>
              </p:ext>
            </p:extLst>
          </p:nvPr>
        </p:nvGraphicFramePr>
        <p:xfrm>
          <a:off x="238125" y="1362074"/>
          <a:ext cx="5238749" cy="4133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ECEA664-A673-BA50-FD83-18889C455D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071986"/>
              </p:ext>
            </p:extLst>
          </p:nvPr>
        </p:nvGraphicFramePr>
        <p:xfrm>
          <a:off x="6305549" y="3190875"/>
          <a:ext cx="5562601" cy="3501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ECEA664-A673-BA50-FD83-18889C455D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2376487"/>
              </p:ext>
            </p:extLst>
          </p:nvPr>
        </p:nvGraphicFramePr>
        <p:xfrm>
          <a:off x="6305549" y="628650"/>
          <a:ext cx="5562601" cy="2800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33080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2760969-170B-6F7C-C16C-79B2562C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450" y="81428"/>
            <a:ext cx="10515600" cy="59960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Some initial Results</a:t>
            </a:r>
            <a:endParaRPr lang="en-GB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9D8C7-002F-6533-393F-866D6DE90783}"/>
              </a:ext>
            </a:extLst>
          </p:cNvPr>
          <p:cNvSpPr txBox="1"/>
          <p:nvPr/>
        </p:nvSpPr>
        <p:spPr>
          <a:xfrm>
            <a:off x="6883243" y="1529353"/>
            <a:ext cx="499031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/>
          </a:p>
          <a:p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S132</a:t>
            </a:r>
            <a:r>
              <a:rPr lang="en-GB" sz="2000" dirty="0"/>
              <a:t> = sophisticated  strategy starts at 132</a:t>
            </a:r>
          </a:p>
          <a:p>
            <a:r>
              <a:rPr lang="en-GB" sz="2000" dirty="0">
                <a:solidFill>
                  <a:srgbClr val="EA6C16"/>
                </a:solidFill>
              </a:rPr>
              <a:t>S125</a:t>
            </a:r>
            <a:r>
              <a:rPr lang="en-GB" sz="2000" dirty="0"/>
              <a:t> = sophisticated strategy starts at 125</a:t>
            </a:r>
          </a:p>
          <a:p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Training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000" dirty="0"/>
              <a:t>against:</a:t>
            </a:r>
          </a:p>
          <a:p>
            <a:r>
              <a:rPr lang="en-GB" sz="2000" dirty="0"/>
              <a:t>(0.5,0.5) of (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S132</a:t>
            </a:r>
            <a:r>
              <a:rPr lang="en-GB" sz="2000" dirty="0"/>
              <a:t>,</a:t>
            </a:r>
            <a:r>
              <a:rPr lang="en-GB" sz="2000" dirty="0">
                <a:solidFill>
                  <a:srgbClr val="EA6C16"/>
                </a:solidFill>
              </a:rPr>
              <a:t>S125</a:t>
            </a:r>
            <a:r>
              <a:rPr lang="en-GB" sz="2000" dirty="0"/>
              <a:t>)</a:t>
            </a:r>
          </a:p>
          <a:p>
            <a:endParaRPr lang="en-GB" sz="2000" dirty="0"/>
          </a:p>
          <a:p>
            <a:r>
              <a:rPr lang="en-GB" sz="2000" dirty="0"/>
              <a:t>While training, we play against 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S132 </a:t>
            </a:r>
            <a:r>
              <a:rPr lang="en-GB" sz="2000" dirty="0"/>
              <a:t>and </a:t>
            </a:r>
            <a:r>
              <a:rPr lang="en-GB" sz="2000" dirty="0">
                <a:solidFill>
                  <a:srgbClr val="EA6C16"/>
                </a:solidFill>
              </a:rPr>
              <a:t>S125</a:t>
            </a:r>
          </a:p>
          <a:p>
            <a:endParaRPr lang="en-GB" sz="2000" dirty="0">
              <a:solidFill>
                <a:srgbClr val="EA6C16"/>
              </a:solidFill>
            </a:endParaRPr>
          </a:p>
          <a:p>
            <a:endParaRPr lang="en-GB" sz="2000" dirty="0"/>
          </a:p>
          <a:p>
            <a:r>
              <a:rPr lang="en-GB" sz="2000" dirty="0"/>
              <a:t>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FFFB227-7438-3B2A-950A-F7068EE59E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0632324"/>
              </p:ext>
            </p:extLst>
          </p:nvPr>
        </p:nvGraphicFramePr>
        <p:xfrm>
          <a:off x="542925" y="1029869"/>
          <a:ext cx="6238875" cy="4999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0713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9F2E52A-3643-C0EB-B869-BA2073A2A8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5863504"/>
              </p:ext>
            </p:extLst>
          </p:nvPr>
        </p:nvGraphicFramePr>
        <p:xfrm>
          <a:off x="618744" y="1352550"/>
          <a:ext cx="5181980" cy="4743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6EF8657-87CC-F2E1-D244-468DCC69DD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6830200"/>
              </p:ext>
            </p:extLst>
          </p:nvPr>
        </p:nvGraphicFramePr>
        <p:xfrm>
          <a:off x="6257925" y="1447800"/>
          <a:ext cx="5315331" cy="464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0BB70B9F-ED87-EAFC-2C37-3632175E2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450" y="81428"/>
            <a:ext cx="10515600" cy="59960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Some initial Results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986960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3294-600E-AD54-B24E-7F042C11F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60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Conclusion and continuation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F24B5-D16B-1BF1-C40C-31425DDB0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569"/>
            <a:ext cx="10515600" cy="5086394"/>
          </a:xfrm>
          <a:ln>
            <a:noFill/>
          </a:ln>
        </p:spPr>
        <p:txBody>
          <a:bodyPr/>
          <a:lstStyle/>
          <a:p>
            <a:endParaRPr lang="en-GB" dirty="0"/>
          </a:p>
          <a:p>
            <a:r>
              <a:rPr lang="en-GB" dirty="0"/>
              <a:t>Distinguishes between </a:t>
            </a:r>
            <a:r>
              <a:rPr lang="en-GB" dirty="0">
                <a:solidFill>
                  <a:srgbClr val="EA6C16"/>
                </a:solidFill>
              </a:rPr>
              <a:t>very different 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simple strategies</a:t>
            </a:r>
            <a:r>
              <a:rPr lang="en-GB" dirty="0"/>
              <a:t>.</a:t>
            </a:r>
          </a:p>
          <a:p>
            <a:r>
              <a:rPr lang="en-GB" dirty="0"/>
              <a:t>Complex strategies? Train longer?</a:t>
            </a:r>
          </a:p>
          <a:p>
            <a:endParaRPr lang="en-GB" dirty="0"/>
          </a:p>
          <a:p>
            <a:r>
              <a:rPr lang="en-GB" dirty="0"/>
              <a:t>Include </a:t>
            </a:r>
            <a:r>
              <a:rPr lang="en-GB" dirty="0">
                <a:solidFill>
                  <a:srgbClr val="7030A0"/>
                </a:solidFill>
              </a:rPr>
              <a:t>more memory </a:t>
            </a:r>
            <a:r>
              <a:rPr lang="en-GB" dirty="0"/>
              <a:t>in the state.</a:t>
            </a:r>
          </a:p>
          <a:p>
            <a:r>
              <a:rPr lang="en-GB" dirty="0"/>
              <a:t>Exploration probability depend on number of visits to a state.</a:t>
            </a:r>
          </a:p>
          <a:p>
            <a:r>
              <a:rPr lang="en-GB" dirty="0"/>
              <a:t>Q-table already too big.</a:t>
            </a:r>
          </a:p>
          <a:p>
            <a:r>
              <a:rPr lang="en-GB" dirty="0"/>
              <a:t>Q-table needs to be replaced by a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neural network </a:t>
            </a:r>
            <a:r>
              <a:rPr lang="en-GB" dirty="0"/>
              <a:t>(deep Q-learning).</a:t>
            </a:r>
          </a:p>
          <a:p>
            <a:r>
              <a:rPr lang="en-GB" dirty="0"/>
              <a:t>Other RL methods such as policy gradient.</a:t>
            </a:r>
          </a:p>
        </p:txBody>
      </p:sp>
    </p:spTree>
    <p:extLst>
      <p:ext uri="{BB962C8B-B14F-4D97-AF65-F5344CB8AC3E}">
        <p14:creationId xmlns:p14="http://schemas.microsoft.com/office/powerpoint/2010/main" val="3570525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3294-600E-AD54-B24E-7F042C11F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40" y="2829391"/>
            <a:ext cx="10515600" cy="59960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Thank you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199033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2760969-170B-6F7C-C16C-79B2562C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450" y="81428"/>
            <a:ext cx="10515600" cy="59960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Some initial Results</a:t>
            </a:r>
            <a:endParaRPr lang="en-GB" sz="36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BD928FC-4ABF-C6E3-5A8C-0C538D1DC329}"/>
              </a:ext>
            </a:extLst>
          </p:cNvPr>
          <p:cNvGraphicFramePr>
            <a:graphicFrameLocks/>
          </p:cNvGraphicFramePr>
          <p:nvPr/>
        </p:nvGraphicFramePr>
        <p:xfrm>
          <a:off x="728775" y="1267645"/>
          <a:ext cx="5719695" cy="4916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3E9D8C7-002F-6533-393F-866D6DE90783}"/>
              </a:ext>
            </a:extLst>
          </p:cNvPr>
          <p:cNvSpPr txBox="1"/>
          <p:nvPr/>
        </p:nvSpPr>
        <p:spPr>
          <a:xfrm>
            <a:off x="7059515" y="1443104"/>
            <a:ext cx="460666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C132</a:t>
            </a:r>
            <a:r>
              <a:rPr lang="en-GB" sz="2400" dirty="0"/>
              <a:t> = constant price 132</a:t>
            </a:r>
          </a:p>
          <a:p>
            <a:r>
              <a:rPr lang="en-GB" sz="2400" dirty="0">
                <a:solidFill>
                  <a:srgbClr val="EA6C16"/>
                </a:solidFill>
              </a:rPr>
              <a:t>C95</a:t>
            </a:r>
            <a:r>
              <a:rPr lang="en-GB" sz="2400" dirty="0"/>
              <a:t> = constant price 95</a:t>
            </a:r>
          </a:p>
          <a:p>
            <a:endParaRPr lang="en-GB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400" dirty="0">
                <a:solidFill>
                  <a:schemeClr val="accent4">
                    <a:lumMod val="75000"/>
                  </a:schemeClr>
                </a:solidFill>
              </a:rPr>
              <a:t>Training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400" dirty="0"/>
              <a:t>against:</a:t>
            </a:r>
          </a:p>
          <a:p>
            <a:r>
              <a:rPr lang="en-GB" sz="2400" dirty="0"/>
              <a:t>(0.5,0.5) of (</a:t>
            </a:r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C132</a:t>
            </a:r>
            <a:r>
              <a:rPr lang="en-GB" sz="2400" dirty="0"/>
              <a:t>,</a:t>
            </a:r>
            <a:r>
              <a:rPr lang="en-GB" sz="2400" dirty="0">
                <a:solidFill>
                  <a:srgbClr val="EA6C16"/>
                </a:solidFill>
              </a:rPr>
              <a:t>C95</a:t>
            </a:r>
            <a:r>
              <a:rPr lang="en-GB" sz="2400" dirty="0"/>
              <a:t>)</a:t>
            </a:r>
          </a:p>
          <a:p>
            <a:endParaRPr lang="en-GB" sz="2400" dirty="0"/>
          </a:p>
          <a:p>
            <a:r>
              <a:rPr lang="en-GB" sz="2400" dirty="0"/>
              <a:t>While training, we play against </a:t>
            </a:r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C132 </a:t>
            </a:r>
            <a:r>
              <a:rPr lang="en-GB" sz="2400" dirty="0"/>
              <a:t>and </a:t>
            </a:r>
            <a:r>
              <a:rPr lang="en-GB" sz="2400" dirty="0">
                <a:solidFill>
                  <a:srgbClr val="EA6C16"/>
                </a:solidFill>
              </a:rPr>
              <a:t>C95</a:t>
            </a:r>
          </a:p>
          <a:p>
            <a:endParaRPr lang="en-GB" sz="2400" dirty="0">
              <a:solidFill>
                <a:srgbClr val="EA6C16"/>
              </a:solidFill>
            </a:endParaRPr>
          </a:p>
          <a:p>
            <a:r>
              <a:rPr lang="en-GB" sz="2400" dirty="0">
                <a:solidFill>
                  <a:schemeClr val="bg2">
                    <a:lumMod val="50000"/>
                  </a:schemeClr>
                </a:solidFill>
              </a:rPr>
              <a:t>TC132 </a:t>
            </a:r>
            <a:r>
              <a:rPr lang="en-GB" sz="2400" dirty="0"/>
              <a:t>= train/play against </a:t>
            </a:r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C132</a:t>
            </a:r>
          </a:p>
          <a:p>
            <a:r>
              <a:rPr lang="en-GB" sz="2400" dirty="0">
                <a:solidFill>
                  <a:schemeClr val="accent4">
                    <a:lumMod val="75000"/>
                  </a:schemeClr>
                </a:solidFill>
              </a:rPr>
              <a:t>TC95 </a:t>
            </a:r>
            <a:r>
              <a:rPr lang="en-GB" sz="2400" dirty="0"/>
              <a:t>= train/play against </a:t>
            </a:r>
            <a:r>
              <a:rPr lang="en-GB" sz="2400" dirty="0">
                <a:solidFill>
                  <a:srgbClr val="EA6C16"/>
                </a:solidFill>
              </a:rPr>
              <a:t>C95</a:t>
            </a:r>
          </a:p>
          <a:p>
            <a:endParaRPr lang="en-GB" sz="2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5372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F24B5-D16B-1BF1-C40C-31425DDB0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450" y="629033"/>
            <a:ext cx="10901656" cy="5832982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Training agents using Q-learning: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760969-170B-6F7C-C16C-79B2562C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450" y="81428"/>
            <a:ext cx="10515600" cy="59960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Some initial Results</a:t>
            </a:r>
            <a:endParaRPr lang="en-GB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9D8C7-002F-6533-393F-866D6DE90783}"/>
              </a:ext>
            </a:extLst>
          </p:cNvPr>
          <p:cNvSpPr txBox="1"/>
          <p:nvPr/>
        </p:nvSpPr>
        <p:spPr>
          <a:xfrm>
            <a:off x="6722020" y="1469107"/>
            <a:ext cx="49800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Round = 500,000 episodes</a:t>
            </a:r>
          </a:p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I132</a:t>
            </a:r>
            <a:r>
              <a:rPr lang="en-GB" dirty="0"/>
              <a:t> = starts at 132 and imitates opponents price </a:t>
            </a:r>
          </a:p>
          <a:p>
            <a:r>
              <a:rPr lang="en-GB" dirty="0">
                <a:solidFill>
                  <a:srgbClr val="EA6C16"/>
                </a:solidFill>
              </a:rPr>
              <a:t>G132</a:t>
            </a:r>
            <a:r>
              <a:rPr lang="en-GB" dirty="0"/>
              <a:t> = complicated strategy that starts at the price of 132</a:t>
            </a:r>
          </a:p>
          <a:p>
            <a:endParaRPr lang="en-GB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Training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dirty="0"/>
              <a:t>against:</a:t>
            </a:r>
          </a:p>
          <a:p>
            <a:r>
              <a:rPr lang="en-GB" dirty="0"/>
              <a:t>(0.5,0.5) of (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I132</a:t>
            </a:r>
            <a:r>
              <a:rPr lang="en-GB" dirty="0"/>
              <a:t>,</a:t>
            </a:r>
            <a:r>
              <a:rPr lang="en-GB" dirty="0">
                <a:solidFill>
                  <a:srgbClr val="EA6C16"/>
                </a:solidFill>
              </a:rPr>
              <a:t>G132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While training, we play against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I132 </a:t>
            </a:r>
            <a:r>
              <a:rPr lang="en-GB" dirty="0"/>
              <a:t>and </a:t>
            </a:r>
            <a:r>
              <a:rPr lang="en-GB" dirty="0">
                <a:solidFill>
                  <a:srgbClr val="EA6C16"/>
                </a:solidFill>
              </a:rPr>
              <a:t>G132</a:t>
            </a:r>
          </a:p>
          <a:p>
            <a:endParaRPr lang="en-GB" dirty="0">
              <a:solidFill>
                <a:srgbClr val="EA6C16"/>
              </a:solidFill>
            </a:endParaRPr>
          </a:p>
          <a:p>
            <a:endParaRPr lang="en-GB" dirty="0"/>
          </a:p>
          <a:p>
            <a:r>
              <a:rPr lang="en-GB" dirty="0"/>
              <a:t>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6E8B84C-4FF0-D3F5-A66E-08B15CA5F127}"/>
              </a:ext>
            </a:extLst>
          </p:cNvPr>
          <p:cNvGraphicFramePr>
            <a:graphicFrameLocks/>
          </p:cNvGraphicFramePr>
          <p:nvPr/>
        </p:nvGraphicFramePr>
        <p:xfrm>
          <a:off x="637769" y="1325013"/>
          <a:ext cx="6001382" cy="4022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8710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8A2442-CC7C-C99A-EA5D-505AB3EE1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450" y="81428"/>
            <a:ext cx="10515600" cy="599609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solidFill>
                  <a:srgbClr val="0070C0"/>
                </a:solidFill>
              </a:rPr>
              <a:t>Policy gradient</a:t>
            </a:r>
            <a:endParaRPr lang="en-GB" sz="36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944175A-61F7-202E-CE6F-E82B441CB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333234"/>
              </p:ext>
            </p:extLst>
          </p:nvPr>
        </p:nvGraphicFramePr>
        <p:xfrm>
          <a:off x="1555780" y="1175212"/>
          <a:ext cx="8355276" cy="4852896"/>
        </p:xfrm>
        <a:graphic>
          <a:graphicData uri="http://schemas.openxmlformats.org/drawingml/2006/table">
            <a:tbl>
              <a:tblPr/>
              <a:tblGrid>
                <a:gridCol w="1814912">
                  <a:extLst>
                    <a:ext uri="{9D8B030D-6E8A-4147-A177-3AD203B41FA5}">
                      <a16:colId xmlns:a16="http://schemas.microsoft.com/office/drawing/2014/main" val="1900888079"/>
                    </a:ext>
                  </a:extLst>
                </a:gridCol>
                <a:gridCol w="1597226">
                  <a:extLst>
                    <a:ext uri="{9D8B030D-6E8A-4147-A177-3AD203B41FA5}">
                      <a16:colId xmlns:a16="http://schemas.microsoft.com/office/drawing/2014/main" val="2842524140"/>
                    </a:ext>
                  </a:extLst>
                </a:gridCol>
                <a:gridCol w="1707379">
                  <a:extLst>
                    <a:ext uri="{9D8B030D-6E8A-4147-A177-3AD203B41FA5}">
                      <a16:colId xmlns:a16="http://schemas.microsoft.com/office/drawing/2014/main" val="224101272"/>
                    </a:ext>
                  </a:extLst>
                </a:gridCol>
                <a:gridCol w="1569687">
                  <a:extLst>
                    <a:ext uri="{9D8B030D-6E8A-4147-A177-3AD203B41FA5}">
                      <a16:colId xmlns:a16="http://schemas.microsoft.com/office/drawing/2014/main" val="679233567"/>
                    </a:ext>
                  </a:extLst>
                </a:gridCol>
                <a:gridCol w="1666072">
                  <a:extLst>
                    <a:ext uri="{9D8B030D-6E8A-4147-A177-3AD203B41FA5}">
                      <a16:colId xmlns:a16="http://schemas.microsoft.com/office/drawing/2014/main" val="2586549622"/>
                    </a:ext>
                  </a:extLst>
                </a:gridCol>
              </a:tblGrid>
              <a:tr h="20220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lr = 0.0001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219429"/>
                  </a:ext>
                </a:extLst>
              </a:tr>
              <a:tr h="202204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834538"/>
                  </a:ext>
                </a:extLst>
              </a:tr>
              <a:tr h="20220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Aadversary's strategy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low, agent's payoff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low, adversary's payoff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high, agent's payoff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high, adversary's payoff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15034"/>
                  </a:ext>
                </a:extLst>
              </a:tr>
              <a:tr h="20220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myopic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176443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50539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118022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95734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904081"/>
                  </a:ext>
                </a:extLst>
              </a:tr>
              <a:tr h="20220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constant 132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276049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-25963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207197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-13449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2521557"/>
                  </a:ext>
                </a:extLst>
              </a:tr>
              <a:tr h="20220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constant 95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117703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52607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66850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98427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510615"/>
                  </a:ext>
                </a:extLst>
              </a:tr>
              <a:tr h="20220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guess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118905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95285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86611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131345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320595"/>
                  </a:ext>
                </a:extLst>
              </a:tr>
              <a:tr h="202204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275571"/>
                  </a:ext>
                </a:extLst>
              </a:tr>
              <a:tr h="202204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447546"/>
                  </a:ext>
                </a:extLst>
              </a:tr>
              <a:tr h="202204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024605"/>
                  </a:ext>
                </a:extLst>
              </a:tr>
              <a:tr h="20220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lr = 0.0005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291375"/>
                  </a:ext>
                </a:extLst>
              </a:tr>
              <a:tr h="202204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890102"/>
                  </a:ext>
                </a:extLst>
              </a:tr>
              <a:tr h="20220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Aadversary's strategy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low, agent's payoff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low, adversary's payoff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high, agent's payoff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high, adversary's payoff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451112"/>
                  </a:ext>
                </a:extLst>
              </a:tr>
              <a:tr h="20220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myopic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176099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51548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118321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94330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552939"/>
                  </a:ext>
                </a:extLst>
              </a:tr>
              <a:tr h="20220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constant 132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276049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-25963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186477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414533"/>
                  </a:ext>
                </a:extLst>
              </a:tr>
              <a:tr h="20220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constant 95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111855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54384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59063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110050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439722"/>
                  </a:ext>
                </a:extLst>
              </a:tr>
              <a:tr h="20220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guess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132293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85868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88671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133895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570188"/>
                  </a:ext>
                </a:extLst>
              </a:tr>
              <a:tr h="202204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622837"/>
                  </a:ext>
                </a:extLst>
              </a:tr>
              <a:tr h="202204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278437"/>
                  </a:ext>
                </a:extLst>
              </a:tr>
              <a:tr h="202204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177709"/>
                  </a:ext>
                </a:extLst>
              </a:tr>
              <a:tr h="20220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low cost/ high cost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mixed agent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lr=0.00005 / myopic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lr=0.00005 / const 96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lr=0.00005 / guess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73749"/>
                  </a:ext>
                </a:extLst>
              </a:tr>
              <a:tr h="20220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myopic/ const 95/ guess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173423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94059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116460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463890"/>
                  </a:ext>
                </a:extLst>
              </a:tr>
              <a:tr h="20220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myopic/ const 95/ guess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115274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47784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76926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076441"/>
                  </a:ext>
                </a:extLst>
              </a:tr>
              <a:tr h="202204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492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71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B983DC9-3AEF-4267-589D-FE4AD0A1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609" y="242851"/>
            <a:ext cx="10515600" cy="59960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Example of a mixed equilibrium</a:t>
            </a:r>
            <a:endParaRPr lang="en-GB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445ECE-0268-A788-0941-E5A686AC4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867" y="1018644"/>
            <a:ext cx="5449124" cy="542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02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1D13-D2F1-788B-6942-6013F0BAB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3957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6FCF9C-EFEC-987E-75EA-0FE8C1080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983" y="1825625"/>
            <a:ext cx="11396217" cy="4742216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447B58-D759-E6D5-6054-D5F4086C9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446" y="3931787"/>
            <a:ext cx="5304719" cy="263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3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3294-600E-AD54-B24E-7F042C11F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450" y="81428"/>
            <a:ext cx="10515600" cy="59960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Aim the of study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F24B5-D16B-1BF1-C40C-31425DDB0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204"/>
            <a:ext cx="10515600" cy="5417759"/>
          </a:xfrm>
          <a:ln>
            <a:noFill/>
          </a:ln>
        </p:spPr>
        <p:txBody>
          <a:bodyPr/>
          <a:lstStyle/>
          <a:p>
            <a:endParaRPr lang="en-GB" dirty="0"/>
          </a:p>
          <a:p>
            <a:r>
              <a:rPr lang="en-GB" dirty="0"/>
              <a:t>To explore larger games with machine learning</a:t>
            </a:r>
          </a:p>
          <a:p>
            <a:r>
              <a:rPr lang="en-GB" dirty="0"/>
              <a:t>We consider a 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duopoly game </a:t>
            </a:r>
            <a:r>
              <a:rPr lang="en-GB" dirty="0"/>
              <a:t>(2 firms) 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with demand inertia </a:t>
            </a:r>
            <a:r>
              <a:rPr lang="en-GB" sz="2800" dirty="0"/>
              <a:t>(price this period affects demand next period).</a:t>
            </a:r>
            <a:endParaRPr lang="en-GB" dirty="0"/>
          </a:p>
          <a:p>
            <a:r>
              <a:rPr lang="en-GB" dirty="0"/>
              <a:t>We use this </a:t>
            </a:r>
            <a:r>
              <a:rPr lang="en-GB" dirty="0">
                <a:solidFill>
                  <a:srgbClr val="C00000"/>
                </a:solidFill>
              </a:rPr>
              <a:t>base game </a:t>
            </a:r>
            <a:r>
              <a:rPr lang="en-GB" dirty="0"/>
              <a:t>to develop a </a:t>
            </a:r>
            <a:r>
              <a:rPr lang="en-GB" i="1" dirty="0">
                <a:solidFill>
                  <a:srgbClr val="7030A0"/>
                </a:solidFill>
              </a:rPr>
              <a:t>learning framework </a:t>
            </a:r>
            <a:r>
              <a:rPr lang="en-GB" dirty="0"/>
              <a:t>that we can apply to other games.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78077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C592E6D9-3505-ADB2-3A32-9B2697299A74}"/>
              </a:ext>
            </a:extLst>
          </p:cNvPr>
          <p:cNvGrpSpPr/>
          <p:nvPr/>
        </p:nvGrpSpPr>
        <p:grpSpPr>
          <a:xfrm>
            <a:off x="3081224" y="2028148"/>
            <a:ext cx="3098560" cy="2812413"/>
            <a:chOff x="3081224" y="2028148"/>
            <a:chExt cx="3098560" cy="2812413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E18997C-BADC-A4E5-B60C-2830F80E68F3}"/>
                </a:ext>
              </a:extLst>
            </p:cNvPr>
            <p:cNvCxnSpPr/>
            <p:nvPr/>
          </p:nvCxnSpPr>
          <p:spPr>
            <a:xfrm>
              <a:off x="3666267" y="2028148"/>
              <a:ext cx="43337" cy="2760534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EFAE8B6-CAF3-644A-8B0D-0A14EA50C65A}"/>
                </a:ext>
              </a:extLst>
            </p:cNvPr>
            <p:cNvCxnSpPr>
              <a:cxnSpLocks/>
            </p:cNvCxnSpPr>
            <p:nvPr/>
          </p:nvCxnSpPr>
          <p:spPr>
            <a:xfrm>
              <a:off x="3081224" y="2501238"/>
              <a:ext cx="3098560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FE8F1D9-3A63-C3D2-633A-4D5CA867E07D}"/>
                    </a:ext>
                  </a:extLst>
                </p:cNvPr>
                <p:cNvSpPr txBox="1"/>
                <p:nvPr/>
              </p:nvSpPr>
              <p:spPr>
                <a:xfrm>
                  <a:off x="3123215" y="2604997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FE8F1D9-3A63-C3D2-633A-4D5CA867E0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215" y="2604997"/>
                  <a:ext cx="477951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E03793B-165F-770E-A6A7-9042000E9779}"/>
                    </a:ext>
                  </a:extLst>
                </p:cNvPr>
                <p:cNvSpPr txBox="1"/>
                <p:nvPr/>
              </p:nvSpPr>
              <p:spPr>
                <a:xfrm>
                  <a:off x="3162453" y="3263406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E03793B-165F-770E-A6A7-9042000E97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2453" y="3263406"/>
                  <a:ext cx="47795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487C309-9EA4-F185-D996-5433C418EBE4}"/>
                    </a:ext>
                  </a:extLst>
                </p:cNvPr>
                <p:cNvSpPr txBox="1"/>
                <p:nvPr/>
              </p:nvSpPr>
              <p:spPr>
                <a:xfrm>
                  <a:off x="3155765" y="4300176"/>
                  <a:ext cx="4859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en-GB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487C309-9EA4-F185-D996-5433C418E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765" y="4300176"/>
                  <a:ext cx="48596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9710356-9247-5C14-2BE3-3A18A5AEA989}"/>
                    </a:ext>
                  </a:extLst>
                </p:cNvPr>
                <p:cNvSpPr txBox="1"/>
                <p:nvPr/>
              </p:nvSpPr>
              <p:spPr>
                <a:xfrm>
                  <a:off x="3752940" y="2080027"/>
                  <a:ext cx="5292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b="1" dirty="0">
                    <a:solidFill>
                      <a:srgbClr val="0D25B3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9710356-9247-5C14-2BE3-3A18A5AEA9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2940" y="2080027"/>
                  <a:ext cx="52924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5A0F314-EECB-5FBC-2369-CC21E695A640}"/>
                    </a:ext>
                  </a:extLst>
                </p:cNvPr>
                <p:cNvSpPr txBox="1"/>
                <p:nvPr/>
              </p:nvSpPr>
              <p:spPr>
                <a:xfrm>
                  <a:off x="4425129" y="2061609"/>
                  <a:ext cx="5292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b="1" dirty="0">
                    <a:solidFill>
                      <a:srgbClr val="0D25B3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5A0F314-EECB-5FBC-2369-CC21E695A6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129" y="2061609"/>
                  <a:ext cx="52924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7398871-1F51-F6F8-F11E-BFB1D1ACBB30}"/>
                    </a:ext>
                  </a:extLst>
                </p:cNvPr>
                <p:cNvSpPr txBox="1"/>
                <p:nvPr/>
              </p:nvSpPr>
              <p:spPr>
                <a:xfrm>
                  <a:off x="5461120" y="2080027"/>
                  <a:ext cx="5372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en-GB" b="1" dirty="0">
                    <a:solidFill>
                      <a:srgbClr val="0D25B3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7398871-1F51-F6F8-F11E-BFB1D1ACBB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1120" y="2080027"/>
                  <a:ext cx="53726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055AC84-551F-D4C1-FD90-401B749DFACB}"/>
                </a:ext>
              </a:extLst>
            </p:cNvPr>
            <p:cNvCxnSpPr>
              <a:cxnSpLocks/>
            </p:cNvCxnSpPr>
            <p:nvPr/>
          </p:nvCxnSpPr>
          <p:spPr>
            <a:xfrm>
              <a:off x="3081224" y="3263406"/>
              <a:ext cx="3098560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BEF9B00-CD58-880B-CCB5-ED1DEDB8FC91}"/>
                </a:ext>
              </a:extLst>
            </p:cNvPr>
            <p:cNvCxnSpPr/>
            <p:nvPr/>
          </p:nvCxnSpPr>
          <p:spPr>
            <a:xfrm>
              <a:off x="4247239" y="2048733"/>
              <a:ext cx="43337" cy="2760534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C150A90-EA74-D47E-B7CB-850C4E32436A}"/>
                </a:ext>
              </a:extLst>
            </p:cNvPr>
            <p:cNvCxnSpPr/>
            <p:nvPr/>
          </p:nvCxnSpPr>
          <p:spPr>
            <a:xfrm>
              <a:off x="5088929" y="2080027"/>
              <a:ext cx="43337" cy="2760534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8405CAC-F67C-22E8-BB35-B8A7D569D775}"/>
                    </a:ext>
                  </a:extLst>
                </p:cNvPr>
                <p:cNvSpPr txBox="1"/>
                <p:nvPr/>
              </p:nvSpPr>
              <p:spPr>
                <a:xfrm>
                  <a:off x="4204059" y="2852152"/>
                  <a:ext cx="607795" cy="3858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  <m:sup>
                            <m: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p>
                        </m:sSubSup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8405CAC-F67C-22E8-BB35-B8A7D569D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4059" y="2852152"/>
                  <a:ext cx="607795" cy="385875"/>
                </a:xfrm>
                <a:prstGeom prst="rect">
                  <a:avLst/>
                </a:prstGeom>
                <a:blipFill>
                  <a:blip r:embed="rId8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6A4AC89-D9CB-D34F-D5DB-2D90116B25EA}"/>
                    </a:ext>
                  </a:extLst>
                </p:cNvPr>
                <p:cNvSpPr txBox="1"/>
                <p:nvPr/>
              </p:nvSpPr>
              <p:spPr>
                <a:xfrm>
                  <a:off x="4524471" y="2496447"/>
                  <a:ext cx="607795" cy="3858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  <m:sup>
                            <m: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bSup>
                      </m:oMath>
                    </m:oMathPara>
                  </a14:m>
                  <a:endParaRPr lang="en-GB" b="1" dirty="0">
                    <a:solidFill>
                      <a:srgbClr val="0D25B3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6A4AC89-D9CB-D34F-D5DB-2D90116B25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4471" y="2496447"/>
                  <a:ext cx="607795" cy="385875"/>
                </a:xfrm>
                <a:prstGeom prst="rect">
                  <a:avLst/>
                </a:prstGeom>
                <a:blipFill>
                  <a:blip r:embed="rId9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59950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62156571-7B7E-5D3C-FC0A-F9B9B4FDBF35}"/>
              </a:ext>
            </a:extLst>
          </p:cNvPr>
          <p:cNvGrpSpPr/>
          <p:nvPr/>
        </p:nvGrpSpPr>
        <p:grpSpPr>
          <a:xfrm>
            <a:off x="2487379" y="1632447"/>
            <a:ext cx="4046684" cy="3208114"/>
            <a:chOff x="2487379" y="1632447"/>
            <a:chExt cx="4046684" cy="320811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64BE4D-1CD9-DBD4-47B3-FBCB59577C5D}"/>
                </a:ext>
              </a:extLst>
            </p:cNvPr>
            <p:cNvSpPr txBox="1"/>
            <p:nvPr/>
          </p:nvSpPr>
          <p:spPr>
            <a:xfrm>
              <a:off x="3658252" y="2523921"/>
              <a:ext cx="2124729" cy="16613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E18997C-BADC-A4E5-B60C-2830F80E68F3}"/>
                </a:ext>
              </a:extLst>
            </p:cNvPr>
            <p:cNvCxnSpPr/>
            <p:nvPr/>
          </p:nvCxnSpPr>
          <p:spPr>
            <a:xfrm>
              <a:off x="3666267" y="2028148"/>
              <a:ext cx="43337" cy="2760534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EFAE8B6-CAF3-644A-8B0D-0A14EA50C65A}"/>
                </a:ext>
              </a:extLst>
            </p:cNvPr>
            <p:cNvCxnSpPr>
              <a:cxnSpLocks/>
            </p:cNvCxnSpPr>
            <p:nvPr/>
          </p:nvCxnSpPr>
          <p:spPr>
            <a:xfrm>
              <a:off x="3081224" y="2501238"/>
              <a:ext cx="3323910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FE8F1D9-3A63-C3D2-633A-4D5CA867E07D}"/>
                    </a:ext>
                  </a:extLst>
                </p:cNvPr>
                <p:cNvSpPr txBox="1"/>
                <p:nvPr/>
              </p:nvSpPr>
              <p:spPr>
                <a:xfrm>
                  <a:off x="3123215" y="2604997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FE8F1D9-3A63-C3D2-633A-4D5CA867E0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215" y="2604997"/>
                  <a:ext cx="477951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E03793B-165F-770E-A6A7-9042000E9779}"/>
                    </a:ext>
                  </a:extLst>
                </p:cNvPr>
                <p:cNvSpPr txBox="1"/>
                <p:nvPr/>
              </p:nvSpPr>
              <p:spPr>
                <a:xfrm>
                  <a:off x="3162453" y="3263406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E03793B-165F-770E-A6A7-9042000E97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2453" y="3263406"/>
                  <a:ext cx="47795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487C309-9EA4-F185-D996-5433C418EBE4}"/>
                    </a:ext>
                  </a:extLst>
                </p:cNvPr>
                <p:cNvSpPr txBox="1"/>
                <p:nvPr/>
              </p:nvSpPr>
              <p:spPr>
                <a:xfrm>
                  <a:off x="3180301" y="3817605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GB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487C309-9EA4-F185-D996-5433C418E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301" y="3817605"/>
                  <a:ext cx="47795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9710356-9247-5C14-2BE3-3A18A5AEA989}"/>
                    </a:ext>
                  </a:extLst>
                </p:cNvPr>
                <p:cNvSpPr txBox="1"/>
                <p:nvPr/>
              </p:nvSpPr>
              <p:spPr>
                <a:xfrm>
                  <a:off x="3723062" y="2080027"/>
                  <a:ext cx="5292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b="1" dirty="0">
                    <a:solidFill>
                      <a:srgbClr val="0D25B3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9710356-9247-5C14-2BE3-3A18A5AEA9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062" y="2080027"/>
                  <a:ext cx="52924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5A0F314-EECB-5FBC-2369-CC21E695A640}"/>
                    </a:ext>
                  </a:extLst>
                </p:cNvPr>
                <p:cNvSpPr txBox="1"/>
                <p:nvPr/>
              </p:nvSpPr>
              <p:spPr>
                <a:xfrm>
                  <a:off x="4425129" y="2061609"/>
                  <a:ext cx="5292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b="1" dirty="0">
                    <a:solidFill>
                      <a:srgbClr val="0D25B3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5A0F314-EECB-5FBC-2369-CC21E695A6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129" y="2061609"/>
                  <a:ext cx="52924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7398871-1F51-F6F8-F11E-BFB1D1ACBB30}"/>
                    </a:ext>
                  </a:extLst>
                </p:cNvPr>
                <p:cNvSpPr txBox="1"/>
                <p:nvPr/>
              </p:nvSpPr>
              <p:spPr>
                <a:xfrm>
                  <a:off x="5174119" y="2105967"/>
                  <a:ext cx="5292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GB" b="1" dirty="0">
                    <a:solidFill>
                      <a:srgbClr val="0D25B3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7398871-1F51-F6F8-F11E-BFB1D1ACBB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119" y="2105967"/>
                  <a:ext cx="52924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055AC84-551F-D4C1-FD90-401B749DFA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1224" y="3238027"/>
              <a:ext cx="3380247" cy="2537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BEF9B00-CD58-880B-CCB5-ED1DEDB8FC91}"/>
                </a:ext>
              </a:extLst>
            </p:cNvPr>
            <p:cNvCxnSpPr/>
            <p:nvPr/>
          </p:nvCxnSpPr>
          <p:spPr>
            <a:xfrm>
              <a:off x="4208972" y="2067805"/>
              <a:ext cx="43337" cy="2760534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C150A90-EA74-D47E-B7CB-850C4E32436A}"/>
                </a:ext>
              </a:extLst>
            </p:cNvPr>
            <p:cNvCxnSpPr/>
            <p:nvPr/>
          </p:nvCxnSpPr>
          <p:spPr>
            <a:xfrm>
              <a:off x="5088929" y="2080027"/>
              <a:ext cx="43337" cy="2760534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8405CAC-F67C-22E8-BB35-B8A7D569D775}"/>
                    </a:ext>
                  </a:extLst>
                </p:cNvPr>
                <p:cNvSpPr txBox="1"/>
                <p:nvPr/>
              </p:nvSpPr>
              <p:spPr>
                <a:xfrm>
                  <a:off x="4204059" y="2852152"/>
                  <a:ext cx="607795" cy="3858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  <m:sup>
                            <m: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p>
                        </m:sSubSup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8405CAC-F67C-22E8-BB35-B8A7D569D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4059" y="2852152"/>
                  <a:ext cx="607795" cy="385875"/>
                </a:xfrm>
                <a:prstGeom prst="rect">
                  <a:avLst/>
                </a:prstGeom>
                <a:blipFill>
                  <a:blip r:embed="rId8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6A4AC89-D9CB-D34F-D5DB-2D90116B25EA}"/>
                    </a:ext>
                  </a:extLst>
                </p:cNvPr>
                <p:cNvSpPr txBox="1"/>
                <p:nvPr/>
              </p:nvSpPr>
              <p:spPr>
                <a:xfrm>
                  <a:off x="4524471" y="2496447"/>
                  <a:ext cx="607795" cy="3858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  <m:sup>
                            <m: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bSup>
                      </m:oMath>
                    </m:oMathPara>
                  </a14:m>
                  <a:endParaRPr lang="en-GB" b="1" dirty="0">
                    <a:solidFill>
                      <a:srgbClr val="0D25B3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6A4AC89-D9CB-D34F-D5DB-2D90116B25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4471" y="2496447"/>
                  <a:ext cx="607795" cy="385875"/>
                </a:xfrm>
                <a:prstGeom prst="rect">
                  <a:avLst/>
                </a:prstGeom>
                <a:blipFill>
                  <a:blip r:embed="rId9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00DC8B35-817C-8AE0-2C25-0CC0829BAF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3215" y="3692269"/>
              <a:ext cx="3338256" cy="3989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E470BB-FDBE-2DF8-4103-6CEF5CC26A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2453" y="4226830"/>
              <a:ext cx="3242681" cy="4424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7A433E1-22C4-5160-11D1-99FD921ED11C}"/>
                </a:ext>
              </a:extLst>
            </p:cNvPr>
            <p:cNvCxnSpPr>
              <a:cxnSpLocks/>
            </p:cNvCxnSpPr>
            <p:nvPr/>
          </p:nvCxnSpPr>
          <p:spPr>
            <a:xfrm>
              <a:off x="5812664" y="2133077"/>
              <a:ext cx="0" cy="2695262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D1EEF5C-F3E6-0638-21CF-71A49694B84D}"/>
                    </a:ext>
                  </a:extLst>
                </p:cNvPr>
                <p:cNvSpPr txBox="1"/>
                <p:nvPr/>
              </p:nvSpPr>
              <p:spPr>
                <a:xfrm>
                  <a:off x="3180301" y="4351540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GB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D1EEF5C-F3E6-0638-21CF-71A49694B8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301" y="4351540"/>
                  <a:ext cx="477951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E241C66-70E0-EB27-36A4-62D4D3E8E8A8}"/>
                    </a:ext>
                  </a:extLst>
                </p:cNvPr>
                <p:cNvSpPr txBox="1"/>
                <p:nvPr/>
              </p:nvSpPr>
              <p:spPr>
                <a:xfrm>
                  <a:off x="5883354" y="2105967"/>
                  <a:ext cx="5292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GB" b="1" dirty="0">
                    <a:solidFill>
                      <a:srgbClr val="0D25B3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E241C66-70E0-EB27-36A4-62D4D3E8E8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3354" y="2105967"/>
                  <a:ext cx="52924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652D3F6-824F-6052-4777-E9B69821D88C}"/>
                    </a:ext>
                  </a:extLst>
                </p:cNvPr>
                <p:cNvSpPr txBox="1"/>
                <p:nvPr/>
              </p:nvSpPr>
              <p:spPr>
                <a:xfrm>
                  <a:off x="2487379" y="2675757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oMath>
                    </m:oMathPara>
                  </a14:m>
                  <a:endParaRPr lang="en-GB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652D3F6-824F-6052-4777-E9B69821D8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79" y="2675757"/>
                  <a:ext cx="54213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7652C7B-52C3-EF1A-1C42-123980746597}"/>
                    </a:ext>
                  </a:extLst>
                </p:cNvPr>
                <p:cNvSpPr txBox="1"/>
                <p:nvPr/>
              </p:nvSpPr>
              <p:spPr>
                <a:xfrm>
                  <a:off x="2513803" y="3320759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0.4</m:t>
                        </m:r>
                      </m:oMath>
                    </m:oMathPara>
                  </a14:m>
                  <a:endParaRPr lang="en-GB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7652C7B-52C3-EF1A-1C42-1239807465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803" y="3320759"/>
                  <a:ext cx="542136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C89AEA4-9BD7-FDEF-6104-674F36A43515}"/>
                    </a:ext>
                  </a:extLst>
                </p:cNvPr>
                <p:cNvSpPr txBox="1"/>
                <p:nvPr/>
              </p:nvSpPr>
              <p:spPr>
                <a:xfrm>
                  <a:off x="2504849" y="3857498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oMath>
                    </m:oMathPara>
                  </a14:m>
                  <a:endParaRPr lang="en-GB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C89AEA4-9BD7-FDEF-6104-674F36A435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4849" y="3857498"/>
                  <a:ext cx="542136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326A732-402C-2EF3-B843-1B3B62FB5627}"/>
                    </a:ext>
                  </a:extLst>
                </p:cNvPr>
                <p:cNvSpPr txBox="1"/>
                <p:nvPr/>
              </p:nvSpPr>
              <p:spPr>
                <a:xfrm>
                  <a:off x="4373239" y="1632447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0.3</m:t>
                        </m:r>
                      </m:oMath>
                    </m:oMathPara>
                  </a14:m>
                  <a:endParaRPr lang="en-GB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326A732-402C-2EF3-B843-1B3B62FB56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3239" y="1632447"/>
                  <a:ext cx="542136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BE43A05-2261-6499-58C0-37D2F3C8275E}"/>
                    </a:ext>
                  </a:extLst>
                </p:cNvPr>
                <p:cNvSpPr txBox="1"/>
                <p:nvPr/>
              </p:nvSpPr>
              <p:spPr>
                <a:xfrm>
                  <a:off x="3685494" y="1658816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0.3</m:t>
                        </m:r>
                      </m:oMath>
                    </m:oMathPara>
                  </a14:m>
                  <a:endParaRPr lang="en-GB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BE43A05-2261-6499-58C0-37D2F3C827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494" y="1658816"/>
                  <a:ext cx="542136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F333C96-8618-1075-7632-DCC23421CAD8}"/>
                    </a:ext>
                  </a:extLst>
                </p:cNvPr>
                <p:cNvSpPr txBox="1"/>
                <p:nvPr/>
              </p:nvSpPr>
              <p:spPr>
                <a:xfrm>
                  <a:off x="5161230" y="1632447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0.4</m:t>
                        </m:r>
                      </m:oMath>
                    </m:oMathPara>
                  </a14:m>
                  <a:endParaRPr lang="en-GB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F333C96-8618-1075-7632-DCC23421CA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1230" y="1632447"/>
                  <a:ext cx="542136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5BBE85D-E043-E233-78EE-3BE59889CB6D}"/>
                </a:ext>
              </a:extLst>
            </p:cNvPr>
            <p:cNvSpPr txBox="1"/>
            <p:nvPr/>
          </p:nvSpPr>
          <p:spPr>
            <a:xfrm>
              <a:off x="3709604" y="44522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F545C04-CA8E-7097-E373-3C5177734367}"/>
                </a:ext>
              </a:extLst>
            </p:cNvPr>
            <p:cNvSpPr txBox="1"/>
            <p:nvPr/>
          </p:nvSpPr>
          <p:spPr>
            <a:xfrm>
              <a:off x="4260264" y="4459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34168B0-BA9B-088B-7197-7F9707B2737B}"/>
                </a:ext>
              </a:extLst>
            </p:cNvPr>
            <p:cNvSpPr txBox="1"/>
            <p:nvPr/>
          </p:nvSpPr>
          <p:spPr>
            <a:xfrm>
              <a:off x="5115976" y="4471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A8DD4C2-2A24-92CC-224E-2C6E5AD29F40}"/>
                </a:ext>
              </a:extLst>
            </p:cNvPr>
            <p:cNvSpPr txBox="1"/>
            <p:nvPr/>
          </p:nvSpPr>
          <p:spPr>
            <a:xfrm>
              <a:off x="5818043" y="4471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0F32134-6749-3AE9-598C-78C515FD21DD}"/>
                </a:ext>
              </a:extLst>
            </p:cNvPr>
            <p:cNvSpPr txBox="1"/>
            <p:nvPr/>
          </p:nvSpPr>
          <p:spPr>
            <a:xfrm>
              <a:off x="5787118" y="3865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3EA9E7C-8398-78D7-C3EB-84C9BCDC978B}"/>
                </a:ext>
              </a:extLst>
            </p:cNvPr>
            <p:cNvSpPr txBox="1"/>
            <p:nvPr/>
          </p:nvSpPr>
          <p:spPr>
            <a:xfrm>
              <a:off x="5787118" y="34084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F9C37C4-EF80-4629-3A2A-63ABAE42F1AE}"/>
                </a:ext>
              </a:extLst>
            </p:cNvPr>
            <p:cNvSpPr txBox="1"/>
            <p:nvPr/>
          </p:nvSpPr>
          <p:spPr>
            <a:xfrm>
              <a:off x="5794314" y="29105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D6AFA1C-9A19-0280-F1E2-405084FB7EA3}"/>
                </a:ext>
              </a:extLst>
            </p:cNvPr>
            <p:cNvSpPr txBox="1"/>
            <p:nvPr/>
          </p:nvSpPr>
          <p:spPr>
            <a:xfrm>
              <a:off x="3984125" y="41706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D25B3"/>
                  </a:solidFill>
                </a:rPr>
                <a:t>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AB60CA6-0731-39B9-51C6-448E793E772F}"/>
                </a:ext>
              </a:extLst>
            </p:cNvPr>
            <p:cNvSpPr txBox="1"/>
            <p:nvPr/>
          </p:nvSpPr>
          <p:spPr>
            <a:xfrm>
              <a:off x="4850875" y="41543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D25B3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1942871-BF56-ED31-88BF-85C350EC2655}"/>
                </a:ext>
              </a:extLst>
            </p:cNvPr>
            <p:cNvSpPr txBox="1"/>
            <p:nvPr/>
          </p:nvSpPr>
          <p:spPr>
            <a:xfrm>
              <a:off x="5524632" y="41620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D25B3"/>
                  </a:solidFill>
                </a:rPr>
                <a:t>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6D877F4-8D8F-4D43-0800-D043AC7B770E}"/>
                </a:ext>
              </a:extLst>
            </p:cNvPr>
            <p:cNvSpPr txBox="1"/>
            <p:nvPr/>
          </p:nvSpPr>
          <p:spPr>
            <a:xfrm>
              <a:off x="6232377" y="41853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D25B3"/>
                  </a:solidFill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F4C89BD-0BB9-C6F0-87B9-86FEE13571D1}"/>
                </a:ext>
              </a:extLst>
            </p:cNvPr>
            <p:cNvSpPr txBox="1"/>
            <p:nvPr/>
          </p:nvSpPr>
          <p:spPr>
            <a:xfrm>
              <a:off x="6207868" y="3669402"/>
              <a:ext cx="257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0D25B3"/>
                  </a:solidFill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771E606-C219-4385-5FEE-42AD2B898993}"/>
                </a:ext>
              </a:extLst>
            </p:cNvPr>
            <p:cNvSpPr txBox="1"/>
            <p:nvPr/>
          </p:nvSpPr>
          <p:spPr>
            <a:xfrm>
              <a:off x="6216871" y="31923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D25B3"/>
                  </a:solidFill>
                </a:rPr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F649EE9-CAD1-3145-1274-7DA6836D69CC}"/>
                </a:ext>
              </a:extLst>
            </p:cNvPr>
            <p:cNvSpPr txBox="1"/>
            <p:nvPr/>
          </p:nvSpPr>
          <p:spPr>
            <a:xfrm>
              <a:off x="6128994" y="24766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D25B3"/>
                  </a:solidFill>
                </a:rPr>
                <a:t>1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9D0783A-9CC3-BF16-4EF8-D17800AEA617}"/>
              </a:ext>
            </a:extLst>
          </p:cNvPr>
          <p:cNvGrpSpPr/>
          <p:nvPr/>
        </p:nvGrpSpPr>
        <p:grpSpPr>
          <a:xfrm>
            <a:off x="7393207" y="1545743"/>
            <a:ext cx="4177638" cy="4524315"/>
            <a:chOff x="8116926" y="2805790"/>
            <a:chExt cx="4177638" cy="45243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5DB65B3-0FF5-D273-E9B6-18F22D17AE93}"/>
                    </a:ext>
                  </a:extLst>
                </p:cNvPr>
                <p:cNvSpPr txBox="1"/>
                <p:nvPr/>
              </p:nvSpPr>
              <p:spPr>
                <a:xfrm>
                  <a:off x="8116926" y="2805790"/>
                  <a:ext cx="4177638" cy="45243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New agent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GB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 </a:t>
                  </a:r>
                  <a:r>
                    <a:rPr lang="en-GB" dirty="0"/>
                    <a:t>trained against shown mixed equilibrium: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GB" dirty="0"/>
                    <a:t>New row and column added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GB" dirty="0"/>
                    <a:t> against equilibrium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GB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GB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0D25B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0D25B3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0D25B3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GB" dirty="0"/>
                    <a:t> against equilibrium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GB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GB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GB" dirty="0"/>
                    <a:t>In both cases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GB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 </a:t>
                  </a:r>
                  <a:r>
                    <a:rPr lang="en-GB" dirty="0"/>
                    <a:t>beats the equilibrium so we add both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GB" dirty="0"/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0D25B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0D25B3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0D25B3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GB" dirty="0"/>
                    <a:t> to the population game.</a:t>
                  </a:r>
                </a:p>
                <a:p>
                  <a:endParaRPr lang="en-GB" dirty="0"/>
                </a:p>
                <a:p>
                  <a:r>
                    <a:rPr lang="en-GB" dirty="0"/>
                    <a:t>      </a:t>
                  </a:r>
                </a:p>
                <a:p>
                  <a:endParaRPr lang="en-GB" dirty="0"/>
                </a:p>
                <a:p>
                  <a:endParaRPr lang="en-GB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5DB65B3-0FF5-D273-E9B6-18F22D17AE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6926" y="2805790"/>
                  <a:ext cx="4177638" cy="4524315"/>
                </a:xfrm>
                <a:prstGeom prst="rect">
                  <a:avLst/>
                </a:prstGeom>
                <a:blipFill>
                  <a:blip r:embed="rId18"/>
                  <a:stretch>
                    <a:fillRect l="-1314" t="-8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0EA02C0-4EDC-51CD-6C4E-1A89D7B20A5C}"/>
                </a:ext>
              </a:extLst>
            </p:cNvPr>
            <p:cNvSpPr txBox="1"/>
            <p:nvPr/>
          </p:nvSpPr>
          <p:spPr>
            <a:xfrm>
              <a:off x="8669267" y="418531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1.9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D4C4E4E-6CF3-3C5A-D19C-9F66115ACB45}"/>
                </a:ext>
              </a:extLst>
            </p:cNvPr>
            <p:cNvSpPr txBox="1"/>
            <p:nvPr/>
          </p:nvSpPr>
          <p:spPr>
            <a:xfrm>
              <a:off x="9092441" y="3943825"/>
              <a:ext cx="476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0D25B3"/>
                  </a:solidFill>
                </a:rPr>
                <a:t>1.5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4842B24-F2A5-481A-EE26-7A2D95E3040D}"/>
                </a:ext>
              </a:extLst>
            </p:cNvPr>
            <p:cNvSpPr txBox="1"/>
            <p:nvPr/>
          </p:nvSpPr>
          <p:spPr>
            <a:xfrm>
              <a:off x="8669267" y="497846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1.1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D2F2830-7DF3-CDB5-2B85-A429EB97BF0F}"/>
                </a:ext>
              </a:extLst>
            </p:cNvPr>
            <p:cNvSpPr txBox="1"/>
            <p:nvPr/>
          </p:nvSpPr>
          <p:spPr>
            <a:xfrm>
              <a:off x="9092441" y="4690693"/>
              <a:ext cx="476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0D25B3"/>
                  </a:solidFill>
                </a:rPr>
                <a:t>1.6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166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F24B5-D16B-1BF1-C40C-31425DDB0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204"/>
            <a:ext cx="10515600" cy="5832982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chemeClr val="accent4">
                    <a:lumMod val="75000"/>
                  </a:schemeClr>
                </a:solidFill>
              </a:rPr>
              <a:t>Duopoly with demand inertia: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multistage pricing game.</a:t>
            </a:r>
            <a:endParaRPr lang="en-GB" sz="2400" dirty="0"/>
          </a:p>
          <a:p>
            <a:r>
              <a:rPr lang="en-GB" sz="2400" dirty="0"/>
              <a:t>This was analysed theoretically by </a:t>
            </a:r>
            <a:r>
              <a:rPr lang="en-GB" sz="2400" dirty="0" err="1"/>
              <a:t>Selten</a:t>
            </a:r>
            <a:r>
              <a:rPr lang="en-GB" sz="2400" dirty="0"/>
              <a:t> (oligopoly version):</a:t>
            </a:r>
          </a:p>
          <a:p>
            <a:endParaRPr lang="en-GB" sz="1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en-GB" i="1" dirty="0">
                <a:solidFill>
                  <a:schemeClr val="accent5">
                    <a:lumMod val="75000"/>
                  </a:schemeClr>
                </a:solidFill>
              </a:rPr>
              <a:t>R. </a:t>
            </a:r>
            <a:r>
              <a:rPr lang="en-GB" i="1" dirty="0" err="1">
                <a:solidFill>
                  <a:schemeClr val="accent5">
                    <a:lumMod val="75000"/>
                  </a:schemeClr>
                </a:solidFill>
              </a:rPr>
              <a:t>Selten</a:t>
            </a:r>
            <a:r>
              <a:rPr lang="en-GB" i="1" dirty="0">
                <a:solidFill>
                  <a:schemeClr val="accent5">
                    <a:lumMod val="75000"/>
                  </a:schemeClr>
                </a:solidFill>
              </a:rPr>
              <a:t> (1965), Game-theoretic analysis of an </a:t>
            </a:r>
            <a:r>
              <a:rPr lang="en-GB" i="1" dirty="0" err="1">
                <a:solidFill>
                  <a:schemeClr val="accent5">
                    <a:lumMod val="75000"/>
                  </a:schemeClr>
                </a:solidFill>
              </a:rPr>
              <a:t>oligopolic</a:t>
            </a:r>
            <a:r>
              <a:rPr lang="en-GB" i="1" dirty="0">
                <a:solidFill>
                  <a:schemeClr val="accent5">
                    <a:lumMod val="75000"/>
                  </a:schemeClr>
                </a:solidFill>
              </a:rPr>
              <a:t> model with buyers’ </a:t>
            </a:r>
            <a:r>
              <a:rPr lang="en-GB" i="1" dirty="0" err="1">
                <a:solidFill>
                  <a:schemeClr val="accent5">
                    <a:lumMod val="75000"/>
                  </a:schemeClr>
                </a:solidFill>
              </a:rPr>
              <a:t>interia</a:t>
            </a:r>
            <a:r>
              <a:rPr lang="en-GB" i="1" dirty="0">
                <a:solidFill>
                  <a:schemeClr val="accent5">
                    <a:lumMod val="75000"/>
                  </a:schemeClr>
                </a:solidFill>
              </a:rPr>
              <a:t>. [German] </a:t>
            </a:r>
            <a:r>
              <a:rPr lang="en-GB" i="1" dirty="0" err="1">
                <a:solidFill>
                  <a:schemeClr val="accent5">
                    <a:lumMod val="75000"/>
                  </a:schemeClr>
                </a:solidFill>
              </a:rPr>
              <a:t>Zeitsch</a:t>
            </a:r>
            <a:r>
              <a:rPr lang="en-GB" i="1" dirty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en-GB" i="1" dirty="0" err="1">
                <a:solidFill>
                  <a:schemeClr val="accent5">
                    <a:lumMod val="75000"/>
                  </a:schemeClr>
                </a:solidFill>
              </a:rPr>
              <a:t>gesammte</a:t>
            </a:r>
            <a:r>
              <a:rPr lang="en-GB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accent5">
                    <a:lumMod val="75000"/>
                  </a:schemeClr>
                </a:solidFill>
              </a:rPr>
              <a:t>Staatswiss</a:t>
            </a:r>
            <a:r>
              <a:rPr lang="en-GB" i="1" dirty="0">
                <a:solidFill>
                  <a:schemeClr val="accent5">
                    <a:lumMod val="75000"/>
                  </a:schemeClr>
                </a:solidFill>
              </a:rPr>
              <a:t>. 21, 301–304</a:t>
            </a:r>
          </a:p>
          <a:p>
            <a:pPr marL="457200" lvl="1" indent="0">
              <a:buNone/>
            </a:pPr>
            <a:endParaRPr lang="en-GB" sz="1000" i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GB" dirty="0"/>
              <a:t>One of the first subgame perfect equilibriums computed (by </a:t>
            </a:r>
            <a:r>
              <a:rPr lang="en-GB" dirty="0" err="1"/>
              <a:t>Selten</a:t>
            </a:r>
            <a:r>
              <a:rPr lang="en-GB" dirty="0"/>
              <a:t> in 1965).</a:t>
            </a:r>
          </a:p>
          <a:p>
            <a:endParaRPr lang="en-GB" sz="1000" dirty="0"/>
          </a:p>
          <a:p>
            <a:r>
              <a:rPr lang="en-GB" sz="2400" dirty="0" err="1"/>
              <a:t>Keser</a:t>
            </a:r>
            <a:r>
              <a:rPr lang="en-GB" sz="2400" dirty="0"/>
              <a:t> (1993) used this game in an experimental study where she run a tournament between game theorists.</a:t>
            </a:r>
            <a:endParaRPr lang="en-US" sz="2400" dirty="0"/>
          </a:p>
          <a:p>
            <a:pPr marL="457200" lvl="1" indent="0">
              <a:buNone/>
            </a:pPr>
            <a:endParaRPr lang="en-US" sz="1000" i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C.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</a:rPr>
              <a:t>Keser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 (1993), Some results of experimental duopoly markets with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demand inertia. Journal of Industrial Economics 41, 133–151</a:t>
            </a:r>
          </a:p>
          <a:p>
            <a:pPr marL="457200" lvl="1" indent="0">
              <a:buNone/>
            </a:pPr>
            <a:endParaRPr lang="en-US" i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1992 PhD thesis: Springer Lecture Notes Econ. Math. Systems 391</a:t>
            </a:r>
            <a:endParaRPr lang="en-GB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760969-170B-6F7C-C16C-79B2562C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450" y="81428"/>
            <a:ext cx="10515600" cy="59960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Pricing game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94704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4F24B5-D16B-1BF1-C40C-31425DDB0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373" y="759204"/>
                <a:ext cx="11146145" cy="5832982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The game is played between two producing firms with costs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𝟓𝟕</m:t>
                    </m:r>
                  </m:oMath>
                </a14:m>
                <a:r>
                  <a:rPr lang="en-GB" sz="2400" b="1" i="1" dirty="0">
                    <a:solidFill>
                      <a:srgbClr val="FF0000"/>
                    </a:solidFill>
                    <a:latin typeface="Abadi" panose="020B0604020202020204" pitchFamily="34" charset="0"/>
                  </a:rPr>
                  <a:t> </a:t>
                </a:r>
                <a:r>
                  <a:rPr lang="en-GB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sz="2400" b="1" i="1" smtClean="0">
                        <a:solidFill>
                          <a:srgbClr val="0D25B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1" i="1" smtClean="0">
                        <a:solidFill>
                          <a:srgbClr val="0D25B3"/>
                        </a:solidFill>
                        <a:latin typeface="Cambria Math" panose="02040503050406030204" pitchFamily="18" charset="0"/>
                      </a:rPr>
                      <m:t>𝟕𝟏</m:t>
                    </m:r>
                  </m:oMath>
                </a14:m>
                <a:r>
                  <a:rPr lang="en-GB" sz="2400" dirty="0"/>
                  <a:t>.</a:t>
                </a:r>
              </a:p>
              <a:p>
                <a:pPr marL="0" indent="0">
                  <a:buNone/>
                </a:pPr>
                <a:r>
                  <a:rPr lang="en-GB" sz="2400" dirty="0"/>
                  <a:t>The </a:t>
                </a:r>
                <a:r>
                  <a:rPr lang="en-GB" sz="2400" b="1" dirty="0"/>
                  <a:t>demand potential </a:t>
                </a:r>
                <a:r>
                  <a:rPr lang="en-GB" sz="2400" dirty="0"/>
                  <a:t>of 400 is split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𝟒𝟎𝟎</m:t>
                    </m:r>
                  </m:oMath>
                </a14:m>
                <a:r>
                  <a:rPr lang="en-GB" sz="2400" b="1" i="1" dirty="0">
                    <a:solidFill>
                      <a:schemeClr val="tx1"/>
                    </a:solidFill>
                  </a:rPr>
                  <a:t> </a:t>
                </a:r>
                <a:r>
                  <a:rPr lang="en-GB" sz="2400" dirty="0"/>
                  <a:t>between the two firms.</a:t>
                </a:r>
              </a:p>
              <a:p>
                <a:pPr marL="0" indent="0">
                  <a:buNone/>
                </a:pPr>
                <a:r>
                  <a:rPr lang="en-GB" sz="2400" dirty="0"/>
                  <a:t>At each period firm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sz="2400" dirty="0"/>
                  <a:t> </a:t>
                </a:r>
              </a:p>
              <a:p>
                <a:r>
                  <a:rPr lang="en-GB" sz="2400" dirty="0"/>
                  <a:t>chooses price</a:t>
                </a:r>
                <a:r>
                  <a:rPr lang="en-GB" sz="2400" b="1" dirty="0">
                    <a:solidFill>
                      <a:srgbClr val="AB25A5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1" i="1" smtClean="0">
                            <a:solidFill>
                              <a:srgbClr val="AB25A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solidFill>
                              <a:srgbClr val="AB25A5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GB" sz="2400" b="1" i="1" smtClean="0">
                            <a:solidFill>
                              <a:srgbClr val="AB25A5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sz="2400" b="1" dirty="0">
                    <a:solidFill>
                      <a:srgbClr val="AB25A5"/>
                    </a:solidFill>
                  </a:rPr>
                  <a:t> </a:t>
                </a:r>
              </a:p>
              <a:p>
                <a:r>
                  <a:rPr lang="en-GB" sz="2400" dirty="0"/>
                  <a:t>sells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2400" b="1" i="1" smtClean="0">
                            <a:solidFill>
                              <a:srgbClr val="AB25A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solidFill>
                              <a:srgbClr val="AB25A5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GB" sz="2400" b="1" i="1" smtClean="0">
                            <a:solidFill>
                              <a:srgbClr val="AB25A5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rgbClr val="AB25A5"/>
                    </a:solidFill>
                  </a:rPr>
                  <a:t> </a:t>
                </a:r>
                <a:r>
                  <a:rPr lang="en-GB" sz="2400" dirty="0"/>
                  <a:t>units</a:t>
                </a:r>
              </a:p>
              <a:p>
                <a:r>
                  <a:rPr lang="en-GB" sz="2400" dirty="0"/>
                  <a:t>gets profit </a:t>
                </a:r>
                <a14:m>
                  <m:oMath xmlns:m="http://schemas.openxmlformats.org/officeDocument/2006/math">
                    <m:r>
                      <a:rPr lang="en-GB" sz="2400" b="1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2400" b="1" i="1" smtClean="0">
                            <a:solidFill>
                              <a:srgbClr val="AB25A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solidFill>
                              <a:srgbClr val="AB25A5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GB" sz="2400" b="1" i="1" smtClean="0">
                            <a:solidFill>
                              <a:srgbClr val="AB25A5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2400" b="1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400" b="1" i="1" smtClean="0">
                            <a:solidFill>
                              <a:srgbClr val="AB25A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solidFill>
                              <a:srgbClr val="AB25A5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GB" sz="2400" b="1" i="1" smtClean="0">
                            <a:solidFill>
                              <a:srgbClr val="AB25A5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400" b="1" dirty="0"/>
              </a:p>
              <a:p>
                <a:pPr marL="0" indent="0">
                  <a:buNone/>
                </a:pPr>
                <a:r>
                  <a:rPr lang="en-GB" sz="2400" dirty="0"/>
                  <a:t>Optimal </a:t>
                </a:r>
                <a:r>
                  <a:rPr lang="en-GB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myopic price</a:t>
                </a:r>
                <a:r>
                  <a:rPr lang="en-GB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400" b="1" dirty="0"/>
              </a:p>
              <a:p>
                <a:pPr marL="0" indent="0">
                  <a:buNone/>
                </a:pPr>
                <a:endParaRPr lang="en-GB" sz="2400" b="1" dirty="0"/>
              </a:p>
              <a:p>
                <a:pPr marL="0" indent="0">
                  <a:buNone/>
                </a:pPr>
                <a:r>
                  <a:rPr lang="en-GB" sz="2400" b="1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𝟐𝟎𝟕</m:t>
                    </m:r>
                  </m:oMath>
                </a14:m>
                <a:r>
                  <a:rPr lang="en-GB" sz="2400" dirty="0"/>
                  <a:t>,</a:t>
                </a:r>
                <a:r>
                  <a:rPr lang="en-GB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sz="2400" b="1" i="1" smtClean="0">
                        <a:solidFill>
                          <a:srgbClr val="0D25B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1" i="1" smtClean="0">
                        <a:solidFill>
                          <a:srgbClr val="0D25B3"/>
                        </a:solidFill>
                        <a:latin typeface="Cambria Math" panose="02040503050406030204" pitchFamily="18" charset="0"/>
                      </a:rPr>
                      <m:t>𝟏𝟗𝟑</m:t>
                    </m:r>
                  </m:oMath>
                </a14:m>
                <a:r>
                  <a:rPr lang="en-GB" sz="2400" dirty="0"/>
                  <a:t>,</a:t>
                </a:r>
              </a:p>
              <a:p>
                <a:pPr marL="0" indent="0">
                  <a:buNone/>
                </a:pPr>
                <a:r>
                  <a:rPr lang="en-GB" sz="2400" dirty="0"/>
                  <a:t>Then myopic prices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=132</m:t>
                    </m:r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And profits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𝟕𝟓</m:t>
                        </m:r>
                      </m:e>
                      <m:sup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𝟔𝟏</m:t>
                        </m:r>
                      </m:e>
                      <m:sup>
                        <m: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GB" sz="2400" b="1" dirty="0"/>
              </a:p>
              <a:p>
                <a:pPr marL="0" indent="0">
                  <a:buNone/>
                </a:pPr>
                <a:endParaRPr lang="en-GB" sz="2400" b="1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4F24B5-D16B-1BF1-C40C-31425DDB0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373" y="759204"/>
                <a:ext cx="11146145" cy="5832982"/>
              </a:xfrm>
              <a:blipFill>
                <a:blip r:embed="rId2"/>
                <a:stretch>
                  <a:fillRect l="-820" t="-14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E0564D3F-4DFD-5546-1959-FB7799AFFD61}"/>
              </a:ext>
            </a:extLst>
          </p:cNvPr>
          <p:cNvSpPr txBox="1">
            <a:spLocks/>
          </p:cNvSpPr>
          <p:nvPr/>
        </p:nvSpPr>
        <p:spPr>
          <a:xfrm>
            <a:off x="800450" y="81428"/>
            <a:ext cx="10515600" cy="599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>
                <a:solidFill>
                  <a:srgbClr val="0070C0"/>
                </a:solidFill>
              </a:rPr>
              <a:t>Duopoly game with demand inertia</a:t>
            </a:r>
            <a:endParaRPr lang="en-GB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98616-963C-F87C-4C07-BAB73F54F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420" y="3675695"/>
            <a:ext cx="5304719" cy="263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9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4F24B5-D16B-1BF1-C40C-31425DDB0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373" y="759204"/>
                <a:ext cx="11146145" cy="5832982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𝟓𝟕</m:t>
                    </m:r>
                  </m:oMath>
                </a14:m>
                <a:r>
                  <a:rPr lang="en-GB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sz="2400" b="1" i="1" smtClean="0">
                        <a:solidFill>
                          <a:srgbClr val="0D25B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1" i="1" smtClean="0">
                        <a:solidFill>
                          <a:srgbClr val="0D25B3"/>
                        </a:solidFill>
                        <a:latin typeface="Cambria Math" panose="02040503050406030204" pitchFamily="18" charset="0"/>
                      </a:rPr>
                      <m:t>𝟕𝟏</m:t>
                    </m:r>
                  </m:oMath>
                </a14:m>
                <a:r>
                  <a:rPr lang="en-GB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𝟒𝟎𝟎</m:t>
                    </m:r>
                  </m:oMath>
                </a14:m>
                <a:r>
                  <a:rPr lang="en-GB" sz="2400" b="1" i="1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GB" sz="2400" dirty="0"/>
                  <a:t>Units sold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2400" b="1" i="1" smtClean="0">
                            <a:solidFill>
                              <a:srgbClr val="AB25A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solidFill>
                              <a:srgbClr val="AB25A5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GB" sz="2400" b="1" i="1" smtClean="0">
                            <a:solidFill>
                              <a:srgbClr val="AB25A5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sz="2400" dirty="0"/>
                  <a:t>, profit = </a:t>
                </a:r>
                <a14:m>
                  <m:oMath xmlns:m="http://schemas.openxmlformats.org/officeDocument/2006/math">
                    <m:r>
                      <a:rPr lang="en-GB" sz="2400" b="1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2400" b="1" i="1" smtClean="0">
                            <a:solidFill>
                              <a:srgbClr val="AB25A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solidFill>
                              <a:srgbClr val="AB25A5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GB" sz="2400" b="1" i="1" smtClean="0">
                            <a:solidFill>
                              <a:srgbClr val="AB25A5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2400" b="1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400" b="1" i="1" smtClean="0">
                            <a:solidFill>
                              <a:srgbClr val="AB25A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solidFill>
                              <a:srgbClr val="AB25A5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GB" sz="2400" b="1" i="1" smtClean="0">
                            <a:solidFill>
                              <a:srgbClr val="AB25A5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400" b="1" dirty="0"/>
              </a:p>
              <a:p>
                <a:pPr marL="0" indent="0">
                  <a:buNone/>
                </a:pPr>
                <a:r>
                  <a:rPr lang="en-GB" sz="2400" dirty="0"/>
                  <a:t>Optimal </a:t>
                </a:r>
                <a:r>
                  <a:rPr lang="en-GB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myopic price</a:t>
                </a:r>
                <a:r>
                  <a:rPr lang="en-GB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400" b="1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Played over 25 periods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𝟐𝟓</m:t>
                    </m:r>
                  </m:oMath>
                </a14:m>
                <a:r>
                  <a:rPr lang="en-GB" sz="2400" dirty="0"/>
                  <a:t>:</a:t>
                </a:r>
              </a:p>
              <a:p>
                <a:pPr marL="0" indent="0">
                  <a:buNone/>
                </a:pPr>
                <a:endParaRPr lang="en-GB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400" b="1" i="1" smtClean="0">
                              <a:solidFill>
                                <a:srgbClr val="0D25B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1" i="1" smtClean="0">
                              <a:solidFill>
                                <a:srgbClr val="0D25B3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GB" sz="2400" b="1" i="1" smtClean="0">
                              <a:solidFill>
                                <a:srgbClr val="0D25B3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GB" sz="2400" b="1" i="1" smtClean="0">
                              <a:solidFill>
                                <a:srgbClr val="0D25B3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=200</m:t>
                      </m:r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+(</m:t>
                    </m:r>
                    <m:sSubSup>
                      <m:sSubSupPr>
                        <m:ctrlP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</m:oMath>
                </a14:m>
                <a:r>
                  <a:rPr lang="en-GB" sz="2400" dirty="0"/>
                  <a:t>)/2</a:t>
                </a:r>
                <a:endParaRPr lang="en-GB" sz="24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+(</m:t>
                    </m:r>
                    <m:sSubSup>
                      <m:sSubSupPr>
                        <m:ctrlP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</m:oMath>
                </a14:m>
                <a:r>
                  <a:rPr lang="en-GB" sz="2400" dirty="0"/>
                  <a:t>)/2</a:t>
                </a:r>
                <a:endParaRPr lang="en-GB" sz="2400" b="1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4F24B5-D16B-1BF1-C40C-31425DDB0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373" y="759204"/>
                <a:ext cx="11146145" cy="5832982"/>
              </a:xfrm>
              <a:blipFill>
                <a:blip r:embed="rId2"/>
                <a:stretch>
                  <a:fillRect l="-820" t="-14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E0564D3F-4DFD-5546-1959-FB7799AFFD61}"/>
              </a:ext>
            </a:extLst>
          </p:cNvPr>
          <p:cNvSpPr txBox="1">
            <a:spLocks/>
          </p:cNvSpPr>
          <p:nvPr/>
        </p:nvSpPr>
        <p:spPr>
          <a:xfrm>
            <a:off x="800450" y="81428"/>
            <a:ext cx="10515600" cy="599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>
                <a:solidFill>
                  <a:srgbClr val="0070C0"/>
                </a:solidFill>
              </a:rPr>
              <a:t>Duopoly game with demand inertia</a:t>
            </a:r>
            <a:endParaRPr lang="en-GB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98616-963C-F87C-4C07-BAB73F54F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447" y="3905378"/>
            <a:ext cx="5304719" cy="263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8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hape, rectangle&#10;&#10;Description automatically generated">
            <a:extLst>
              <a:ext uri="{FF2B5EF4-FFF2-40B4-BE49-F238E27FC236}">
                <a16:creationId xmlns:a16="http://schemas.microsoft.com/office/drawing/2014/main" id="{0C36C5D7-C8A2-DCEA-C0E8-CB43C66D9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70" y="904106"/>
            <a:ext cx="7677150" cy="4333875"/>
          </a:xfrm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2760969-170B-6F7C-C16C-79B2562C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450" y="81428"/>
            <a:ext cx="10515600" cy="59960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Myopic policy – cooperative solution</a:t>
            </a:r>
            <a:endParaRPr lang="en-GB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44762F-CA24-5FBB-D44A-926885147528}"/>
              </a:ext>
            </a:extLst>
          </p:cNvPr>
          <p:cNvSpPr txBox="1"/>
          <p:nvPr/>
        </p:nvSpPr>
        <p:spPr>
          <a:xfrm>
            <a:off x="8853646" y="2270833"/>
            <a:ext cx="17515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Total profits:</a:t>
            </a:r>
          </a:p>
          <a:p>
            <a:r>
              <a:rPr lang="en-GB" sz="2400" b="1" dirty="0">
                <a:solidFill>
                  <a:srgbClr val="FF0000"/>
                </a:solidFill>
              </a:rPr>
              <a:t>156K</a:t>
            </a:r>
          </a:p>
          <a:p>
            <a:r>
              <a:rPr lang="en-GB" sz="2400" b="1" dirty="0">
                <a:solidFill>
                  <a:srgbClr val="0D25B3"/>
                </a:solidFill>
              </a:rPr>
              <a:t>109K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51970E-DF3A-EF71-FA62-CAD57AED8CEE}"/>
              </a:ext>
            </a:extLst>
          </p:cNvPr>
          <p:cNvSpPr txBox="1"/>
          <p:nvPr/>
        </p:nvSpPr>
        <p:spPr>
          <a:xfrm>
            <a:off x="1304429" y="1119693"/>
            <a:ext cx="205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AB25A5"/>
                </a:solidFill>
              </a:rPr>
              <a:t>Demand potential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8AF6A1-59B4-9412-0E5F-3EB52D92602B}"/>
                  </a:ext>
                </a:extLst>
              </p:cNvPr>
              <p:cNvSpPr txBox="1"/>
              <p:nvPr/>
            </p:nvSpPr>
            <p:spPr>
              <a:xfrm>
                <a:off x="8710635" y="904111"/>
                <a:ext cx="2425536" cy="1522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Myopic price: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GB" sz="2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sz="2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2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GB" sz="2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GB" sz="2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sz="2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GB" sz="2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sz="2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8AF6A1-59B4-9412-0E5F-3EB52D926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0635" y="904111"/>
                <a:ext cx="2425536" cy="1522468"/>
              </a:xfrm>
              <a:prstGeom prst="rect">
                <a:avLst/>
              </a:prstGeom>
              <a:blipFill>
                <a:blip r:embed="rId3"/>
                <a:stretch>
                  <a:fillRect l="-4020" t="-32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AFB7C61-2E0E-C601-21D4-528D39FFF334}"/>
              </a:ext>
            </a:extLst>
          </p:cNvPr>
          <p:cNvSpPr txBox="1"/>
          <p:nvPr/>
        </p:nvSpPr>
        <p:spPr>
          <a:xfrm>
            <a:off x="5708139" y="2847929"/>
            <a:ext cx="1529778" cy="368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AB25A5"/>
                </a:solidFill>
              </a:rPr>
              <a:t>prices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0CC0F1-11B0-5C2A-F58F-8AAA10508CE2}"/>
                  </a:ext>
                </a:extLst>
              </p:cNvPr>
              <p:cNvSpPr txBox="1"/>
              <p:nvPr/>
            </p:nvSpPr>
            <p:spPr>
              <a:xfrm>
                <a:off x="7310866" y="3695325"/>
                <a:ext cx="462400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latin typeface="Cambria Math" panose="02040503050406030204" pitchFamily="18" charset="0"/>
                  </a:rPr>
                  <a:t>Demands and prices converge to: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𝟐𝟎𝟕</m:t>
                    </m:r>
                  </m:oMath>
                </a14:m>
                <a:r>
                  <a:rPr lang="en-GB" sz="2400" dirty="0"/>
                  <a:t>,</a:t>
                </a:r>
                <a:r>
                  <a:rPr lang="en-GB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sz="2400" b="1" i="1" smtClean="0">
                        <a:solidFill>
                          <a:srgbClr val="0D25B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1" i="1" smtClean="0">
                        <a:solidFill>
                          <a:srgbClr val="0D25B3"/>
                        </a:solidFill>
                        <a:latin typeface="Cambria Math" panose="02040503050406030204" pitchFamily="18" charset="0"/>
                      </a:rPr>
                      <m:t>𝟏𝟗𝟑</m:t>
                    </m:r>
                  </m:oMath>
                </a14:m>
                <a:r>
                  <a:rPr lang="en-GB" sz="2400" dirty="0"/>
                  <a:t>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=132</m:t>
                    </m:r>
                  </m:oMath>
                </a14:m>
                <a:r>
                  <a:rPr lang="en-GB" sz="2400" dirty="0"/>
                  <a:t>, </a:t>
                </a: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0CC0F1-11B0-5C2A-F58F-8AAA10508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866" y="3695325"/>
                <a:ext cx="4624004" cy="1569660"/>
              </a:xfrm>
              <a:prstGeom prst="rect">
                <a:avLst/>
              </a:prstGeom>
              <a:blipFill>
                <a:blip r:embed="rId4"/>
                <a:stretch>
                  <a:fillRect l="-1976" t="-31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9949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Shape, rectangle&#10;&#10;Description automatically generated">
            <a:extLst>
              <a:ext uri="{FF2B5EF4-FFF2-40B4-BE49-F238E27FC236}">
                <a16:creationId xmlns:a16="http://schemas.microsoft.com/office/drawing/2014/main" id="{355FB177-D51B-E06D-5DB8-52AA7F4EA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61" y="1022319"/>
            <a:ext cx="7476052" cy="412567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2760969-170B-6F7C-C16C-79B2562C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450" y="81428"/>
            <a:ext cx="10515600" cy="59960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Subgame Perfect Equilibrium</a:t>
            </a:r>
            <a:endParaRPr lang="en-GB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44762F-CA24-5FBB-D44A-926885147528}"/>
              </a:ext>
            </a:extLst>
          </p:cNvPr>
          <p:cNvSpPr txBox="1"/>
          <p:nvPr/>
        </p:nvSpPr>
        <p:spPr>
          <a:xfrm>
            <a:off x="7328201" y="3348828"/>
            <a:ext cx="2084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Total profits:</a:t>
            </a:r>
          </a:p>
          <a:p>
            <a:r>
              <a:rPr lang="en-GB" sz="2400" b="1" dirty="0">
                <a:solidFill>
                  <a:srgbClr val="FF0000"/>
                </a:solidFill>
              </a:rPr>
              <a:t>137K</a:t>
            </a:r>
          </a:p>
          <a:p>
            <a:r>
              <a:rPr lang="en-GB" sz="2400" b="1" dirty="0">
                <a:solidFill>
                  <a:srgbClr val="0D25B3"/>
                </a:solidFill>
              </a:rPr>
              <a:t>61K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51970E-DF3A-EF71-FA62-CAD57AED8CEE}"/>
              </a:ext>
            </a:extLst>
          </p:cNvPr>
          <p:cNvSpPr txBox="1"/>
          <p:nvPr/>
        </p:nvSpPr>
        <p:spPr>
          <a:xfrm>
            <a:off x="1833135" y="1554679"/>
            <a:ext cx="205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AB25A5"/>
                </a:solidFill>
              </a:rPr>
              <a:t>Demand potential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AF6A1-59B4-9412-0E5F-3EB52D92602B}"/>
              </a:ext>
            </a:extLst>
          </p:cNvPr>
          <p:cNvSpPr txBox="1"/>
          <p:nvPr/>
        </p:nvSpPr>
        <p:spPr>
          <a:xfrm>
            <a:off x="7289799" y="2817032"/>
            <a:ext cx="4601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Computed via backward  Induction.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FB7C61-2E0E-C601-21D4-528D39FFF334}"/>
              </a:ext>
            </a:extLst>
          </p:cNvPr>
          <p:cNvSpPr txBox="1"/>
          <p:nvPr/>
        </p:nvSpPr>
        <p:spPr>
          <a:xfrm>
            <a:off x="5369392" y="3429000"/>
            <a:ext cx="1529778" cy="368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AB25A5"/>
                </a:solidFill>
              </a:rPr>
              <a:t>prices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DE09A0-ECDC-D4F3-21D8-F9C846494C87}"/>
                  </a:ext>
                </a:extLst>
              </p:cNvPr>
              <p:cNvSpPr txBox="1"/>
              <p:nvPr/>
            </p:nvSpPr>
            <p:spPr>
              <a:xfrm>
                <a:off x="7328201" y="4732493"/>
                <a:ext cx="38992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𝟐𝟐𝟐</m:t>
                    </m:r>
                  </m:oMath>
                </a14:m>
                <a:r>
                  <a:rPr lang="en-GB" sz="2400" dirty="0"/>
                  <a:t>,</a:t>
                </a:r>
                <a:r>
                  <a:rPr lang="en-GB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sz="2400" b="1" i="1" smtClean="0">
                        <a:solidFill>
                          <a:srgbClr val="0D25B3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sz="2400" b="1" i="1" smtClean="0">
                        <a:solidFill>
                          <a:srgbClr val="0D25B3"/>
                        </a:solidFill>
                        <a:latin typeface="Cambria Math" panose="02040503050406030204" pitchFamily="18" charset="0"/>
                      </a:rPr>
                      <m:t>𝟏𝟕𝟖</m:t>
                    </m:r>
                  </m:oMath>
                </a14:m>
                <a:r>
                  <a:rPr lang="en-GB" sz="2400" dirty="0"/>
                  <a:t>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GB" sz="2400" b="1" i="1" smtClean="0">
                            <a:solidFill>
                              <a:srgbClr val="0D25B3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sz="2400" b="0" i="1" smtClean="0">
                        <a:solidFill>
                          <a:srgbClr val="0D25B3"/>
                        </a:solidFill>
                        <a:latin typeface="Cambria Math" panose="02040503050406030204" pitchFamily="18" charset="0"/>
                      </a:rPr>
                      <m:t>~95</m:t>
                    </m:r>
                  </m:oMath>
                </a14:m>
                <a:r>
                  <a:rPr lang="en-GB" sz="2400" dirty="0"/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DE09A0-ECDC-D4F3-21D8-F9C846494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201" y="4732493"/>
                <a:ext cx="3899200" cy="830997"/>
              </a:xfrm>
              <a:prstGeom prst="rect">
                <a:avLst/>
              </a:prstGeom>
              <a:blipFill>
                <a:blip r:embed="rId3"/>
                <a:stretch>
                  <a:fillRect l="-469" t="-5839" b="-51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480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F24B5-D16B-1BF1-C40C-31425DDB0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204"/>
            <a:ext cx="10515600" cy="5832982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Each participant submitted a strategy in the form of a </a:t>
            </a:r>
            <a:r>
              <a:rPr lang="en-GB" sz="2400" i="1" dirty="0">
                <a:solidFill>
                  <a:schemeClr val="accent4">
                    <a:lumMod val="75000"/>
                  </a:schemeClr>
                </a:solidFill>
              </a:rPr>
              <a:t>flow chart </a:t>
            </a:r>
            <a:r>
              <a:rPr lang="en-GB" sz="2400" dirty="0"/>
              <a:t>both for </a:t>
            </a:r>
            <a:r>
              <a:rPr lang="en-GB" sz="2400" dirty="0">
                <a:solidFill>
                  <a:srgbClr val="FF0000"/>
                </a:solidFill>
              </a:rPr>
              <a:t>low cost </a:t>
            </a:r>
            <a:r>
              <a:rPr lang="en-GB" sz="2400" dirty="0"/>
              <a:t>and </a:t>
            </a:r>
            <a:r>
              <a:rPr lang="en-GB" sz="2400" dirty="0">
                <a:solidFill>
                  <a:srgbClr val="0D25B3"/>
                </a:solidFill>
              </a:rPr>
              <a:t>high cost </a:t>
            </a:r>
            <a:r>
              <a:rPr lang="en-GB" sz="2400" dirty="0"/>
              <a:t>firms.</a:t>
            </a:r>
          </a:p>
          <a:p>
            <a:pPr marL="0" indent="0">
              <a:buNone/>
            </a:pPr>
            <a:endParaRPr lang="en-GB" sz="900" b="1" dirty="0"/>
          </a:p>
          <a:p>
            <a:pPr marL="0" indent="0">
              <a:buNone/>
            </a:pPr>
            <a:r>
              <a:rPr lang="en-GB" sz="2400" b="1" dirty="0"/>
              <a:t>First round </a:t>
            </a:r>
            <a:r>
              <a:rPr lang="en-GB" sz="2400" dirty="0"/>
              <a:t>45 participants submitted: </a:t>
            </a:r>
          </a:p>
          <a:p>
            <a:r>
              <a:rPr lang="en-GB" sz="2400" dirty="0"/>
              <a:t>strategies were played against each other</a:t>
            </a:r>
          </a:p>
          <a:p>
            <a:r>
              <a:rPr lang="en-GB" sz="2400" dirty="0"/>
              <a:t>cumulative payoffs ranked and sent to participants as feedback</a:t>
            </a:r>
          </a:p>
          <a:p>
            <a:pPr marL="0" indent="0">
              <a:buNone/>
            </a:pPr>
            <a:r>
              <a:rPr lang="en-GB" sz="2400" b="1" dirty="0"/>
              <a:t>Second round </a:t>
            </a:r>
            <a:r>
              <a:rPr lang="en-GB" sz="2400" dirty="0"/>
              <a:t>34 participants</a:t>
            </a:r>
          </a:p>
          <a:p>
            <a:pPr marL="0" indent="0">
              <a:buNone/>
            </a:pPr>
            <a:endParaRPr lang="en-GB" sz="900" b="1" dirty="0"/>
          </a:p>
          <a:p>
            <a:pPr marL="0" indent="0">
              <a:buNone/>
            </a:pPr>
            <a:r>
              <a:rPr lang="en-GB" sz="2400" b="1" dirty="0"/>
              <a:t>Evolutionary dynamics</a:t>
            </a:r>
            <a:r>
              <a:rPr lang="en-GB" sz="2400" dirty="0"/>
              <a:t>: </a:t>
            </a:r>
          </a:p>
          <a:p>
            <a:r>
              <a:rPr lang="en-GB" sz="2400" dirty="0" err="1"/>
              <a:t>Keser</a:t>
            </a:r>
            <a:r>
              <a:rPr lang="en-GB" sz="2400" dirty="0"/>
              <a:t> applied </a:t>
            </a:r>
            <a:r>
              <a:rPr lang="en-GB" sz="2400" i="1" dirty="0">
                <a:solidFill>
                  <a:schemeClr val="accent2">
                    <a:lumMod val="75000"/>
                  </a:schemeClr>
                </a:solidFill>
              </a:rPr>
              <a:t>replicator dynamics </a:t>
            </a:r>
            <a:r>
              <a:rPr lang="en-GB" sz="2400" dirty="0"/>
              <a:t>to 34x34 matrix</a:t>
            </a:r>
          </a:p>
          <a:p>
            <a:r>
              <a:rPr lang="en-GB" sz="2400" dirty="0"/>
              <a:t>Eliminated most strategies</a:t>
            </a:r>
          </a:p>
          <a:p>
            <a:r>
              <a:rPr lang="en-GB" sz="2400" dirty="0"/>
              <a:t>Leaving 4x4 with positive probability. </a:t>
            </a:r>
          </a:p>
          <a:p>
            <a:r>
              <a:rPr lang="en-GB" sz="2400" dirty="0"/>
              <a:t>We look at this </a:t>
            </a:r>
            <a:r>
              <a:rPr lang="en-GB" sz="2400" dirty="0">
                <a:solidFill>
                  <a:schemeClr val="accent4">
                    <a:lumMod val="75000"/>
                  </a:schemeClr>
                </a:solidFill>
              </a:rPr>
              <a:t>mixed equilibrium </a:t>
            </a:r>
            <a:r>
              <a:rPr lang="en-GB" sz="2400" dirty="0"/>
              <a:t>later.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760969-170B-6F7C-C16C-79B2562C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450" y="81428"/>
            <a:ext cx="10515600" cy="59960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solidFill>
                  <a:srgbClr val="0070C0"/>
                </a:solidFill>
              </a:rPr>
              <a:t>Keser’s</a:t>
            </a:r>
            <a:r>
              <a:rPr lang="en-US" sz="3600" b="1" dirty="0">
                <a:solidFill>
                  <a:srgbClr val="0070C0"/>
                </a:solidFill>
              </a:rPr>
              <a:t> tournament</a:t>
            </a:r>
            <a:endParaRPr lang="en-GB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6C64C7-AB8B-0ECE-1117-4BEF1B0A216C}"/>
              </a:ext>
            </a:extLst>
          </p:cNvPr>
          <p:cNvGrpSpPr/>
          <p:nvPr/>
        </p:nvGrpSpPr>
        <p:grpSpPr>
          <a:xfrm>
            <a:off x="8063330" y="3518367"/>
            <a:ext cx="3098560" cy="2812413"/>
            <a:chOff x="3081224" y="2028148"/>
            <a:chExt cx="3098560" cy="2812413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A8104ED-80E0-85B8-B9C1-55B51136BA9A}"/>
                </a:ext>
              </a:extLst>
            </p:cNvPr>
            <p:cNvCxnSpPr/>
            <p:nvPr/>
          </p:nvCxnSpPr>
          <p:spPr>
            <a:xfrm>
              <a:off x="3666267" y="2028148"/>
              <a:ext cx="43337" cy="2760534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DFA5576-A4D7-B861-2347-1B5D3A89D544}"/>
                </a:ext>
              </a:extLst>
            </p:cNvPr>
            <p:cNvCxnSpPr>
              <a:cxnSpLocks/>
            </p:cNvCxnSpPr>
            <p:nvPr/>
          </p:nvCxnSpPr>
          <p:spPr>
            <a:xfrm>
              <a:off x="3081224" y="2501238"/>
              <a:ext cx="3098560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2C25F26-F57E-20B5-EEBD-8864AD93C3DC}"/>
                    </a:ext>
                  </a:extLst>
                </p:cNvPr>
                <p:cNvSpPr txBox="1"/>
                <p:nvPr/>
              </p:nvSpPr>
              <p:spPr>
                <a:xfrm>
                  <a:off x="3123215" y="2604997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E9A795B-FC6F-9883-BA52-E5547C0C0D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215" y="2604997"/>
                  <a:ext cx="47795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E4F1C2F-3EB1-C95B-A1D4-B45E61544D29}"/>
                    </a:ext>
                  </a:extLst>
                </p:cNvPr>
                <p:cNvSpPr txBox="1"/>
                <p:nvPr/>
              </p:nvSpPr>
              <p:spPr>
                <a:xfrm>
                  <a:off x="3162453" y="3263406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DC5809D-78B4-4E54-B6C4-6F4E8BBF1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2453" y="3263406"/>
                  <a:ext cx="47795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BEB9976-EAF7-795C-AC40-E3088B60A68F}"/>
                    </a:ext>
                  </a:extLst>
                </p:cNvPr>
                <p:cNvSpPr txBox="1"/>
                <p:nvPr/>
              </p:nvSpPr>
              <p:spPr>
                <a:xfrm>
                  <a:off x="3155765" y="4300176"/>
                  <a:ext cx="4859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en-GB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00B4199-D369-85BE-843D-8319E1D2C8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765" y="4300176"/>
                  <a:ext cx="48596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640622E-A32F-DC5E-B074-4884C3730F46}"/>
                    </a:ext>
                  </a:extLst>
                </p:cNvPr>
                <p:cNvSpPr txBox="1"/>
                <p:nvPr/>
              </p:nvSpPr>
              <p:spPr>
                <a:xfrm>
                  <a:off x="3752940" y="2080027"/>
                  <a:ext cx="5292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b="1" dirty="0">
                    <a:solidFill>
                      <a:srgbClr val="0D25B3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5EB4639-95C8-D2A2-74B1-842963CC22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2940" y="2080027"/>
                  <a:ext cx="52924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3BA722D-AA83-3AE8-A726-E8C35658ECFB}"/>
                    </a:ext>
                  </a:extLst>
                </p:cNvPr>
                <p:cNvSpPr txBox="1"/>
                <p:nvPr/>
              </p:nvSpPr>
              <p:spPr>
                <a:xfrm>
                  <a:off x="4425129" y="2061609"/>
                  <a:ext cx="5292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b="1" dirty="0">
                    <a:solidFill>
                      <a:srgbClr val="0D25B3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4A9F069-9705-32FC-B6D0-B3BF3633B4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129" y="2061609"/>
                  <a:ext cx="52924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BF913A3-01A5-A339-D23B-49CA45D20A2B}"/>
                    </a:ext>
                  </a:extLst>
                </p:cNvPr>
                <p:cNvSpPr txBox="1"/>
                <p:nvPr/>
              </p:nvSpPr>
              <p:spPr>
                <a:xfrm>
                  <a:off x="5461120" y="2080027"/>
                  <a:ext cx="5372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en-GB" b="1" dirty="0">
                    <a:solidFill>
                      <a:srgbClr val="0D25B3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1660354-A26E-9915-C014-2404FF0BA1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1120" y="2080027"/>
                  <a:ext cx="53726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0A7C29-D059-96DE-7F2D-40F5007B863E}"/>
                </a:ext>
              </a:extLst>
            </p:cNvPr>
            <p:cNvCxnSpPr>
              <a:cxnSpLocks/>
            </p:cNvCxnSpPr>
            <p:nvPr/>
          </p:nvCxnSpPr>
          <p:spPr>
            <a:xfrm>
              <a:off x="3081224" y="3263406"/>
              <a:ext cx="3098560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46F9285-F471-CD9F-9E81-38CCA3D12D8C}"/>
                </a:ext>
              </a:extLst>
            </p:cNvPr>
            <p:cNvCxnSpPr/>
            <p:nvPr/>
          </p:nvCxnSpPr>
          <p:spPr>
            <a:xfrm>
              <a:off x="4247239" y="2048733"/>
              <a:ext cx="43337" cy="2760534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30AACBB-FC05-31DE-628D-1E5A4EDBE983}"/>
                </a:ext>
              </a:extLst>
            </p:cNvPr>
            <p:cNvCxnSpPr/>
            <p:nvPr/>
          </p:nvCxnSpPr>
          <p:spPr>
            <a:xfrm>
              <a:off x="5088929" y="2080027"/>
              <a:ext cx="43337" cy="2760534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7EC5F7-47AE-8D2C-0DE0-9EFA91F8AD33}"/>
                    </a:ext>
                  </a:extLst>
                </p:cNvPr>
                <p:cNvSpPr txBox="1"/>
                <p:nvPr/>
              </p:nvSpPr>
              <p:spPr>
                <a:xfrm>
                  <a:off x="4204059" y="2852152"/>
                  <a:ext cx="607795" cy="3858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  <m:sup>
                            <m: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p>
                        </m:sSubSup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63C8014-2E85-D2F0-D405-30F097398B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4059" y="2852152"/>
                  <a:ext cx="607795" cy="385875"/>
                </a:xfrm>
                <a:prstGeom prst="rect">
                  <a:avLst/>
                </a:prstGeom>
                <a:blipFill>
                  <a:blip r:embed="rId9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1344AC9-59A8-D996-6245-FF692F46455B}"/>
                    </a:ext>
                  </a:extLst>
                </p:cNvPr>
                <p:cNvSpPr txBox="1"/>
                <p:nvPr/>
              </p:nvSpPr>
              <p:spPr>
                <a:xfrm>
                  <a:off x="4524471" y="2496447"/>
                  <a:ext cx="607795" cy="3858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  <m:sup>
                            <m:r>
                              <a:rPr lang="en-GB" b="1" i="1" smtClean="0">
                                <a:solidFill>
                                  <a:srgbClr val="0D25B3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bSup>
                      </m:oMath>
                    </m:oMathPara>
                  </a14:m>
                  <a:endParaRPr lang="en-GB" b="1" dirty="0">
                    <a:solidFill>
                      <a:srgbClr val="0D25B3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BC527AE-A164-8C31-8D55-0D4D87E3CA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4471" y="2496447"/>
                  <a:ext cx="607795" cy="385875"/>
                </a:xfrm>
                <a:prstGeom prst="rect">
                  <a:avLst/>
                </a:prstGeom>
                <a:blipFill>
                  <a:blip r:embed="rId10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332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1916</Words>
  <Application>Microsoft Office PowerPoint</Application>
  <PresentationFormat>Widescreen</PresentationFormat>
  <Paragraphs>453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Abadi</vt:lpstr>
      <vt:lpstr>Arial</vt:lpstr>
      <vt:lpstr>Calibri</vt:lpstr>
      <vt:lpstr>Calibri Light</vt:lpstr>
      <vt:lpstr>Cambria Math</vt:lpstr>
      <vt:lpstr>Office Theme</vt:lpstr>
      <vt:lpstr>Multiagent Learning and Equilibrium in Pricing Games</vt:lpstr>
      <vt:lpstr>Overview</vt:lpstr>
      <vt:lpstr>Aim the of study</vt:lpstr>
      <vt:lpstr>Pricing game</vt:lpstr>
      <vt:lpstr>PowerPoint Presentation</vt:lpstr>
      <vt:lpstr>PowerPoint Presentation</vt:lpstr>
      <vt:lpstr>Myopic policy – cooperative solution</vt:lpstr>
      <vt:lpstr>Subgame Perfect Equilibrium</vt:lpstr>
      <vt:lpstr>Keser’s tournament</vt:lpstr>
      <vt:lpstr>Learning framework</vt:lpstr>
      <vt:lpstr>Learning framework</vt:lpstr>
      <vt:lpstr>Example of the learning framework</vt:lpstr>
      <vt:lpstr>Example of the learning framework</vt:lpstr>
      <vt:lpstr>Learning framework</vt:lpstr>
      <vt:lpstr>Learning framework - advantages</vt:lpstr>
      <vt:lpstr>Learning environment</vt:lpstr>
      <vt:lpstr>Learning environment</vt:lpstr>
      <vt:lpstr>Learning environment</vt:lpstr>
      <vt:lpstr>Some initial Results</vt:lpstr>
      <vt:lpstr>PowerPoint Presentation</vt:lpstr>
      <vt:lpstr>Some initial Results</vt:lpstr>
      <vt:lpstr>Some initial Results</vt:lpstr>
      <vt:lpstr>Conclusion and continuation</vt:lpstr>
      <vt:lpstr>Thank you</vt:lpstr>
      <vt:lpstr>Some initial Results</vt:lpstr>
      <vt:lpstr>Some initial Results</vt:lpstr>
      <vt:lpstr>Policy gradient</vt:lpstr>
      <vt:lpstr>Example of a mixed equilibrium</vt:lpstr>
      <vt:lpstr>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Multiagent Learning and Equilibrium in Pricing Games</dc:title>
  <dc:creator>Papadaki,KP</dc:creator>
  <cp:lastModifiedBy>Papadaki,KP</cp:lastModifiedBy>
  <cp:revision>82</cp:revision>
  <dcterms:created xsi:type="dcterms:W3CDTF">2023-03-19T14:27:00Z</dcterms:created>
  <dcterms:modified xsi:type="dcterms:W3CDTF">2023-03-28T14:38:04Z</dcterms:modified>
</cp:coreProperties>
</file>