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56" r:id="rId3"/>
    <p:sldId id="260" r:id="rId4"/>
    <p:sldId id="261" r:id="rId5"/>
    <p:sldId id="262" r:id="rId6"/>
    <p:sldId id="265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E6B"/>
    <a:srgbClr val="F9B756"/>
    <a:srgbClr val="FFD800"/>
    <a:srgbClr val="C1C1C1"/>
    <a:srgbClr val="EE8F00"/>
    <a:srgbClr val="9D9D9D"/>
    <a:srgbClr val="F9C400"/>
    <a:srgbClr val="EAEAEA"/>
    <a:srgbClr val="202B3D"/>
    <a:srgbClr val="018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712" y="10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A5BE8-F6F3-4D03-B739-F2EB3E39EA86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B93B8-EBE9-4635-BB47-9870AD02E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67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https://fontawesome.com/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B93B8-EBE9-4635-BB47-9870AD02E6C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57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D772A-628B-4E97-BE8C-98CF5FF57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BADFF9-7741-4893-A458-0CD5DE2D0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B7253-69FE-40ED-8203-4E3E4BED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5FB-E0D1-4407-AB94-B05DD15693FF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6B6DC6-EA1A-42DC-8509-6952312F1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3DD3AC-4934-4517-8F0C-09EFB940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C6E8-7092-4D1B-9BBC-09579D5BF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39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2B920-F385-4815-81F3-D6C1B23ED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6384A-161F-4C89-922A-E53C03285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CF47AB-3AC1-4FCC-A496-65E57CAD3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5FB-E0D1-4407-AB94-B05DD15693FF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60B041-C0F2-4851-8A8D-DC4C3EBD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A40E8-ED8E-47F8-B452-8919A13B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C6E8-7092-4D1B-9BBC-09579D5BF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97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FDA203-3A7D-4529-B4FF-60E9E644E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8C4B13-050B-45A4-AD59-7B965F747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4BA636-BC94-46AD-A042-A6FF7DAB7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5FB-E0D1-4407-AB94-B05DD15693FF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57AAD-F980-472F-AD56-E71BF7E1A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794325-AD5F-419C-BC20-6F0D7D7D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C6E8-7092-4D1B-9BBC-09579D5BF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52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5292B-B028-4BB3-8B8D-704CD825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39F0C-B4EE-4CBC-A0B1-81F530985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8A543B-8B7F-45C1-BA34-E1724230F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5FB-E0D1-4407-AB94-B05DD15693FF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57FA35-4CA4-4701-A5AE-F04DC528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19BF13-D5FB-424F-BCDC-E5AFD3A12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C6E8-7092-4D1B-9BBC-09579D5BF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2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B0CEA-8470-421B-85C4-B913F86D7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A53D6-6E46-4C17-AF55-262C5F80E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137331-0E90-4CF5-8E66-BE6BEF8DA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5FB-E0D1-4407-AB94-B05DD15693FF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F783CB-FC8D-4503-9B55-E07D74D8C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C9CFC1-38C1-4C3F-B8F8-64552DC5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C6E8-7092-4D1B-9BBC-09579D5BF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90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23E4A-A7CD-48F3-97C7-3CF203DAF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5E8273-D79D-4327-9F86-EA0F33F7A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438F2F-B140-4DEB-8327-044A685D9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2FE0CF-A0AC-411B-B3D8-E07DF3FD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5FB-E0D1-4407-AB94-B05DD15693FF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616AA6-4AE3-4762-95BA-868E58A32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EB97B3-FDF7-46D7-9DF8-D25043EC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C6E8-7092-4D1B-9BBC-09579D5BF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24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FC2F3-83B1-41FF-A4C4-5007FA98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DC468D-56FE-4566-871E-6E7CCB692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5A552A-EFE8-4C8C-8A04-0E37A46B9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FE6005-CADB-4C93-8A91-577A28C83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80C5F9-D00E-468A-AA85-3816F0847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3FF87-533C-4F90-A126-7DD8E3F85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5FB-E0D1-4407-AB94-B05DD15693FF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070B62-DF05-423F-89A3-CB7BC53CB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4B654E-A749-4DAB-91E5-42063C90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C6E8-7092-4D1B-9BBC-09579D5BF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542AD-837E-4499-99FB-A506D083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6F68A5-F642-44D6-A678-DA536726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5FB-E0D1-4407-AB94-B05DD15693FF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C9F7A0-A479-4384-8049-CCC775BB4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ACA564-7BFF-4A57-BCEB-82393C48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C6E8-7092-4D1B-9BBC-09579D5BF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20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719272-9E14-40F0-8384-3DD3F0BB1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5FB-E0D1-4407-AB94-B05DD15693FF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F25946-5971-4E1E-8D7A-2F0AC984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DEA400-1FDE-4FAE-AA45-0AE0DF5DE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C6E8-7092-4D1B-9BBC-09579D5BF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42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21CAB-F11F-4D2D-B954-2F6375CA2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FF7BBC-6485-45C1-8C4D-FCDD410CF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D61B95-E2DE-4679-B0DE-080A8A36B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4513F0-B63D-424F-9ADE-40B0FDB5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5FB-E0D1-4407-AB94-B05DD15693FF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E2C511-D806-4A8C-BF22-10B8B7E0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6FF675-F935-4E6E-AB68-4E416459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C6E8-7092-4D1B-9BBC-09579D5BF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07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7DEDF-D7ED-4DC1-87AE-8CB28A543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97E21A-E003-4C35-B825-3031ED695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356710-2A97-46D1-882C-EE16413C3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AF3C7D-93F0-4355-88DC-133FAD0D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5FB-E0D1-4407-AB94-B05DD15693FF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3B4DA9-2529-4C29-9041-B22D6888A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9F5EB7-2C50-4C75-B846-AB97DC81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C6E8-7092-4D1B-9BBC-09579D5BF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29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88645E-5ED5-4FC9-AFF8-F48916850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92BE2C-D1FB-4F96-B9E3-9073F3A9A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5DB3B6-1C41-42DC-9F05-B6E86FCE4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0D5FB-E0D1-4407-AB94-B05DD15693FF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6595C-233F-4ECA-A88F-B6B5E94C6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94BC25-6A2B-4CDB-98BA-7B0F3C94E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5C6E8-7092-4D1B-9BBC-09579D5BF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1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5.sv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174ABB9-5FB5-43E3-9D46-9BE26421CD0F}"/>
              </a:ext>
            </a:extLst>
          </p:cNvPr>
          <p:cNvSpPr/>
          <p:nvPr/>
        </p:nvSpPr>
        <p:spPr>
          <a:xfrm>
            <a:off x="3757961" y="-3077737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746FC36-8BF2-494F-BD58-BC6E170507B1}"/>
              </a:ext>
            </a:extLst>
          </p:cNvPr>
          <p:cNvGrpSpPr/>
          <p:nvPr/>
        </p:nvGrpSpPr>
        <p:grpSpPr>
          <a:xfrm>
            <a:off x="1" y="-28210"/>
            <a:ext cx="12191998" cy="6886210"/>
            <a:chOff x="1" y="-28210"/>
            <a:chExt cx="12191998" cy="688621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BCC57C9C-9209-4DD6-A6AE-B0E3B8CE6FF9}"/>
                </a:ext>
              </a:extLst>
            </p:cNvPr>
            <p:cNvSpPr/>
            <p:nvPr/>
          </p:nvSpPr>
          <p:spPr>
            <a:xfrm>
              <a:off x="8737712" y="4694304"/>
              <a:ext cx="1512000" cy="756000"/>
            </a:xfrm>
            <a:prstGeom prst="roundRect">
              <a:avLst>
                <a:gd name="adj" fmla="val 5878"/>
              </a:avLst>
            </a:prstGeom>
            <a:solidFill>
              <a:srgbClr val="F9B756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언어별 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게시판</a:t>
              </a: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2F3386EE-E57C-4A91-8D52-6860581D79CA}"/>
                </a:ext>
              </a:extLst>
            </p:cNvPr>
            <p:cNvSpPr/>
            <p:nvPr/>
          </p:nvSpPr>
          <p:spPr>
            <a:xfrm>
              <a:off x="4805399" y="4392250"/>
              <a:ext cx="1512000" cy="756000"/>
            </a:xfrm>
            <a:prstGeom prst="roundRect">
              <a:avLst>
                <a:gd name="adj" fmla="val 5878"/>
              </a:avLst>
            </a:prstGeom>
            <a:solidFill>
              <a:srgbClr val="C1C1C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에러 모음집</a:t>
              </a: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4D395727-DEA2-4EFA-AE9E-445F38E3E22E}"/>
                </a:ext>
              </a:extLst>
            </p:cNvPr>
            <p:cNvSpPr/>
            <p:nvPr/>
          </p:nvSpPr>
          <p:spPr>
            <a:xfrm>
              <a:off x="6749053" y="3924300"/>
              <a:ext cx="1674896" cy="876649"/>
            </a:xfrm>
            <a:prstGeom prst="roundRect">
              <a:avLst>
                <a:gd name="adj" fmla="val 5878"/>
              </a:avLst>
            </a:prstGeom>
            <a:solidFill>
              <a:srgbClr val="FFD800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b="1" dirty="0" err="1">
                  <a:solidFill>
                    <a:schemeClr val="tx1"/>
                  </a:solidFill>
                </a:rPr>
                <a:t>코린이</a:t>
              </a:r>
              <a:r>
                <a:rPr lang="ko-KR" altLang="en-US" b="1" dirty="0">
                  <a:solidFill>
                    <a:schemeClr val="tx1"/>
                  </a:solidFill>
                </a:rPr>
                <a:t> 대피소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Best</a:t>
              </a:r>
              <a:r>
                <a:rPr lang="ko-KR" altLang="en-US" b="1" dirty="0">
                  <a:solidFill>
                    <a:schemeClr val="tx1"/>
                  </a:solidFill>
                </a:rPr>
                <a:t> 게시글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7BE0A2-236D-461F-BA42-282F2BCAC29E}"/>
                </a:ext>
              </a:extLst>
            </p:cNvPr>
            <p:cNvSpPr/>
            <p:nvPr/>
          </p:nvSpPr>
          <p:spPr>
            <a:xfrm>
              <a:off x="1" y="0"/>
              <a:ext cx="2486714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3200" b="1" u="dbl" dirty="0">
                  <a:solidFill>
                    <a:schemeClr val="tx1"/>
                  </a:solidFill>
                </a:rPr>
                <a:t>Main.html</a:t>
              </a:r>
              <a:endParaRPr lang="ko-KR" altLang="en-US" b="1" u="dbl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5983ABC-D646-4029-AF12-06EA92844750}"/>
                </a:ext>
              </a:extLst>
            </p:cNvPr>
            <p:cNvSpPr/>
            <p:nvPr/>
          </p:nvSpPr>
          <p:spPr>
            <a:xfrm>
              <a:off x="2486713" y="0"/>
              <a:ext cx="9705286" cy="401567"/>
            </a:xfrm>
            <a:prstGeom prst="rect">
              <a:avLst/>
            </a:prstGeom>
            <a:solidFill>
              <a:srgbClr val="EAEAEA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7F597FA-F204-4DD7-889E-5B63A50CB821}"/>
                </a:ext>
              </a:extLst>
            </p:cNvPr>
            <p:cNvSpPr/>
            <p:nvPr/>
          </p:nvSpPr>
          <p:spPr>
            <a:xfrm>
              <a:off x="10828252" y="58540"/>
              <a:ext cx="551887" cy="279527"/>
            </a:xfrm>
            <a:prstGeom prst="roundRect">
              <a:avLst/>
            </a:prstGeom>
            <a:solidFill>
              <a:srgbClr val="E1EC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</a:rPr>
                <a:t>Log</a:t>
              </a:r>
              <a:r>
                <a:rPr lang="ko-KR" altLang="en-US" sz="12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</a:rPr>
                <a:t>in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3E1746D-210C-4248-9410-F798B5D952FF}"/>
                </a:ext>
              </a:extLst>
            </p:cNvPr>
            <p:cNvSpPr/>
            <p:nvPr/>
          </p:nvSpPr>
          <p:spPr>
            <a:xfrm>
              <a:off x="11469038" y="58540"/>
              <a:ext cx="634062" cy="279527"/>
            </a:xfrm>
            <a:prstGeom prst="roundRect">
              <a:avLst/>
            </a:prstGeom>
            <a:solidFill>
              <a:srgbClr val="018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Sign up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1FE009AD-2CD2-40AF-A752-742BDC3F79D3}"/>
                </a:ext>
              </a:extLst>
            </p:cNvPr>
            <p:cNvSpPr/>
            <p:nvPr/>
          </p:nvSpPr>
          <p:spPr>
            <a:xfrm>
              <a:off x="5097669" y="59866"/>
              <a:ext cx="5597913" cy="278201"/>
            </a:xfrm>
            <a:prstGeom prst="roundRect">
              <a:avLst>
                <a:gd name="adj" fmla="val 2579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/>
                <a:t>   </a:t>
              </a:r>
              <a:r>
                <a:rPr lang="en-US" altLang="ko-KR" sz="1600" dirty="0">
                  <a:solidFill>
                    <a:schemeClr val="tx1"/>
                  </a:solidFill>
                </a:rPr>
                <a:t>Search…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" name="그래픽 9" descr="돋보기">
              <a:extLst>
                <a:ext uri="{FF2B5EF4-FFF2-40B4-BE49-F238E27FC236}">
                  <a16:creationId xmlns:a16="http://schemas.microsoft.com/office/drawing/2014/main" id="{EF1C5759-A0EC-4DF8-BC68-05471D19E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57787" y="77652"/>
              <a:ext cx="241301" cy="241301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C026AA0-E0C7-4517-88F5-4CA3D275CAB1}"/>
                </a:ext>
              </a:extLst>
            </p:cNvPr>
            <p:cNvSpPr/>
            <p:nvPr/>
          </p:nvSpPr>
          <p:spPr>
            <a:xfrm>
              <a:off x="3162444" y="22610"/>
              <a:ext cx="16514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err="1"/>
                <a:t>코린이</a:t>
              </a:r>
              <a:r>
                <a:rPr lang="ko-KR" altLang="en-US" b="1" dirty="0"/>
                <a:t> 대피소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9F8324-0B57-482E-B1D9-782459E4C73E}"/>
                </a:ext>
              </a:extLst>
            </p:cNvPr>
            <p:cNvSpPr/>
            <p:nvPr/>
          </p:nvSpPr>
          <p:spPr>
            <a:xfrm>
              <a:off x="2502141" y="414552"/>
              <a:ext cx="9689857" cy="2598155"/>
            </a:xfrm>
            <a:prstGeom prst="rect">
              <a:avLst/>
            </a:prstGeom>
            <a:solidFill>
              <a:srgbClr val="202B3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DC16CCE-E43A-495B-A14F-DF66A5B780F5}"/>
                </a:ext>
              </a:extLst>
            </p:cNvPr>
            <p:cNvSpPr/>
            <p:nvPr/>
          </p:nvSpPr>
          <p:spPr>
            <a:xfrm>
              <a:off x="7690812" y="2670172"/>
              <a:ext cx="158750" cy="1587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DA04D17-882E-4173-8770-8309C579FCAA}"/>
                </a:ext>
              </a:extLst>
            </p:cNvPr>
            <p:cNvSpPr/>
            <p:nvPr/>
          </p:nvSpPr>
          <p:spPr>
            <a:xfrm>
              <a:off x="7455857" y="2673335"/>
              <a:ext cx="158750" cy="1587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730BBA4A-7D32-4069-B2EA-03848DB622A5}"/>
                </a:ext>
              </a:extLst>
            </p:cNvPr>
            <p:cNvSpPr/>
            <p:nvPr/>
          </p:nvSpPr>
          <p:spPr>
            <a:xfrm>
              <a:off x="7094573" y="2667763"/>
              <a:ext cx="285079" cy="16989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243E1D-EADA-494B-A180-A920AC384374}"/>
                </a:ext>
              </a:extLst>
            </p:cNvPr>
            <p:cNvSpPr txBox="1"/>
            <p:nvPr/>
          </p:nvSpPr>
          <p:spPr>
            <a:xfrm>
              <a:off x="2942184" y="727327"/>
              <a:ext cx="4174541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solidFill>
                    <a:schemeClr val="bg1"/>
                  </a:solidFill>
                  <a:latin typeface="+mn-ea"/>
                </a:rPr>
                <a:t>코린이</a:t>
              </a:r>
              <a:r>
                <a:rPr lang="ko-KR" altLang="en-US" sz="1400" dirty="0">
                  <a:solidFill>
                    <a:schemeClr val="bg1"/>
                  </a:solidFill>
                  <a:latin typeface="+mn-ea"/>
                </a:rPr>
                <a:t> 대피소 이벤트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  <a:p>
              <a:endParaRPr lang="en-US" altLang="ko-KR" b="1" dirty="0">
                <a:solidFill>
                  <a:schemeClr val="bg1"/>
                </a:solidFill>
                <a:latin typeface="+mn-ea"/>
              </a:endParaRPr>
            </a:p>
            <a:p>
              <a:r>
                <a:rPr lang="ko-KR" altLang="en-US" b="1" dirty="0">
                  <a:solidFill>
                    <a:schemeClr val="bg1"/>
                  </a:solidFill>
                  <a:latin typeface="+mn-ea"/>
                </a:rPr>
                <a:t>포트폴리오가 막연한 당신</a:t>
              </a:r>
              <a:endParaRPr lang="en-US" altLang="ko-KR" b="1" dirty="0">
                <a:solidFill>
                  <a:schemeClr val="bg1"/>
                </a:solidFill>
                <a:latin typeface="+mn-ea"/>
              </a:endParaRPr>
            </a:p>
            <a:p>
              <a:endParaRPr lang="en-US" altLang="ko-KR" b="1" dirty="0">
                <a:solidFill>
                  <a:schemeClr val="bg1"/>
                </a:solidFill>
                <a:latin typeface="+mn-ea"/>
              </a:endParaRPr>
            </a:p>
            <a:p>
              <a:r>
                <a:rPr lang="ko-KR" altLang="en-US" b="1" dirty="0">
                  <a:solidFill>
                    <a:schemeClr val="bg1"/>
                  </a:solidFill>
                  <a:latin typeface="+mn-ea"/>
                </a:rPr>
                <a:t>시니어 개발자 멘토링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</a:rPr>
                <a:t>, </a:t>
              </a:r>
              <a:r>
                <a:rPr lang="ko-KR" altLang="en-US" b="1" dirty="0">
                  <a:solidFill>
                    <a:schemeClr val="bg1"/>
                  </a:solidFill>
                  <a:latin typeface="+mn-ea"/>
                </a:rPr>
                <a:t>지금 당장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ko-KR" altLang="en-US" b="1" dirty="0">
                  <a:solidFill>
                    <a:schemeClr val="bg1"/>
                  </a:solidFill>
                  <a:latin typeface="+mn-ea"/>
                </a:rPr>
                <a:t>시작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</a:rPr>
                <a:t>!</a:t>
              </a:r>
            </a:p>
            <a:p>
              <a:endParaRPr lang="en-US" altLang="ko-KR" dirty="0">
                <a:solidFill>
                  <a:schemeClr val="bg1"/>
                </a:solidFill>
                <a:latin typeface="+mn-ea"/>
              </a:endParaRPr>
            </a:p>
            <a:p>
              <a:r>
                <a:rPr lang="ko-KR" altLang="en-US" dirty="0">
                  <a:solidFill>
                    <a:schemeClr val="bg1"/>
                  </a:solidFill>
                  <a:latin typeface="+mn-ea"/>
                </a:rPr>
                <a:t>할인 특가 최대 </a:t>
              </a:r>
              <a:r>
                <a:rPr lang="en-US" altLang="ko-KR" dirty="0">
                  <a:solidFill>
                    <a:schemeClr val="bg1"/>
                  </a:solidFill>
                  <a:latin typeface="+mn-ea"/>
                </a:rPr>
                <a:t>50%</a:t>
              </a:r>
              <a:r>
                <a:rPr lang="ko-KR" altLang="en-US" dirty="0">
                  <a:solidFill>
                    <a:schemeClr val="bg1"/>
                  </a:solidFill>
                  <a:latin typeface="+mn-ea"/>
                </a:rPr>
                <a:t>까지</a:t>
              </a:r>
            </a:p>
          </p:txBody>
        </p:sp>
        <p:pic>
          <p:nvPicPr>
            <p:cNvPr id="1030" name="Picture 6" descr="mentor mentee image 이미지 검색결과">
              <a:extLst>
                <a:ext uri="{FF2B5EF4-FFF2-40B4-BE49-F238E27FC236}">
                  <a16:creationId xmlns:a16="http://schemas.microsoft.com/office/drawing/2014/main" id="{BD8E20CE-C65A-4A9F-843D-009308A2F5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667" b="99667" l="10000" r="90000">
                          <a14:foregroundMark x1="13056" y1="80667" x2="13056" y2="80667"/>
                          <a14:foregroundMark x1="16667" y1="78333" x2="16667" y2="78333"/>
                          <a14:foregroundMark x1="19306" y1="79333" x2="20694" y2="83000"/>
                          <a14:foregroundMark x1="24861" y1="85000" x2="13056" y2="92333"/>
                          <a14:foregroundMark x1="13056" y1="92333" x2="23889" y2="72333"/>
                          <a14:foregroundMark x1="23889" y1="72333" x2="23611" y2="85000"/>
                          <a14:foregroundMark x1="27361" y1="78333" x2="28333" y2="74333"/>
                          <a14:foregroundMark x1="24444" y1="70333" x2="24444" y2="71667"/>
                          <a14:foregroundMark x1="28750" y1="70000" x2="27639" y2="74667"/>
                          <a14:foregroundMark x1="23333" y1="69667" x2="23889" y2="72667"/>
                          <a14:foregroundMark x1="40000" y1="73333" x2="44583" y2="86667"/>
                          <a14:foregroundMark x1="54444" y1="98000" x2="57917" y2="91667"/>
                          <a14:foregroundMark x1="75417" y1="86333" x2="90000" y2="90667"/>
                          <a14:foregroundMark x1="90000" y1="90667" x2="89722" y2="96667"/>
                          <a14:foregroundMark x1="77639" y1="72333" x2="81389" y2="74667"/>
                          <a14:foregroundMark x1="72917" y1="75000" x2="76111" y2="46000"/>
                          <a14:foregroundMark x1="76111" y1="46000" x2="69028" y2="43667"/>
                          <a14:foregroundMark x1="76389" y1="62667" x2="77917" y2="58667"/>
                          <a14:foregroundMark x1="75417" y1="22333" x2="74861" y2="18333"/>
                          <a14:foregroundMark x1="73889" y1="23333" x2="71806" y2="20000"/>
                          <a14:foregroundMark x1="48333" y1="25000" x2="48333" y2="25000"/>
                          <a14:foregroundMark x1="50556" y1="15667" x2="50556" y2="15667"/>
                          <a14:foregroundMark x1="53194" y1="8333" x2="53194" y2="8333"/>
                          <a14:foregroundMark x1="56250" y1="1667" x2="56250" y2="1667"/>
                          <a14:foregroundMark x1="24028" y1="38667" x2="24028" y2="38667"/>
                          <a14:foregroundMark x1="27778" y1="46000" x2="27778" y2="46000"/>
                          <a14:foregroundMark x1="25278" y1="13333" x2="25278" y2="13333"/>
                          <a14:foregroundMark x1="24861" y1="7333" x2="26806" y2="19333"/>
                          <a14:foregroundMark x1="26528" y1="22667" x2="25972" y2="25000"/>
                          <a14:foregroundMark x1="25278" y1="29333" x2="25694" y2="35333"/>
                          <a14:foregroundMark x1="22361" y1="74000" x2="23056" y2="64333"/>
                          <a14:foregroundMark x1="27639" y1="66333" x2="27917" y2="61667"/>
                          <a14:foregroundMark x1="28333" y1="66667" x2="28333" y2="59000"/>
                          <a14:foregroundMark x1="25278" y1="66000" x2="25000" y2="60000"/>
                          <a14:foregroundMark x1="23333" y1="67333" x2="23333" y2="62667"/>
                          <a14:foregroundMark x1="23194" y1="68333" x2="22917" y2="62000"/>
                          <a14:foregroundMark x1="23611" y1="65667" x2="24722" y2="60000"/>
                          <a14:foregroundMark x1="21250" y1="65000" x2="22917" y2="59333"/>
                          <a14:foregroundMark x1="20556" y1="66333" x2="24167" y2="58333"/>
                          <a14:foregroundMark x1="21528" y1="64667" x2="24028" y2="57667"/>
                          <a14:foregroundMark x1="21806" y1="65667" x2="25139" y2="56000"/>
                          <a14:foregroundMark x1="27361" y1="61667" x2="26806" y2="55667"/>
                          <a14:foregroundMark x1="41806" y1="12000" x2="41806" y2="12000"/>
                          <a14:foregroundMark x1="42083" y1="21000" x2="42083" y2="21000"/>
                          <a14:foregroundMark x1="45833" y1="1667" x2="45833" y2="1667"/>
                          <a14:foregroundMark x1="36944" y1="8333" x2="36944" y2="8333"/>
                          <a14:foregroundMark x1="38889" y1="7000" x2="38889" y2="7000"/>
                          <a14:foregroundMark x1="50972" y1="16333" x2="50972" y2="16333"/>
                          <a14:foregroundMark x1="51667" y1="16333" x2="51667" y2="16333"/>
                          <a14:foregroundMark x1="19167" y1="90333" x2="11944" y2="99667"/>
                          <a14:foregroundMark x1="79306" y1="65000" x2="78611" y2="62667"/>
                          <a14:foregroundMark x1="81806" y1="63333" x2="81389" y2="58000"/>
                          <a14:foregroundMark x1="27361" y1="51667" x2="28472" y2="45000"/>
                          <a14:foregroundMark x1="22639" y1="41333" x2="22222" y2="40000"/>
                          <a14:foregroundMark x1="20833" y1="64667" x2="23472" y2="56667"/>
                          <a14:foregroundMark x1="21806" y1="63000" x2="24167" y2="52333"/>
                          <a14:foregroundMark x1="20833" y1="66000" x2="22500" y2="59667"/>
                          <a14:foregroundMark x1="21111" y1="65667" x2="24444" y2="57333"/>
                          <a14:foregroundMark x1="21250" y1="62667" x2="25694" y2="59667"/>
                          <a14:foregroundMark x1="25417" y1="13333" x2="26389" y2="9667"/>
                          <a14:foregroundMark x1="57222" y1="24667" x2="58611" y2="22333"/>
                          <a14:backgroundMark x1="81944" y1="38667" x2="82500" y2="42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0544" y="837745"/>
              <a:ext cx="3666066" cy="1527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FE239874-B12A-42AE-81EC-139A807784F7}"/>
                </a:ext>
              </a:extLst>
            </p:cNvPr>
            <p:cNvGrpSpPr/>
            <p:nvPr/>
          </p:nvGrpSpPr>
          <p:grpSpPr>
            <a:xfrm>
              <a:off x="4661382" y="4968250"/>
              <a:ext cx="5743334" cy="1475198"/>
              <a:chOff x="4443720" y="5084542"/>
              <a:chExt cx="5743334" cy="1475198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D300EAEB-FFE5-47B2-9692-42ED63433980}"/>
                  </a:ext>
                </a:extLst>
              </p:cNvPr>
              <p:cNvGrpSpPr/>
              <p:nvPr/>
            </p:nvGrpSpPr>
            <p:grpSpPr>
              <a:xfrm>
                <a:off x="4443720" y="5403291"/>
                <a:ext cx="2155758" cy="1155469"/>
                <a:chOff x="4457466" y="5492751"/>
                <a:chExt cx="2155758" cy="1155469"/>
              </a:xfrm>
            </p:grpSpPr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3F9450E4-C7B7-400B-9C84-D0CAA585A434}"/>
                    </a:ext>
                  </a:extLst>
                </p:cNvPr>
                <p:cNvSpPr/>
                <p:nvPr/>
              </p:nvSpPr>
              <p:spPr>
                <a:xfrm>
                  <a:off x="4558165" y="5501694"/>
                  <a:ext cx="2050881" cy="180000"/>
                </a:xfrm>
                <a:prstGeom prst="rect">
                  <a:avLst/>
                </a:prstGeom>
                <a:solidFill>
                  <a:srgbClr val="C1C1C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4AEA9CC5-C85B-4F69-9203-06CF7D1180CD}"/>
                    </a:ext>
                  </a:extLst>
                </p:cNvPr>
                <p:cNvSpPr/>
                <p:nvPr/>
              </p:nvSpPr>
              <p:spPr>
                <a:xfrm>
                  <a:off x="4724881" y="5690571"/>
                  <a:ext cx="1716055" cy="940982"/>
                </a:xfrm>
                <a:prstGeom prst="rect">
                  <a:avLst/>
                </a:prstGeom>
                <a:solidFill>
                  <a:srgbClr val="C1C1C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2C291090-8415-4CF0-8AE5-9741F989F28C}"/>
                    </a:ext>
                  </a:extLst>
                </p:cNvPr>
                <p:cNvSpPr/>
                <p:nvPr/>
              </p:nvSpPr>
              <p:spPr>
                <a:xfrm>
                  <a:off x="6204716" y="5692034"/>
                  <a:ext cx="231201" cy="939519"/>
                </a:xfrm>
                <a:prstGeom prst="rect">
                  <a:avLst/>
                </a:prstGeom>
                <a:solidFill>
                  <a:srgbClr val="9D9D9D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84FD8479-3353-4ED7-8B27-B993299C4743}"/>
                    </a:ext>
                  </a:extLst>
                </p:cNvPr>
                <p:cNvSpPr/>
                <p:nvPr/>
              </p:nvSpPr>
              <p:spPr>
                <a:xfrm>
                  <a:off x="6258972" y="5498519"/>
                  <a:ext cx="324674" cy="161867"/>
                </a:xfrm>
                <a:prstGeom prst="rect">
                  <a:avLst/>
                </a:prstGeom>
                <a:solidFill>
                  <a:srgbClr val="9D9D9D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C7576E2C-B3BD-46FC-9465-0FAB162E082A}"/>
                    </a:ext>
                  </a:extLst>
                </p:cNvPr>
                <p:cNvSpPr/>
                <p:nvPr/>
              </p:nvSpPr>
              <p:spPr>
                <a:xfrm>
                  <a:off x="4457466" y="5492751"/>
                  <a:ext cx="2155758" cy="180000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22770965-FD11-4EA1-9128-BD0811EDAE8B}"/>
                    </a:ext>
                  </a:extLst>
                </p:cNvPr>
                <p:cNvSpPr/>
                <p:nvPr/>
              </p:nvSpPr>
              <p:spPr>
                <a:xfrm>
                  <a:off x="4632457" y="5677054"/>
                  <a:ext cx="1815998" cy="971166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AF8A36A3-C2A2-4505-95EE-47F883EACB4F}"/>
                  </a:ext>
                </a:extLst>
              </p:cNvPr>
              <p:cNvGrpSpPr/>
              <p:nvPr/>
            </p:nvGrpSpPr>
            <p:grpSpPr>
              <a:xfrm>
                <a:off x="8031296" y="5757210"/>
                <a:ext cx="2155758" cy="802530"/>
                <a:chOff x="8877756" y="5886788"/>
                <a:chExt cx="2155758" cy="802530"/>
              </a:xfrm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293D436C-80F9-437F-8A2E-108E76ECF975}"/>
                    </a:ext>
                  </a:extLst>
                </p:cNvPr>
                <p:cNvSpPr/>
                <p:nvPr/>
              </p:nvSpPr>
              <p:spPr>
                <a:xfrm>
                  <a:off x="9264882" y="6083786"/>
                  <a:ext cx="1608993" cy="599295"/>
                </a:xfrm>
                <a:prstGeom prst="rect">
                  <a:avLst/>
                </a:prstGeom>
                <a:solidFill>
                  <a:srgbClr val="F9B756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ADAFA2FF-2E6D-44E8-BF0B-309BC599BC42}"/>
                    </a:ext>
                  </a:extLst>
                </p:cNvPr>
                <p:cNvSpPr/>
                <p:nvPr/>
              </p:nvSpPr>
              <p:spPr>
                <a:xfrm>
                  <a:off x="10628181" y="6086462"/>
                  <a:ext cx="231201" cy="598363"/>
                </a:xfrm>
                <a:prstGeom prst="rect">
                  <a:avLst/>
                </a:prstGeom>
                <a:solidFill>
                  <a:srgbClr val="EE8F0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B92C16E3-FF83-4145-B9C9-295CA4C01C41}"/>
                    </a:ext>
                  </a:extLst>
                </p:cNvPr>
                <p:cNvSpPr/>
                <p:nvPr/>
              </p:nvSpPr>
              <p:spPr>
                <a:xfrm>
                  <a:off x="9178584" y="5896986"/>
                  <a:ext cx="1850752" cy="180000"/>
                </a:xfrm>
                <a:prstGeom prst="rect">
                  <a:avLst/>
                </a:prstGeom>
                <a:solidFill>
                  <a:srgbClr val="F9B756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10F81183-10FA-4375-A61D-98CBB0D90DF0}"/>
                    </a:ext>
                  </a:extLst>
                </p:cNvPr>
                <p:cNvSpPr/>
                <p:nvPr/>
              </p:nvSpPr>
              <p:spPr>
                <a:xfrm>
                  <a:off x="10798134" y="5893812"/>
                  <a:ext cx="231201" cy="180000"/>
                </a:xfrm>
                <a:prstGeom prst="rect">
                  <a:avLst/>
                </a:prstGeom>
                <a:solidFill>
                  <a:srgbClr val="EE8F0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4ADF81DD-D51A-4B9A-AE58-90A497AD3642}"/>
                    </a:ext>
                  </a:extLst>
                </p:cNvPr>
                <p:cNvSpPr/>
                <p:nvPr/>
              </p:nvSpPr>
              <p:spPr>
                <a:xfrm>
                  <a:off x="8877756" y="5886788"/>
                  <a:ext cx="2155758" cy="180000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D882B4AE-53A6-48EC-A662-D1B14AEDD9F7}"/>
                    </a:ext>
                  </a:extLst>
                </p:cNvPr>
                <p:cNvSpPr/>
                <p:nvPr/>
              </p:nvSpPr>
              <p:spPr>
                <a:xfrm>
                  <a:off x="9052747" y="6070800"/>
                  <a:ext cx="1815998" cy="618518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439B082F-2EF6-444A-853E-BC18D80D021D}"/>
                  </a:ext>
                </a:extLst>
              </p:cNvPr>
              <p:cNvGrpSpPr/>
              <p:nvPr/>
            </p:nvGrpSpPr>
            <p:grpSpPr>
              <a:xfrm>
                <a:off x="6263975" y="5084542"/>
                <a:ext cx="2155758" cy="1474218"/>
                <a:chOff x="6733875" y="5208863"/>
                <a:chExt cx="2155758" cy="1474218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D187C6F9-9B5E-4497-B50B-FEB09EBBCCAB}"/>
                    </a:ext>
                  </a:extLst>
                </p:cNvPr>
                <p:cNvSpPr/>
                <p:nvPr/>
              </p:nvSpPr>
              <p:spPr>
                <a:xfrm>
                  <a:off x="6915620" y="5409983"/>
                  <a:ext cx="166577" cy="125414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5F0D21A1-FEB3-470A-AC8F-148F18812EA8}"/>
                    </a:ext>
                  </a:extLst>
                </p:cNvPr>
                <p:cNvSpPr/>
                <p:nvPr/>
              </p:nvSpPr>
              <p:spPr>
                <a:xfrm>
                  <a:off x="7001290" y="5414774"/>
                  <a:ext cx="1716055" cy="1249353"/>
                </a:xfrm>
                <a:prstGeom prst="rect">
                  <a:avLst/>
                </a:prstGeom>
                <a:solidFill>
                  <a:srgbClr val="FFD80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DCD14B88-9E15-498C-A298-7959FAE88222}"/>
                    </a:ext>
                  </a:extLst>
                </p:cNvPr>
                <p:cNvSpPr/>
                <p:nvPr/>
              </p:nvSpPr>
              <p:spPr>
                <a:xfrm>
                  <a:off x="8484300" y="5413542"/>
                  <a:ext cx="231201" cy="1247410"/>
                </a:xfrm>
                <a:prstGeom prst="rect">
                  <a:avLst/>
                </a:prstGeom>
                <a:solidFill>
                  <a:srgbClr val="F9C40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5D759B42-458B-49D1-A5F8-82E2EF11AB18}"/>
                    </a:ext>
                  </a:extLst>
                </p:cNvPr>
                <p:cNvSpPr/>
                <p:nvPr/>
              </p:nvSpPr>
              <p:spPr>
                <a:xfrm>
                  <a:off x="6834574" y="5209117"/>
                  <a:ext cx="2050881" cy="180000"/>
                </a:xfrm>
                <a:prstGeom prst="rect">
                  <a:avLst/>
                </a:prstGeom>
                <a:solidFill>
                  <a:srgbClr val="FFD80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9EE848C7-BD7A-48DF-9250-03789BD31794}"/>
                    </a:ext>
                  </a:extLst>
                </p:cNvPr>
                <p:cNvSpPr/>
                <p:nvPr/>
              </p:nvSpPr>
              <p:spPr>
                <a:xfrm>
                  <a:off x="8654253" y="5221817"/>
                  <a:ext cx="231201" cy="180000"/>
                </a:xfrm>
                <a:prstGeom prst="rect">
                  <a:avLst/>
                </a:prstGeom>
                <a:solidFill>
                  <a:srgbClr val="F9C40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014925DD-52C5-40A3-82FE-BD5BB7C302A1}"/>
                    </a:ext>
                  </a:extLst>
                </p:cNvPr>
                <p:cNvSpPr/>
                <p:nvPr/>
              </p:nvSpPr>
              <p:spPr>
                <a:xfrm>
                  <a:off x="6733875" y="5208863"/>
                  <a:ext cx="2155758" cy="180000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9F3F8D02-8450-41A9-A004-144ED6A3E506}"/>
                    </a:ext>
                  </a:extLst>
                </p:cNvPr>
                <p:cNvSpPr/>
                <p:nvPr/>
              </p:nvSpPr>
              <p:spPr>
                <a:xfrm>
                  <a:off x="6908866" y="5393653"/>
                  <a:ext cx="1815998" cy="1289428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A4FAA55F-342B-4035-8F72-AE5262C067E0}"/>
                </a:ext>
              </a:extLst>
            </p:cNvPr>
            <p:cNvSpPr/>
            <p:nvPr/>
          </p:nvSpPr>
          <p:spPr>
            <a:xfrm>
              <a:off x="10563996" y="5528811"/>
              <a:ext cx="1512000" cy="756000"/>
            </a:xfrm>
            <a:prstGeom prst="roundRect">
              <a:avLst>
                <a:gd name="adj" fmla="val 5878"/>
              </a:avLst>
            </a:prstGeom>
            <a:solidFill>
              <a:srgbClr val="EAEAEA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취업 정보</a:t>
              </a: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7AB6D404-5EB6-4590-AB21-91B1181DBABE}"/>
                </a:ext>
              </a:extLst>
            </p:cNvPr>
            <p:cNvSpPr/>
            <p:nvPr/>
          </p:nvSpPr>
          <p:spPr>
            <a:xfrm>
              <a:off x="2866443" y="5530658"/>
              <a:ext cx="1512000" cy="756000"/>
            </a:xfrm>
            <a:prstGeom prst="roundRect">
              <a:avLst>
                <a:gd name="adj" fmla="val 5878"/>
              </a:avLst>
            </a:prstGeom>
            <a:solidFill>
              <a:srgbClr val="EAEAEA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Q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&amp;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A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71" name="그래픽 70" descr="아기">
              <a:extLst>
                <a:ext uri="{FF2B5EF4-FFF2-40B4-BE49-F238E27FC236}">
                  <a16:creationId xmlns:a16="http://schemas.microsoft.com/office/drawing/2014/main" id="{7CD6F0FB-A2CB-4C06-BCDA-52DD51934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85192" y="-28210"/>
              <a:ext cx="461205" cy="4612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378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CBE36473-6863-48AC-9CCF-0972E510FD72}"/>
              </a:ext>
            </a:extLst>
          </p:cNvPr>
          <p:cNvGrpSpPr/>
          <p:nvPr/>
        </p:nvGrpSpPr>
        <p:grpSpPr>
          <a:xfrm>
            <a:off x="1" y="-10284"/>
            <a:ext cx="12191998" cy="6868284"/>
            <a:chOff x="1" y="-10284"/>
            <a:chExt cx="12191998" cy="686828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90197C7-D3FC-4E5A-AA0F-C545AC8D9E08}"/>
                </a:ext>
              </a:extLst>
            </p:cNvPr>
            <p:cNvSpPr/>
            <p:nvPr/>
          </p:nvSpPr>
          <p:spPr>
            <a:xfrm>
              <a:off x="2966645" y="1262119"/>
              <a:ext cx="2863283" cy="4607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7BE0A2-236D-461F-BA42-282F2BCAC29E}"/>
                </a:ext>
              </a:extLst>
            </p:cNvPr>
            <p:cNvSpPr/>
            <p:nvPr/>
          </p:nvSpPr>
          <p:spPr>
            <a:xfrm>
              <a:off x="1" y="0"/>
              <a:ext cx="2486714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3200" b="1" u="dbl" dirty="0">
                  <a:solidFill>
                    <a:schemeClr val="tx1"/>
                  </a:solidFill>
                </a:rPr>
                <a:t>Login.html</a:t>
              </a:r>
              <a:endParaRPr lang="ko-KR" altLang="en-US" b="1" u="dbl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929EA01-D559-4CED-B3A7-4BE8749A036B}"/>
                </a:ext>
              </a:extLst>
            </p:cNvPr>
            <p:cNvSpPr/>
            <p:nvPr/>
          </p:nvSpPr>
          <p:spPr>
            <a:xfrm>
              <a:off x="2486713" y="0"/>
              <a:ext cx="9705286" cy="401567"/>
            </a:xfrm>
            <a:prstGeom prst="rect">
              <a:avLst/>
            </a:prstGeom>
            <a:solidFill>
              <a:srgbClr val="EAEAEA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D6525A3D-CD5F-4424-A3B5-E0405138F70C}"/>
                </a:ext>
              </a:extLst>
            </p:cNvPr>
            <p:cNvSpPr/>
            <p:nvPr/>
          </p:nvSpPr>
          <p:spPr>
            <a:xfrm>
              <a:off x="10828252" y="58540"/>
              <a:ext cx="551887" cy="279527"/>
            </a:xfrm>
            <a:prstGeom prst="roundRect">
              <a:avLst/>
            </a:prstGeom>
            <a:solidFill>
              <a:srgbClr val="E1EC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</a:rPr>
                <a:t>Log</a:t>
              </a:r>
              <a:r>
                <a:rPr lang="ko-KR" altLang="en-US" sz="12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</a:rPr>
                <a:t>in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125F83E-ED48-44D8-B1C9-26099ABEC1B3}"/>
                </a:ext>
              </a:extLst>
            </p:cNvPr>
            <p:cNvSpPr/>
            <p:nvPr/>
          </p:nvSpPr>
          <p:spPr>
            <a:xfrm>
              <a:off x="11469038" y="58540"/>
              <a:ext cx="634062" cy="279527"/>
            </a:xfrm>
            <a:prstGeom prst="roundRect">
              <a:avLst/>
            </a:prstGeom>
            <a:solidFill>
              <a:srgbClr val="018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Sign up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A49D45C8-BFC2-4BA9-AF12-BC9D7CD3FA24}"/>
                </a:ext>
              </a:extLst>
            </p:cNvPr>
            <p:cNvSpPr/>
            <p:nvPr/>
          </p:nvSpPr>
          <p:spPr>
            <a:xfrm>
              <a:off x="5097669" y="59866"/>
              <a:ext cx="5597913" cy="278201"/>
            </a:xfrm>
            <a:prstGeom prst="roundRect">
              <a:avLst>
                <a:gd name="adj" fmla="val 2579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/>
                <a:t>   </a:t>
              </a:r>
              <a:r>
                <a:rPr lang="en-US" altLang="ko-KR" sz="1600" dirty="0">
                  <a:solidFill>
                    <a:schemeClr val="tx1"/>
                  </a:solidFill>
                </a:rPr>
                <a:t>Search…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" name="그래픽 9" descr="돋보기">
              <a:extLst>
                <a:ext uri="{FF2B5EF4-FFF2-40B4-BE49-F238E27FC236}">
                  <a16:creationId xmlns:a16="http://schemas.microsoft.com/office/drawing/2014/main" id="{321EC982-899C-4CC8-BA04-D092A2DB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7787" y="77652"/>
              <a:ext cx="241301" cy="241301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E5BFAAF-2C30-4DE5-90DD-03B15396BF5E}"/>
                </a:ext>
              </a:extLst>
            </p:cNvPr>
            <p:cNvSpPr/>
            <p:nvPr/>
          </p:nvSpPr>
          <p:spPr>
            <a:xfrm>
              <a:off x="3162444" y="22610"/>
              <a:ext cx="16514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err="1"/>
                <a:t>코린이</a:t>
              </a:r>
              <a:r>
                <a:rPr lang="ko-KR" altLang="en-US" b="1" dirty="0"/>
                <a:t> 대피소</a:t>
              </a:r>
              <a:endParaRPr lang="ko-KR" altLang="en-US" dirty="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595AB7A-AAC6-42C4-95B7-B4C89640714A}"/>
                </a:ext>
              </a:extLst>
            </p:cNvPr>
            <p:cNvCxnSpPr>
              <a:cxnSpLocks/>
            </p:cNvCxnSpPr>
            <p:nvPr/>
          </p:nvCxnSpPr>
          <p:spPr>
            <a:xfrm>
              <a:off x="2973788" y="1264261"/>
              <a:ext cx="8579457" cy="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C713790-8837-48E2-A4F0-C73941C0FF33}"/>
                </a:ext>
              </a:extLst>
            </p:cNvPr>
            <p:cNvSpPr/>
            <p:nvPr/>
          </p:nvSpPr>
          <p:spPr>
            <a:xfrm>
              <a:off x="2973788" y="803789"/>
              <a:ext cx="12955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* </a:t>
              </a:r>
              <a:r>
                <a:rPr lang="ko-KR" altLang="en-US" b="1" dirty="0">
                  <a:solidFill>
                    <a:srgbClr val="FF0000"/>
                  </a:solidFill>
                </a:rPr>
                <a:t>필수입력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9563A25-4DF6-4146-A7CD-32C7B8BF9352}"/>
                </a:ext>
              </a:extLst>
            </p:cNvPr>
            <p:cNvSpPr/>
            <p:nvPr/>
          </p:nvSpPr>
          <p:spPr>
            <a:xfrm>
              <a:off x="2973784" y="3208469"/>
              <a:ext cx="10647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* </a:t>
              </a:r>
              <a:r>
                <a:rPr lang="ko-KR" altLang="en-US" b="1" dirty="0"/>
                <a:t>이메일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721E028-BF76-4E5F-879E-D7A22657CA1E}"/>
                </a:ext>
              </a:extLst>
            </p:cNvPr>
            <p:cNvSpPr/>
            <p:nvPr/>
          </p:nvSpPr>
          <p:spPr>
            <a:xfrm>
              <a:off x="2973784" y="1375145"/>
              <a:ext cx="6158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* </a:t>
              </a:r>
              <a:r>
                <a:rPr lang="en-US" altLang="ko-KR" b="1" dirty="0"/>
                <a:t>ID</a:t>
              </a:r>
              <a:endParaRPr lang="ko-KR" altLang="en-US" b="1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DA8967C-4C09-48F3-9111-F0EFCA3B7D36}"/>
                </a:ext>
              </a:extLst>
            </p:cNvPr>
            <p:cNvSpPr/>
            <p:nvPr/>
          </p:nvSpPr>
          <p:spPr>
            <a:xfrm>
              <a:off x="2973784" y="1833476"/>
              <a:ext cx="12955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* </a:t>
              </a:r>
              <a:r>
                <a:rPr lang="ko-KR" altLang="en-US" b="1" dirty="0"/>
                <a:t>비밀번호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7AD8E1A-D719-467A-B60A-1125B9E1BFEE}"/>
                </a:ext>
              </a:extLst>
            </p:cNvPr>
            <p:cNvSpPr/>
            <p:nvPr/>
          </p:nvSpPr>
          <p:spPr>
            <a:xfrm>
              <a:off x="2973784" y="2291807"/>
              <a:ext cx="18389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* </a:t>
              </a:r>
              <a:r>
                <a:rPr lang="ko-KR" altLang="en-US" b="1" dirty="0"/>
                <a:t>비밀번호 확인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87EEB91-7A54-4090-8AD8-0343D2CBA374}"/>
                </a:ext>
              </a:extLst>
            </p:cNvPr>
            <p:cNvSpPr/>
            <p:nvPr/>
          </p:nvSpPr>
          <p:spPr>
            <a:xfrm>
              <a:off x="2973784" y="4583462"/>
              <a:ext cx="10647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* </a:t>
              </a:r>
              <a:r>
                <a:rPr lang="ko-KR" altLang="en-US" b="1" dirty="0"/>
                <a:t>연락처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3AD56ED-4A8F-42F0-94B0-7C1705F3F408}"/>
                </a:ext>
              </a:extLst>
            </p:cNvPr>
            <p:cNvSpPr/>
            <p:nvPr/>
          </p:nvSpPr>
          <p:spPr>
            <a:xfrm>
              <a:off x="2973784" y="3666800"/>
              <a:ext cx="10647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* </a:t>
              </a:r>
              <a:r>
                <a:rPr lang="ko-KR" altLang="en-US" b="1" dirty="0"/>
                <a:t>닉네임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C85CAA7-1881-49E4-8721-325E264B46B4}"/>
                </a:ext>
              </a:extLst>
            </p:cNvPr>
            <p:cNvSpPr/>
            <p:nvPr/>
          </p:nvSpPr>
          <p:spPr>
            <a:xfrm>
              <a:off x="2973784" y="4125131"/>
              <a:ext cx="28632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* </a:t>
              </a:r>
              <a:r>
                <a:rPr lang="ko-KR" altLang="en-US" b="1" dirty="0"/>
                <a:t>이메일</a:t>
              </a:r>
              <a:r>
                <a:rPr lang="en-US" altLang="ko-KR" b="1" dirty="0"/>
                <a:t>/</a:t>
              </a:r>
              <a:r>
                <a:rPr lang="ko-KR" altLang="en-US" b="1" dirty="0"/>
                <a:t>연락처 수신동의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8AF7530-A43F-4951-BC32-ACC37CC1A512}"/>
                </a:ext>
              </a:extLst>
            </p:cNvPr>
            <p:cNvSpPr/>
            <p:nvPr/>
          </p:nvSpPr>
          <p:spPr>
            <a:xfrm>
              <a:off x="2973784" y="2750138"/>
              <a:ext cx="8338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* </a:t>
              </a:r>
              <a:r>
                <a:rPr lang="ko-KR" altLang="en-US" b="1" dirty="0"/>
                <a:t>이름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C76343B-6460-4333-AE0B-9CD970BCD529}"/>
                </a:ext>
              </a:extLst>
            </p:cNvPr>
            <p:cNvSpPr/>
            <p:nvPr/>
          </p:nvSpPr>
          <p:spPr>
            <a:xfrm>
              <a:off x="2973784" y="5500123"/>
              <a:ext cx="13773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* </a:t>
              </a:r>
              <a:r>
                <a:rPr lang="ko-KR" altLang="en-US" b="1" dirty="0"/>
                <a:t>개발 경력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D5CFF60-1D82-4D96-BF33-7326DD28B1A3}"/>
                </a:ext>
              </a:extLst>
            </p:cNvPr>
            <p:cNvSpPr/>
            <p:nvPr/>
          </p:nvSpPr>
          <p:spPr>
            <a:xfrm>
              <a:off x="2973784" y="5041793"/>
              <a:ext cx="13773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* </a:t>
              </a:r>
              <a:r>
                <a:rPr lang="ko-KR" altLang="en-US" b="1" dirty="0"/>
                <a:t>개발 언어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9A0697-F4D9-4777-A9D2-FE55642E80F4}"/>
                </a:ext>
              </a:extLst>
            </p:cNvPr>
            <p:cNvSpPr/>
            <p:nvPr/>
          </p:nvSpPr>
          <p:spPr>
            <a:xfrm>
              <a:off x="8597634" y="5523942"/>
              <a:ext cx="13773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* </a:t>
              </a:r>
              <a:r>
                <a:rPr lang="ko-KR" altLang="en-US" b="1" dirty="0"/>
                <a:t>출신 학과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3723E3B1-9EF4-4C47-B270-70F0828B249E}"/>
                </a:ext>
              </a:extLst>
            </p:cNvPr>
            <p:cNvSpPr/>
            <p:nvPr/>
          </p:nvSpPr>
          <p:spPr>
            <a:xfrm>
              <a:off x="5996656" y="1421050"/>
              <a:ext cx="2160000" cy="278201"/>
            </a:xfrm>
            <a:prstGeom prst="roundRect">
              <a:avLst>
                <a:gd name="adj" fmla="val 2579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/>
                <a:t> 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8B8118C5-0B66-486A-A87C-63F1C2B7B6DE}"/>
                </a:ext>
              </a:extLst>
            </p:cNvPr>
            <p:cNvSpPr/>
            <p:nvPr/>
          </p:nvSpPr>
          <p:spPr>
            <a:xfrm>
              <a:off x="5996656" y="1881990"/>
              <a:ext cx="2160000" cy="278201"/>
            </a:xfrm>
            <a:prstGeom prst="roundRect">
              <a:avLst>
                <a:gd name="adj" fmla="val 2579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/>
                <a:t> 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E7587B80-1950-4C54-B1B8-1FB31A49A50F}"/>
                </a:ext>
              </a:extLst>
            </p:cNvPr>
            <p:cNvSpPr/>
            <p:nvPr/>
          </p:nvSpPr>
          <p:spPr>
            <a:xfrm>
              <a:off x="5996656" y="2342930"/>
              <a:ext cx="2160000" cy="278201"/>
            </a:xfrm>
            <a:prstGeom prst="roundRect">
              <a:avLst>
                <a:gd name="adj" fmla="val 2579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/>
                <a:t> 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FB85C9F2-0936-494E-AECE-16E52EC26CAD}"/>
                </a:ext>
              </a:extLst>
            </p:cNvPr>
            <p:cNvSpPr/>
            <p:nvPr/>
          </p:nvSpPr>
          <p:spPr>
            <a:xfrm>
              <a:off x="5996656" y="2803870"/>
              <a:ext cx="2160000" cy="278201"/>
            </a:xfrm>
            <a:prstGeom prst="roundRect">
              <a:avLst>
                <a:gd name="adj" fmla="val 2579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/>
                <a:t> 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A1FCE23-C3E6-4762-B54F-AC70361FD8A4}"/>
                </a:ext>
              </a:extLst>
            </p:cNvPr>
            <p:cNvSpPr/>
            <p:nvPr/>
          </p:nvSpPr>
          <p:spPr>
            <a:xfrm>
              <a:off x="5996656" y="3264810"/>
              <a:ext cx="2160000" cy="278201"/>
            </a:xfrm>
            <a:prstGeom prst="roundRect">
              <a:avLst>
                <a:gd name="adj" fmla="val 2579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/>
                <a:t> 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FDC6A394-8771-483B-AE45-08E29DC49F5A}"/>
                </a:ext>
              </a:extLst>
            </p:cNvPr>
            <p:cNvSpPr/>
            <p:nvPr/>
          </p:nvSpPr>
          <p:spPr>
            <a:xfrm>
              <a:off x="5996656" y="3725750"/>
              <a:ext cx="1421657" cy="278201"/>
            </a:xfrm>
            <a:prstGeom prst="roundRect">
              <a:avLst>
                <a:gd name="adj" fmla="val 2579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/>
                <a:t> 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17F3D2A8-08F3-4BAC-9348-69EC948DC04E}"/>
                </a:ext>
              </a:extLst>
            </p:cNvPr>
            <p:cNvSpPr/>
            <p:nvPr/>
          </p:nvSpPr>
          <p:spPr>
            <a:xfrm>
              <a:off x="5996656" y="4647630"/>
              <a:ext cx="2160000" cy="278201"/>
            </a:xfrm>
            <a:prstGeom prst="roundRect">
              <a:avLst>
                <a:gd name="adj" fmla="val 2579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/>
                <a:t> 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27F8F851-BFD4-452A-BD11-A5E68F6CEF62}"/>
                </a:ext>
              </a:extLst>
            </p:cNvPr>
            <p:cNvSpPr/>
            <p:nvPr/>
          </p:nvSpPr>
          <p:spPr>
            <a:xfrm>
              <a:off x="5996656" y="5569508"/>
              <a:ext cx="2160000" cy="278201"/>
            </a:xfrm>
            <a:prstGeom prst="roundRect">
              <a:avLst>
                <a:gd name="adj" fmla="val 2579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/>
                <a:t> 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경력없음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0EDED89-5075-49DD-8DAB-A594626436C7}"/>
                </a:ext>
              </a:extLst>
            </p:cNvPr>
            <p:cNvSpPr/>
            <p:nvPr/>
          </p:nvSpPr>
          <p:spPr>
            <a:xfrm>
              <a:off x="6016624" y="4205940"/>
              <a:ext cx="219075" cy="2190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74FBFF7-A5FE-4778-94C4-DE81777A608B}"/>
                </a:ext>
              </a:extLst>
            </p:cNvPr>
            <p:cNvSpPr/>
            <p:nvPr/>
          </p:nvSpPr>
          <p:spPr>
            <a:xfrm>
              <a:off x="6153486" y="4125131"/>
              <a:ext cx="4972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 </a:t>
              </a:r>
              <a:r>
                <a:rPr lang="ko-KR" altLang="en-US" b="1" dirty="0"/>
                <a:t>예</a:t>
              </a:r>
              <a:endParaRPr lang="ko-KR" altLang="en-US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D1CF9D7-B99B-48F4-B847-694D707A05A1}"/>
                </a:ext>
              </a:extLst>
            </p:cNvPr>
            <p:cNvSpPr/>
            <p:nvPr/>
          </p:nvSpPr>
          <p:spPr>
            <a:xfrm>
              <a:off x="6759574" y="4206057"/>
              <a:ext cx="219075" cy="2190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3A716CC-F14E-4AED-A0F6-17269ECCEB03}"/>
                </a:ext>
              </a:extLst>
            </p:cNvPr>
            <p:cNvSpPr/>
            <p:nvPr/>
          </p:nvSpPr>
          <p:spPr>
            <a:xfrm>
              <a:off x="6896436" y="4125248"/>
              <a:ext cx="9589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 </a:t>
              </a:r>
              <a:r>
                <a:rPr lang="ko-KR" altLang="en-US" b="1" dirty="0" err="1"/>
                <a:t>아니오</a:t>
              </a:r>
              <a:endParaRPr lang="ko-KR" altLang="en-US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BE7B19A-3F3F-4B79-94BA-40330F621DBB}"/>
                </a:ext>
              </a:extLst>
            </p:cNvPr>
            <p:cNvSpPr/>
            <p:nvPr/>
          </p:nvSpPr>
          <p:spPr>
            <a:xfrm>
              <a:off x="6018912" y="5122602"/>
              <a:ext cx="219075" cy="2190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4F0074F-E7A5-4297-B136-0D5D520E3DF8}"/>
                </a:ext>
              </a:extLst>
            </p:cNvPr>
            <p:cNvSpPr/>
            <p:nvPr/>
          </p:nvSpPr>
          <p:spPr>
            <a:xfrm>
              <a:off x="6155774" y="5041793"/>
              <a:ext cx="4138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 C</a:t>
              </a:r>
              <a:endParaRPr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8F012FF-EDBD-4371-BE08-32755C33D77A}"/>
                </a:ext>
              </a:extLst>
            </p:cNvPr>
            <p:cNvSpPr/>
            <p:nvPr/>
          </p:nvSpPr>
          <p:spPr>
            <a:xfrm>
              <a:off x="6647562" y="5122602"/>
              <a:ext cx="219075" cy="2190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158C62C-A15B-4C15-810E-5A3F2871FF0B}"/>
                </a:ext>
              </a:extLst>
            </p:cNvPr>
            <p:cNvSpPr/>
            <p:nvPr/>
          </p:nvSpPr>
          <p:spPr>
            <a:xfrm>
              <a:off x="6784424" y="5041793"/>
              <a:ext cx="747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 C++</a:t>
              </a:r>
              <a:endParaRPr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69C2EE1-6861-49D2-8D77-C0804545C08E}"/>
                </a:ext>
              </a:extLst>
            </p:cNvPr>
            <p:cNvSpPr/>
            <p:nvPr/>
          </p:nvSpPr>
          <p:spPr>
            <a:xfrm>
              <a:off x="7561962" y="5119427"/>
              <a:ext cx="219075" cy="2190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E63D05-3206-4E9C-9054-14B93C148A94}"/>
                </a:ext>
              </a:extLst>
            </p:cNvPr>
            <p:cNvSpPr/>
            <p:nvPr/>
          </p:nvSpPr>
          <p:spPr>
            <a:xfrm>
              <a:off x="7698824" y="5038618"/>
              <a:ext cx="7327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 Java</a:t>
              </a:r>
              <a:endParaRPr lang="ko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F9E4FB6-13B6-474F-BB54-826E63B07AFD}"/>
                </a:ext>
              </a:extLst>
            </p:cNvPr>
            <p:cNvSpPr/>
            <p:nvPr/>
          </p:nvSpPr>
          <p:spPr>
            <a:xfrm>
              <a:off x="8460772" y="5122387"/>
              <a:ext cx="219075" cy="2190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D1F4824-F523-404F-ABB3-5AFA60AAAEF8}"/>
                </a:ext>
              </a:extLst>
            </p:cNvPr>
            <p:cNvSpPr/>
            <p:nvPr/>
          </p:nvSpPr>
          <p:spPr>
            <a:xfrm>
              <a:off x="8597634" y="5041578"/>
              <a:ext cx="1044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 Python</a:t>
              </a:r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87FFF9E-BF92-4299-9506-8F368219F715}"/>
                </a:ext>
              </a:extLst>
            </p:cNvPr>
            <p:cNvSpPr/>
            <p:nvPr/>
          </p:nvSpPr>
          <p:spPr>
            <a:xfrm>
              <a:off x="9655374" y="5119426"/>
              <a:ext cx="219075" cy="2190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8E3D0FB-0C9D-4855-A03B-DE9120D059BA}"/>
                </a:ext>
              </a:extLst>
            </p:cNvPr>
            <p:cNvSpPr/>
            <p:nvPr/>
          </p:nvSpPr>
          <p:spPr>
            <a:xfrm>
              <a:off x="9792236" y="5038617"/>
              <a:ext cx="1363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 JavaScript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789A84B-FAC4-474B-A37D-FF1F28D5D47C}"/>
                </a:ext>
              </a:extLst>
            </p:cNvPr>
            <p:cNvSpPr/>
            <p:nvPr/>
          </p:nvSpPr>
          <p:spPr>
            <a:xfrm>
              <a:off x="11192074" y="5119426"/>
              <a:ext cx="219075" cy="2190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9C8298D-6FC8-4B17-A0F8-A34C155D78DC}"/>
                </a:ext>
              </a:extLst>
            </p:cNvPr>
            <p:cNvSpPr/>
            <p:nvPr/>
          </p:nvSpPr>
          <p:spPr>
            <a:xfrm>
              <a:off x="11328936" y="5038617"/>
              <a:ext cx="7280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 </a:t>
              </a:r>
              <a:r>
                <a:rPr lang="ko-KR" altLang="en-US" b="1" dirty="0"/>
                <a:t>기타</a:t>
              </a:r>
              <a:endParaRPr lang="ko-KR" altLang="en-US" dirty="0"/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A978BA37-F48F-4731-B783-631201098C2D}"/>
                </a:ext>
              </a:extLst>
            </p:cNvPr>
            <p:cNvSpPr/>
            <p:nvPr/>
          </p:nvSpPr>
          <p:spPr>
            <a:xfrm>
              <a:off x="10024195" y="5569507"/>
              <a:ext cx="1711507" cy="278201"/>
            </a:xfrm>
            <a:prstGeom prst="roundRect">
              <a:avLst>
                <a:gd name="adj" fmla="val 2579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/>
                <a:t> 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C32CBBF-CF60-4437-8B15-0E69145A1636}"/>
                </a:ext>
              </a:extLst>
            </p:cNvPr>
            <p:cNvSpPr/>
            <p:nvPr/>
          </p:nvSpPr>
          <p:spPr>
            <a:xfrm>
              <a:off x="7855353" y="5599069"/>
              <a:ext cx="219075" cy="2190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CCBD037E-C25C-4CA0-86EC-831B682A71E4}"/>
                </a:ext>
              </a:extLst>
            </p:cNvPr>
            <p:cNvSpPr/>
            <p:nvPr/>
          </p:nvSpPr>
          <p:spPr>
            <a:xfrm rot="10800000">
              <a:off x="7883888" y="5653003"/>
              <a:ext cx="162003" cy="139659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DAEF472F-782E-4B76-ABF6-8F37A34F6A25}"/>
                </a:ext>
              </a:extLst>
            </p:cNvPr>
            <p:cNvSpPr/>
            <p:nvPr/>
          </p:nvSpPr>
          <p:spPr>
            <a:xfrm>
              <a:off x="6876428" y="6024781"/>
              <a:ext cx="1555557" cy="531776"/>
            </a:xfrm>
            <a:prstGeom prst="roundRect">
              <a:avLst/>
            </a:prstGeom>
            <a:solidFill>
              <a:srgbClr val="293E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회원 가입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1EC2F120-BF0E-4142-B669-38B795385F99}"/>
                </a:ext>
              </a:extLst>
            </p:cNvPr>
            <p:cNvSpPr/>
            <p:nvPr/>
          </p:nvSpPr>
          <p:spPr>
            <a:xfrm>
              <a:off x="8497625" y="3286716"/>
              <a:ext cx="2160000" cy="278201"/>
            </a:xfrm>
            <a:prstGeom prst="roundRect">
              <a:avLst>
                <a:gd name="adj" fmla="val 2579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/>
                <a:t>  </a:t>
              </a:r>
              <a:r>
                <a:rPr lang="en-US" altLang="ko-KR" sz="1600" dirty="0">
                  <a:solidFill>
                    <a:schemeClr val="tx1"/>
                  </a:solidFill>
                </a:rPr>
                <a:t>gmail.com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E5AE48D-C2C1-4879-840A-1380FCF0D245}"/>
                </a:ext>
              </a:extLst>
            </p:cNvPr>
            <p:cNvSpPr/>
            <p:nvPr/>
          </p:nvSpPr>
          <p:spPr>
            <a:xfrm>
              <a:off x="10356322" y="3316277"/>
              <a:ext cx="219075" cy="2190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37777E74-4CF1-48D0-8C43-E4C85B8BB17D}"/>
                </a:ext>
              </a:extLst>
            </p:cNvPr>
            <p:cNvSpPr/>
            <p:nvPr/>
          </p:nvSpPr>
          <p:spPr>
            <a:xfrm rot="10800000">
              <a:off x="10384857" y="3370211"/>
              <a:ext cx="162003" cy="139659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90E9CB4-5979-4D19-89F0-C03B95863B80}"/>
                </a:ext>
              </a:extLst>
            </p:cNvPr>
            <p:cNvSpPr/>
            <p:nvPr/>
          </p:nvSpPr>
          <p:spPr>
            <a:xfrm>
              <a:off x="8121952" y="3185544"/>
              <a:ext cx="4106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@</a:t>
              </a:r>
              <a:endParaRPr lang="ko-KR" altLang="en-US" dirty="0"/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D7BB9E10-E14A-4868-8530-0815813EF5E5}"/>
                </a:ext>
              </a:extLst>
            </p:cNvPr>
            <p:cNvSpPr/>
            <p:nvPr/>
          </p:nvSpPr>
          <p:spPr>
            <a:xfrm>
              <a:off x="10748905" y="3231890"/>
              <a:ext cx="1157547" cy="3693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메일 중복검사</a:t>
              </a: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65D4672F-D0CA-4295-8DD5-B1B6B4BAE07D}"/>
                </a:ext>
              </a:extLst>
            </p:cNvPr>
            <p:cNvSpPr/>
            <p:nvPr/>
          </p:nvSpPr>
          <p:spPr>
            <a:xfrm>
              <a:off x="8460772" y="1375145"/>
              <a:ext cx="1157547" cy="3693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ID</a:t>
              </a:r>
              <a:r>
                <a: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중복검사</a:t>
              </a:r>
            </a:p>
          </p:txBody>
        </p:sp>
        <p:pic>
          <p:nvPicPr>
            <p:cNvPr id="69" name="그래픽 68" descr="아기">
              <a:extLst>
                <a:ext uri="{FF2B5EF4-FFF2-40B4-BE49-F238E27FC236}">
                  <a16:creationId xmlns:a16="http://schemas.microsoft.com/office/drawing/2014/main" id="{F817EE59-49DC-4D50-9E46-F11A39BC0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65083" y="-10284"/>
              <a:ext cx="510911" cy="5109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602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25CC3F85-B23C-43E6-BD40-9C1E20D20311}"/>
              </a:ext>
            </a:extLst>
          </p:cNvPr>
          <p:cNvGrpSpPr/>
          <p:nvPr/>
        </p:nvGrpSpPr>
        <p:grpSpPr>
          <a:xfrm>
            <a:off x="1" y="0"/>
            <a:ext cx="12191998" cy="6858000"/>
            <a:chOff x="1" y="0"/>
            <a:chExt cx="12191998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7BE0A2-236D-461F-BA42-282F2BCAC29E}"/>
                </a:ext>
              </a:extLst>
            </p:cNvPr>
            <p:cNvSpPr/>
            <p:nvPr/>
          </p:nvSpPr>
          <p:spPr>
            <a:xfrm>
              <a:off x="1" y="0"/>
              <a:ext cx="2486714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3200" b="1" u="dbl" dirty="0">
                  <a:solidFill>
                    <a:schemeClr val="tx1"/>
                  </a:solidFill>
                </a:rPr>
                <a:t>Login.html</a:t>
              </a:r>
              <a:endParaRPr lang="ko-KR" altLang="en-US" b="1" u="dbl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D55D811-A132-4A6E-9620-40BD842856AE}"/>
                </a:ext>
              </a:extLst>
            </p:cNvPr>
            <p:cNvSpPr/>
            <p:nvPr/>
          </p:nvSpPr>
          <p:spPr>
            <a:xfrm>
              <a:off x="2486713" y="0"/>
              <a:ext cx="9705286" cy="3429000"/>
            </a:xfrm>
            <a:prstGeom prst="rect">
              <a:avLst/>
            </a:prstGeom>
            <a:solidFill>
              <a:srgbClr val="EAEAEA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C55E6CD-0088-4CBC-8034-2FC4EEE6D8FF}"/>
                </a:ext>
              </a:extLst>
            </p:cNvPr>
            <p:cNvSpPr/>
            <p:nvPr/>
          </p:nvSpPr>
          <p:spPr>
            <a:xfrm>
              <a:off x="5357000" y="2111293"/>
              <a:ext cx="3768980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400" b="1" dirty="0" err="1"/>
                <a:t>코린이</a:t>
              </a:r>
              <a:r>
                <a:rPr lang="ko-KR" altLang="en-US" sz="4400" b="1" dirty="0"/>
                <a:t> 대피소</a:t>
              </a:r>
              <a:endParaRPr lang="ko-KR" altLang="en-US" sz="4400" dirty="0"/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67CAFB43-54A2-4105-AF5A-3BAFA20E8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53823" y="4047564"/>
              <a:ext cx="3467278" cy="2324219"/>
            </a:xfrm>
            <a:prstGeom prst="rect">
              <a:avLst/>
            </a:prstGeom>
          </p:spPr>
        </p:pic>
        <p:pic>
          <p:nvPicPr>
            <p:cNvPr id="13" name="그래픽 12" descr="아기">
              <a:extLst>
                <a:ext uri="{FF2B5EF4-FFF2-40B4-BE49-F238E27FC236}">
                  <a16:creationId xmlns:a16="http://schemas.microsoft.com/office/drawing/2014/main" id="{7ABB3550-9D63-4AB0-83D6-CBB3C83F2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96756" y="170851"/>
              <a:ext cx="2060244" cy="2060244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3C2A3AF-0876-4A2A-B0D0-9FBB71B0C22C}"/>
                </a:ext>
              </a:extLst>
            </p:cNvPr>
            <p:cNvSpPr/>
            <p:nvPr/>
          </p:nvSpPr>
          <p:spPr>
            <a:xfrm>
              <a:off x="5707111" y="587074"/>
              <a:ext cx="777777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600" dirty="0"/>
                <a:t>+</a:t>
              </a:r>
              <a:endParaRPr lang="ko-KR" altLang="en-US" sz="6600" dirty="0"/>
            </a:p>
          </p:txBody>
        </p:sp>
        <p:pic>
          <p:nvPicPr>
            <p:cNvPr id="16" name="그래픽 15" descr="연결">
              <a:extLst>
                <a:ext uri="{FF2B5EF4-FFF2-40B4-BE49-F238E27FC236}">
                  <a16:creationId xmlns:a16="http://schemas.microsoft.com/office/drawing/2014/main" id="{472D80F4-729E-4530-854A-599C0C29E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582076" y="170851"/>
              <a:ext cx="2060244" cy="2060244"/>
            </a:xfrm>
            <a:prstGeom prst="rect">
              <a:avLst/>
            </a:prstGeom>
          </p:spPr>
        </p:pic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CFCF846E-FDEB-42F1-B946-9227D8F3C17D}"/>
                </a:ext>
              </a:extLst>
            </p:cNvPr>
            <p:cNvGrpSpPr/>
            <p:nvPr/>
          </p:nvGrpSpPr>
          <p:grpSpPr>
            <a:xfrm>
              <a:off x="9976960" y="349694"/>
              <a:ext cx="1310167" cy="1582755"/>
              <a:chOff x="9775759" y="1023888"/>
              <a:chExt cx="1310167" cy="1582755"/>
            </a:xfrm>
          </p:grpSpPr>
          <p:pic>
            <p:nvPicPr>
              <p:cNvPr id="18" name="그래픽 17" descr="프로그래머">
                <a:extLst>
                  <a:ext uri="{FF2B5EF4-FFF2-40B4-BE49-F238E27FC236}">
                    <a16:creationId xmlns:a16="http://schemas.microsoft.com/office/drawing/2014/main" id="{21306BB0-8D6C-462B-8C91-25A9D374CD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775759" y="1296476"/>
                <a:ext cx="1310167" cy="1310167"/>
              </a:xfrm>
              <a:prstGeom prst="rect">
                <a:avLst/>
              </a:prstGeom>
            </p:spPr>
          </p:pic>
          <p:pic>
            <p:nvPicPr>
              <p:cNvPr id="20" name="그래픽 19" descr="아이디어를 가진 사람">
                <a:extLst>
                  <a:ext uri="{FF2B5EF4-FFF2-40B4-BE49-F238E27FC236}">
                    <a16:creationId xmlns:a16="http://schemas.microsoft.com/office/drawing/2014/main" id="{CA973038-37B0-46AD-B056-BB56FF5B62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0137630" y="1023888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D383BCB-52EB-4749-BE48-4DA8E845BEAE}"/>
                </a:ext>
              </a:extLst>
            </p:cNvPr>
            <p:cNvSpPr/>
            <p:nvPr/>
          </p:nvSpPr>
          <p:spPr>
            <a:xfrm>
              <a:off x="9004191" y="606504"/>
              <a:ext cx="777777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600" dirty="0"/>
                <a:t>=</a:t>
              </a:r>
              <a:endParaRPr lang="ko-KR" altLang="en-US" sz="6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4462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>
            <a:extLst>
              <a:ext uri="{FF2B5EF4-FFF2-40B4-BE49-F238E27FC236}">
                <a16:creationId xmlns:a16="http://schemas.microsoft.com/office/drawing/2014/main" id="{92028D43-F830-4C3F-B593-42CB9526D093}"/>
              </a:ext>
            </a:extLst>
          </p:cNvPr>
          <p:cNvGrpSpPr/>
          <p:nvPr/>
        </p:nvGrpSpPr>
        <p:grpSpPr>
          <a:xfrm>
            <a:off x="1" y="-10284"/>
            <a:ext cx="12191998" cy="6868284"/>
            <a:chOff x="1" y="-10284"/>
            <a:chExt cx="12191998" cy="686828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7BE0A2-236D-461F-BA42-282F2BCAC29E}"/>
                </a:ext>
              </a:extLst>
            </p:cNvPr>
            <p:cNvSpPr/>
            <p:nvPr/>
          </p:nvSpPr>
          <p:spPr>
            <a:xfrm>
              <a:off x="1" y="0"/>
              <a:ext cx="2486714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800" b="1" u="dbl" dirty="0">
                  <a:solidFill>
                    <a:schemeClr val="tx1"/>
                  </a:solidFill>
                </a:rPr>
                <a:t>MyPage.html</a:t>
              </a:r>
              <a:endParaRPr lang="ko-KR" altLang="en-US" sz="1600" b="1" u="dbl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D4CD7A4-FE35-4789-A098-318260C31721}"/>
                </a:ext>
              </a:extLst>
            </p:cNvPr>
            <p:cNvSpPr/>
            <p:nvPr/>
          </p:nvSpPr>
          <p:spPr>
            <a:xfrm>
              <a:off x="2486713" y="0"/>
              <a:ext cx="9705286" cy="401567"/>
            </a:xfrm>
            <a:prstGeom prst="rect">
              <a:avLst/>
            </a:prstGeom>
            <a:solidFill>
              <a:srgbClr val="EAEAEA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A3B90951-1C09-47E8-9C33-AEDA01C70C07}"/>
                </a:ext>
              </a:extLst>
            </p:cNvPr>
            <p:cNvSpPr/>
            <p:nvPr/>
          </p:nvSpPr>
          <p:spPr>
            <a:xfrm>
              <a:off x="11126634" y="58540"/>
              <a:ext cx="720000" cy="279527"/>
            </a:xfrm>
            <a:prstGeom prst="roundRect">
              <a:avLst/>
            </a:prstGeom>
            <a:solidFill>
              <a:srgbClr val="E1EC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</a:rPr>
                <a:t>Log</a:t>
              </a:r>
              <a:r>
                <a:rPr lang="ko-KR" altLang="en-US" sz="12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</a:rPr>
                <a:t>out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11E8537-6ED5-472F-ADFF-B9C6A4D458EA}"/>
                </a:ext>
              </a:extLst>
            </p:cNvPr>
            <p:cNvSpPr/>
            <p:nvPr/>
          </p:nvSpPr>
          <p:spPr>
            <a:xfrm>
              <a:off x="5097669" y="59866"/>
              <a:ext cx="5597913" cy="278201"/>
            </a:xfrm>
            <a:prstGeom prst="roundRect">
              <a:avLst>
                <a:gd name="adj" fmla="val 2579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/>
                <a:t>   </a:t>
              </a:r>
              <a:r>
                <a:rPr lang="en-US" altLang="ko-KR" sz="1600" dirty="0">
                  <a:solidFill>
                    <a:schemeClr val="tx1"/>
                  </a:solidFill>
                </a:rPr>
                <a:t>Search…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" name="그래픽 9" descr="돋보기">
              <a:extLst>
                <a:ext uri="{FF2B5EF4-FFF2-40B4-BE49-F238E27FC236}">
                  <a16:creationId xmlns:a16="http://schemas.microsoft.com/office/drawing/2014/main" id="{B96C75CD-A81C-44F5-AEDF-766CB0D40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7787" y="77652"/>
              <a:ext cx="241301" cy="241301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5038110-952A-4420-B5D0-C51F756812DB}"/>
                </a:ext>
              </a:extLst>
            </p:cNvPr>
            <p:cNvSpPr/>
            <p:nvPr/>
          </p:nvSpPr>
          <p:spPr>
            <a:xfrm>
              <a:off x="3162444" y="22610"/>
              <a:ext cx="16514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err="1"/>
                <a:t>코린이</a:t>
              </a:r>
              <a:r>
                <a:rPr lang="ko-KR" altLang="en-US" b="1" dirty="0"/>
                <a:t> 대피소</a:t>
              </a:r>
              <a:endParaRPr lang="ko-KR" altLang="en-US" dirty="0"/>
            </a:p>
          </p:txBody>
        </p:sp>
        <p:pic>
          <p:nvPicPr>
            <p:cNvPr id="12" name="그래픽 11" descr="아기">
              <a:extLst>
                <a:ext uri="{FF2B5EF4-FFF2-40B4-BE49-F238E27FC236}">
                  <a16:creationId xmlns:a16="http://schemas.microsoft.com/office/drawing/2014/main" id="{B34EEE60-7AEB-4345-AEA7-2B2B1ED2C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65083" y="-10284"/>
              <a:ext cx="510911" cy="510911"/>
            </a:xfrm>
            <a:prstGeom prst="rect">
              <a:avLst/>
            </a:prstGeom>
          </p:spPr>
        </p:pic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58A19CC2-CA0C-4A23-B775-9B6430D21C96}"/>
                </a:ext>
              </a:extLst>
            </p:cNvPr>
            <p:cNvSpPr/>
            <p:nvPr/>
          </p:nvSpPr>
          <p:spPr>
            <a:xfrm>
              <a:off x="6784183" y="6111161"/>
              <a:ext cx="1555557" cy="531776"/>
            </a:xfrm>
            <a:prstGeom prst="roundRect">
              <a:avLst/>
            </a:prstGeom>
            <a:solidFill>
              <a:srgbClr val="293E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</a:rPr>
                <a:t>수정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F75C7B8D-F235-4CEB-97CE-329272B99719}"/>
                </a:ext>
              </a:extLst>
            </p:cNvPr>
            <p:cNvGrpSpPr/>
            <p:nvPr/>
          </p:nvGrpSpPr>
          <p:grpSpPr>
            <a:xfrm>
              <a:off x="2966645" y="1262119"/>
              <a:ext cx="8586600" cy="4626021"/>
              <a:chOff x="2966645" y="1262119"/>
              <a:chExt cx="8586600" cy="4626021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F645643-93A6-4350-9914-00D7C316FCDF}"/>
                  </a:ext>
                </a:extLst>
              </p:cNvPr>
              <p:cNvSpPr/>
              <p:nvPr/>
            </p:nvSpPr>
            <p:spPr>
              <a:xfrm>
                <a:off x="2966645" y="1262119"/>
                <a:ext cx="2863283" cy="4607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5258D486-47F2-4590-9961-F781C37674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3788" y="1264261"/>
                <a:ext cx="8579457" cy="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56F1F87-DD7B-4399-BEDA-52B7E96CDD48}"/>
                  </a:ext>
                </a:extLst>
              </p:cNvPr>
              <p:cNvSpPr/>
              <p:nvPr/>
            </p:nvSpPr>
            <p:spPr>
              <a:xfrm>
                <a:off x="2973784" y="3208469"/>
                <a:ext cx="1040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solidFill>
                      <a:srgbClr val="FF0000"/>
                    </a:solidFill>
                  </a:rPr>
                  <a:t>  </a:t>
                </a:r>
                <a:r>
                  <a:rPr lang="ko-KR" altLang="en-US" b="1" dirty="0"/>
                  <a:t>이메일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1D5368D-5090-461C-ABEA-6E1523DCEE69}"/>
                  </a:ext>
                </a:extLst>
              </p:cNvPr>
              <p:cNvSpPr/>
              <p:nvPr/>
            </p:nvSpPr>
            <p:spPr>
              <a:xfrm>
                <a:off x="2973784" y="1375145"/>
                <a:ext cx="5918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solidFill>
                      <a:srgbClr val="FF0000"/>
                    </a:solidFill>
                  </a:rPr>
                  <a:t>  </a:t>
                </a:r>
                <a:r>
                  <a:rPr lang="en-US" altLang="ko-KR" b="1" dirty="0"/>
                  <a:t>ID</a:t>
                </a:r>
                <a:endParaRPr lang="ko-KR" altLang="en-US" b="1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01CBCA2-04CF-4EEF-AC0A-224E12DD470D}"/>
                  </a:ext>
                </a:extLst>
              </p:cNvPr>
              <p:cNvSpPr/>
              <p:nvPr/>
            </p:nvSpPr>
            <p:spPr>
              <a:xfrm>
                <a:off x="2973784" y="1833476"/>
                <a:ext cx="12715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solidFill>
                      <a:srgbClr val="FF0000"/>
                    </a:solidFill>
                  </a:rPr>
                  <a:t>  </a:t>
                </a:r>
                <a:r>
                  <a:rPr lang="ko-KR" altLang="en-US" b="1" dirty="0"/>
                  <a:t>비밀번호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79F4E64-7553-4508-A54F-DAF381EFBF3F}"/>
                  </a:ext>
                </a:extLst>
              </p:cNvPr>
              <p:cNvSpPr/>
              <p:nvPr/>
            </p:nvSpPr>
            <p:spPr>
              <a:xfrm>
                <a:off x="2973784" y="2291807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solidFill>
                      <a:srgbClr val="FF0000"/>
                    </a:solidFill>
                  </a:rPr>
                  <a:t>  </a:t>
                </a:r>
                <a:r>
                  <a:rPr lang="ko-KR" altLang="en-US" b="1" dirty="0"/>
                  <a:t>이름</a:t>
                </a: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A0D6054-0B5E-465B-BB7A-F4B53813B631}"/>
                  </a:ext>
                </a:extLst>
              </p:cNvPr>
              <p:cNvSpPr/>
              <p:nvPr/>
            </p:nvSpPr>
            <p:spPr>
              <a:xfrm>
                <a:off x="2973784" y="4583462"/>
                <a:ext cx="16450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solidFill>
                      <a:srgbClr val="FF0000"/>
                    </a:solidFill>
                  </a:rPr>
                  <a:t>  </a:t>
                </a:r>
                <a:r>
                  <a:rPr lang="ko-KR" altLang="en-US" b="1" dirty="0"/>
                  <a:t>게시글</a:t>
                </a:r>
                <a:r>
                  <a:rPr lang="en-US" altLang="ko-KR" b="1" dirty="0"/>
                  <a:t>, </a:t>
                </a:r>
                <a:r>
                  <a:rPr lang="ko-KR" altLang="en-US" b="1" dirty="0"/>
                  <a:t>댓글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B2D7C46-FBE3-4803-8CFE-05449111A7FE}"/>
                  </a:ext>
                </a:extLst>
              </p:cNvPr>
              <p:cNvSpPr/>
              <p:nvPr/>
            </p:nvSpPr>
            <p:spPr>
              <a:xfrm>
                <a:off x="2973784" y="3666800"/>
                <a:ext cx="28392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/>
                  <a:t>  </a:t>
                </a:r>
                <a:r>
                  <a:rPr lang="ko-KR" altLang="en-US" b="1" dirty="0"/>
                  <a:t>이메일</a:t>
                </a:r>
                <a:r>
                  <a:rPr lang="en-US" altLang="ko-KR" b="1" dirty="0"/>
                  <a:t>/</a:t>
                </a:r>
                <a:r>
                  <a:rPr lang="ko-KR" altLang="en-US" b="1" dirty="0"/>
                  <a:t>연락처 수신동의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289BAA5-BA63-4D0D-8474-F46330EF426A}"/>
                  </a:ext>
                </a:extLst>
              </p:cNvPr>
              <p:cNvSpPr/>
              <p:nvPr/>
            </p:nvSpPr>
            <p:spPr>
              <a:xfrm>
                <a:off x="2973784" y="4125131"/>
                <a:ext cx="1040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solidFill>
                      <a:srgbClr val="FF0000"/>
                    </a:solidFill>
                  </a:rPr>
                  <a:t>  </a:t>
                </a:r>
                <a:r>
                  <a:rPr lang="ko-KR" altLang="en-US" b="1" dirty="0"/>
                  <a:t>연락처</a:t>
                </a: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247B31F-D393-4C89-9932-1D9E136F7470}"/>
                  </a:ext>
                </a:extLst>
              </p:cNvPr>
              <p:cNvSpPr/>
              <p:nvPr/>
            </p:nvSpPr>
            <p:spPr>
              <a:xfrm>
                <a:off x="2973784" y="2750138"/>
                <a:ext cx="1040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solidFill>
                      <a:srgbClr val="FF0000"/>
                    </a:solidFill>
                  </a:rPr>
                  <a:t>  </a:t>
                </a:r>
                <a:r>
                  <a:rPr lang="ko-KR" altLang="en-US" b="1" dirty="0"/>
                  <a:t>닉네임</a:t>
                </a: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A0C8CA32-1B07-4DDB-9539-F6A953F0A222}"/>
                  </a:ext>
                </a:extLst>
              </p:cNvPr>
              <p:cNvSpPr/>
              <p:nvPr/>
            </p:nvSpPr>
            <p:spPr>
              <a:xfrm>
                <a:off x="2973784" y="5500123"/>
                <a:ext cx="17860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solidFill>
                      <a:srgbClr val="FF0000"/>
                    </a:solidFill>
                  </a:rPr>
                  <a:t>  </a:t>
                </a:r>
                <a:r>
                  <a:rPr lang="ko-KR" altLang="en-US" b="1" dirty="0" err="1"/>
                  <a:t>코대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Ranking</a:t>
                </a:r>
                <a:endParaRPr lang="ko-KR" altLang="en-US" b="1" dirty="0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31DEEE9-AA88-4E4A-8737-263A950A5943}"/>
                  </a:ext>
                </a:extLst>
              </p:cNvPr>
              <p:cNvSpPr/>
              <p:nvPr/>
            </p:nvSpPr>
            <p:spPr>
              <a:xfrm>
                <a:off x="2973784" y="5041793"/>
                <a:ext cx="25619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solidFill>
                      <a:srgbClr val="FF0000"/>
                    </a:solidFill>
                  </a:rPr>
                  <a:t>  </a:t>
                </a:r>
                <a:r>
                  <a:rPr lang="ko-KR" altLang="en-US" b="1" dirty="0"/>
                  <a:t>질문</a:t>
                </a:r>
                <a:r>
                  <a:rPr lang="en-US" altLang="ko-KR" b="1" dirty="0"/>
                  <a:t>, </a:t>
                </a:r>
                <a:r>
                  <a:rPr lang="ko-KR" altLang="en-US" b="1" dirty="0"/>
                  <a:t>답변</a:t>
                </a:r>
                <a:r>
                  <a:rPr lang="en-US" altLang="ko-KR" b="1" dirty="0"/>
                  <a:t>, </a:t>
                </a:r>
                <a:r>
                  <a:rPr lang="ko-KR" altLang="en-US" b="1" dirty="0"/>
                  <a:t>채택 답변</a:t>
                </a:r>
              </a:p>
            </p:txBody>
          </p:sp>
          <p:cxnSp>
            <p:nvCxnSpPr>
              <p:cNvPr id="3" name="직선 연결선 2">
                <a:extLst>
                  <a:ext uri="{FF2B5EF4-FFF2-40B4-BE49-F238E27FC236}">
                    <a16:creationId xmlns:a16="http://schemas.microsoft.com/office/drawing/2014/main" id="{D95B0009-5A05-4549-B707-0938BD823F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3784" y="1744477"/>
                <a:ext cx="857946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CE6C3721-F0BC-43CE-84D8-E4FC94E644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3784" y="2204884"/>
                <a:ext cx="857946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EDDCDF5E-EF14-4F6D-9F23-510AB63E5F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3784" y="2665291"/>
                <a:ext cx="857946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3A3EA258-C90B-4B21-A034-9300FBA050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3784" y="3125698"/>
                <a:ext cx="857946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5D42F1B6-2892-4A5F-8003-98638E97EC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3784" y="3586105"/>
                <a:ext cx="857946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EC9C2508-E990-42B5-949D-7263CF0633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3784" y="4046512"/>
                <a:ext cx="857946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40E82095-F261-4998-B18A-B3DF9FFAC7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3784" y="4506919"/>
                <a:ext cx="857946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FA0E25EB-5C85-494E-893A-1C352AC244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3784" y="4967326"/>
                <a:ext cx="857946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2CF1562E-1DC4-46D1-BA00-D13C630F56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3784" y="5427733"/>
                <a:ext cx="857946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FC95664B-BDDA-41CB-8066-A5B65F13F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3784" y="5888140"/>
                <a:ext cx="857946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F89C55B-4C68-4F57-BBE4-BB63C23A54DA}"/>
                </a:ext>
              </a:extLst>
            </p:cNvPr>
            <p:cNvSpPr/>
            <p:nvPr/>
          </p:nvSpPr>
          <p:spPr>
            <a:xfrm>
              <a:off x="6206017" y="1335823"/>
              <a:ext cx="10715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/>
                <a:t>playdata</a:t>
              </a:r>
              <a:endParaRPr lang="ko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6A4ADA5-7760-42DA-AC9B-1ECDBF0EA046}"/>
                </a:ext>
              </a:extLst>
            </p:cNvPr>
            <p:cNvSpPr/>
            <p:nvPr/>
          </p:nvSpPr>
          <p:spPr>
            <a:xfrm>
              <a:off x="6206017" y="1796234"/>
              <a:ext cx="7713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******</a:t>
              </a:r>
              <a:endParaRPr lang="ko-KR" altLang="en-US" dirty="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4C53909-30EF-493A-BB91-6FF0E0F12D3F}"/>
                </a:ext>
              </a:extLst>
            </p:cNvPr>
            <p:cNvSpPr/>
            <p:nvPr/>
          </p:nvSpPr>
          <p:spPr>
            <a:xfrm>
              <a:off x="6206017" y="2256645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err="1"/>
                <a:t>박보검</a:t>
              </a:r>
              <a:endParaRPr lang="ko-KR" altLang="en-US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FA01A1D-15E7-445F-AB98-AD7469828DA5}"/>
                </a:ext>
              </a:extLst>
            </p:cNvPr>
            <p:cNvSpPr/>
            <p:nvPr/>
          </p:nvSpPr>
          <p:spPr>
            <a:xfrm>
              <a:off x="6206017" y="27170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err="1"/>
                <a:t>플데왕자</a:t>
              </a:r>
              <a:endParaRPr lang="ko-KR" altLang="en-US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571FC24-D4EE-4B01-A811-E4AB12D0324F}"/>
                </a:ext>
              </a:extLst>
            </p:cNvPr>
            <p:cNvSpPr/>
            <p:nvPr/>
          </p:nvSpPr>
          <p:spPr>
            <a:xfrm>
              <a:off x="6206017" y="3177467"/>
              <a:ext cx="21931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encore@gmail.com</a:t>
              </a:r>
              <a:endParaRPr lang="ko-KR" altLang="en-US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4F91273-855A-4AC3-9F19-4BD56BAEC286}"/>
                </a:ext>
              </a:extLst>
            </p:cNvPr>
            <p:cNvSpPr/>
            <p:nvPr/>
          </p:nvSpPr>
          <p:spPr>
            <a:xfrm>
              <a:off x="6206017" y="3637878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동의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C642509-883E-4681-BDA3-6C94D8D448D7}"/>
                </a:ext>
              </a:extLst>
            </p:cNvPr>
            <p:cNvSpPr/>
            <p:nvPr/>
          </p:nvSpPr>
          <p:spPr>
            <a:xfrm>
              <a:off x="6206017" y="4098289"/>
              <a:ext cx="17668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010-2342-2342</a:t>
              </a:r>
              <a:endParaRPr lang="ko-KR" altLang="en-US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2611190-FD2D-45E3-817A-B6AF7403AABC}"/>
                </a:ext>
              </a:extLst>
            </p:cNvPr>
            <p:cNvSpPr/>
            <p:nvPr/>
          </p:nvSpPr>
          <p:spPr>
            <a:xfrm>
              <a:off x="6206017" y="4558700"/>
              <a:ext cx="12811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4</a:t>
              </a:r>
              <a:r>
                <a:rPr lang="ko-KR" altLang="en-US" dirty="0"/>
                <a:t>개 </a:t>
              </a:r>
              <a:r>
                <a:rPr lang="en-US" altLang="ko-KR" dirty="0"/>
                <a:t>/ 20</a:t>
              </a:r>
              <a:r>
                <a:rPr lang="ko-KR" altLang="en-US" dirty="0"/>
                <a:t>개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D4D85F08-1039-4CDD-96EF-009BBA80C2DF}"/>
                </a:ext>
              </a:extLst>
            </p:cNvPr>
            <p:cNvSpPr/>
            <p:nvPr/>
          </p:nvSpPr>
          <p:spPr>
            <a:xfrm>
              <a:off x="6206017" y="5019111"/>
              <a:ext cx="17668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4</a:t>
              </a:r>
              <a:r>
                <a:rPr lang="ko-KR" altLang="en-US" dirty="0"/>
                <a:t>개 </a:t>
              </a:r>
              <a:r>
                <a:rPr lang="en-US" altLang="ko-KR" dirty="0"/>
                <a:t>/ 5</a:t>
              </a:r>
              <a:r>
                <a:rPr lang="ko-KR" altLang="en-US" dirty="0"/>
                <a:t>개 </a:t>
              </a:r>
              <a:r>
                <a:rPr lang="en-US" altLang="ko-KR" dirty="0"/>
                <a:t>/ 1</a:t>
              </a:r>
              <a:r>
                <a:rPr lang="ko-KR" altLang="en-US" dirty="0"/>
                <a:t>개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ED1B261-B4C8-44AF-9F5C-A2D7D15E7DCA}"/>
                </a:ext>
              </a:extLst>
            </p:cNvPr>
            <p:cNvSpPr/>
            <p:nvPr/>
          </p:nvSpPr>
          <p:spPr>
            <a:xfrm>
              <a:off x="6206017" y="5479522"/>
              <a:ext cx="1624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312</a:t>
              </a:r>
              <a:r>
                <a:rPr lang="ko-KR" altLang="en-US" dirty="0"/>
                <a:t>등</a:t>
              </a:r>
              <a:r>
                <a:rPr lang="en-US" altLang="ko-KR" dirty="0"/>
                <a:t>/1100</a:t>
              </a:r>
              <a:r>
                <a:rPr lang="ko-KR" altLang="en-US" dirty="0"/>
                <a:t>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209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그룹 90">
            <a:extLst>
              <a:ext uri="{FF2B5EF4-FFF2-40B4-BE49-F238E27FC236}">
                <a16:creationId xmlns:a16="http://schemas.microsoft.com/office/drawing/2014/main" id="{23BDEFE9-CF9B-4B98-8A47-480A4EEECBE6}"/>
              </a:ext>
            </a:extLst>
          </p:cNvPr>
          <p:cNvGrpSpPr/>
          <p:nvPr/>
        </p:nvGrpSpPr>
        <p:grpSpPr>
          <a:xfrm>
            <a:off x="1" y="-10284"/>
            <a:ext cx="12191998" cy="6868284"/>
            <a:chOff x="1" y="-10284"/>
            <a:chExt cx="12191998" cy="686828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7BE0A2-236D-461F-BA42-282F2BCAC29E}"/>
                </a:ext>
              </a:extLst>
            </p:cNvPr>
            <p:cNvSpPr/>
            <p:nvPr/>
          </p:nvSpPr>
          <p:spPr>
            <a:xfrm>
              <a:off x="1" y="0"/>
              <a:ext cx="2486714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3200" b="1" u="dbl" dirty="0">
                  <a:solidFill>
                    <a:schemeClr val="tx1"/>
                  </a:solidFill>
                </a:rPr>
                <a:t>Bbs_list.html</a:t>
              </a:r>
              <a:endParaRPr lang="ko-KR" altLang="en-US" b="1" u="dbl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8A3A87C-567F-4D88-A79B-5E58D1E5B6F1}"/>
                </a:ext>
              </a:extLst>
            </p:cNvPr>
            <p:cNvSpPr/>
            <p:nvPr/>
          </p:nvSpPr>
          <p:spPr>
            <a:xfrm>
              <a:off x="2486713" y="0"/>
              <a:ext cx="9705286" cy="401567"/>
            </a:xfrm>
            <a:prstGeom prst="rect">
              <a:avLst/>
            </a:prstGeom>
            <a:solidFill>
              <a:srgbClr val="EAEAEA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2236721-14E7-48F9-AEEC-BF9336275127}"/>
                </a:ext>
              </a:extLst>
            </p:cNvPr>
            <p:cNvSpPr/>
            <p:nvPr/>
          </p:nvSpPr>
          <p:spPr>
            <a:xfrm>
              <a:off x="11126634" y="58540"/>
              <a:ext cx="720000" cy="279527"/>
            </a:xfrm>
            <a:prstGeom prst="roundRect">
              <a:avLst/>
            </a:prstGeom>
            <a:solidFill>
              <a:srgbClr val="E1EC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</a:rPr>
                <a:t>Log</a:t>
              </a:r>
              <a:r>
                <a:rPr lang="ko-KR" altLang="en-US" sz="12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</a:rPr>
                <a:t>out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EE68F8B-A3AC-4796-8B6A-10B840EC0044}"/>
                </a:ext>
              </a:extLst>
            </p:cNvPr>
            <p:cNvSpPr/>
            <p:nvPr/>
          </p:nvSpPr>
          <p:spPr>
            <a:xfrm>
              <a:off x="5097669" y="59866"/>
              <a:ext cx="5597913" cy="278201"/>
            </a:xfrm>
            <a:prstGeom prst="roundRect">
              <a:avLst>
                <a:gd name="adj" fmla="val 2579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/>
                <a:t>   </a:t>
              </a:r>
              <a:r>
                <a:rPr lang="en-US" altLang="ko-KR" sz="1600" dirty="0">
                  <a:solidFill>
                    <a:schemeClr val="tx1"/>
                  </a:solidFill>
                </a:rPr>
                <a:t>Search…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9" name="그래픽 8" descr="돋보기">
              <a:extLst>
                <a:ext uri="{FF2B5EF4-FFF2-40B4-BE49-F238E27FC236}">
                  <a16:creationId xmlns:a16="http://schemas.microsoft.com/office/drawing/2014/main" id="{C799ECC7-486E-45AA-9781-8F44FB064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7787" y="77652"/>
              <a:ext cx="241301" cy="241301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C99B716-936E-41CC-A37E-88C10F51F01A}"/>
                </a:ext>
              </a:extLst>
            </p:cNvPr>
            <p:cNvSpPr/>
            <p:nvPr/>
          </p:nvSpPr>
          <p:spPr>
            <a:xfrm>
              <a:off x="3162444" y="22610"/>
              <a:ext cx="16514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err="1"/>
                <a:t>코린이</a:t>
              </a:r>
              <a:r>
                <a:rPr lang="ko-KR" altLang="en-US" b="1" dirty="0"/>
                <a:t> 대피소</a:t>
              </a:r>
              <a:endParaRPr lang="ko-KR" altLang="en-US" dirty="0"/>
            </a:p>
          </p:txBody>
        </p:sp>
        <p:pic>
          <p:nvPicPr>
            <p:cNvPr id="11" name="그래픽 10" descr="아기">
              <a:extLst>
                <a:ext uri="{FF2B5EF4-FFF2-40B4-BE49-F238E27FC236}">
                  <a16:creationId xmlns:a16="http://schemas.microsoft.com/office/drawing/2014/main" id="{FEF57A31-703E-4690-ABA5-651105243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65083" y="-10284"/>
              <a:ext cx="510911" cy="510911"/>
            </a:xfrm>
            <a:prstGeom prst="rect">
              <a:avLst/>
            </a:prstGeom>
          </p:spPr>
        </p:pic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30D55ED-5716-443F-B1C6-EC65FF0CD37F}"/>
                </a:ext>
              </a:extLst>
            </p:cNvPr>
            <p:cNvCxnSpPr>
              <a:cxnSpLocks/>
            </p:cNvCxnSpPr>
            <p:nvPr/>
          </p:nvCxnSpPr>
          <p:spPr>
            <a:xfrm>
              <a:off x="2973788" y="2102466"/>
              <a:ext cx="8579457" cy="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795DB3-2DCC-46E2-A634-530E628836D4}"/>
                </a:ext>
              </a:extLst>
            </p:cNvPr>
            <p:cNvSpPr/>
            <p:nvPr/>
          </p:nvSpPr>
          <p:spPr>
            <a:xfrm>
              <a:off x="3143118" y="3978938"/>
              <a:ext cx="3994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 6</a:t>
              </a:r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73052BA-CEF2-4878-9FE1-D3C461326E45}"/>
                </a:ext>
              </a:extLst>
            </p:cNvPr>
            <p:cNvSpPr/>
            <p:nvPr/>
          </p:nvSpPr>
          <p:spPr>
            <a:xfrm>
              <a:off x="2973784" y="2145614"/>
              <a:ext cx="5918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  </a:t>
              </a:r>
              <a:r>
                <a:rPr lang="en-US" altLang="ko-KR" b="1" dirty="0"/>
                <a:t>ID</a:t>
              </a:r>
              <a:endParaRPr lang="ko-KR" altLang="en-US" b="1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63F15B1-FABC-4B05-A4E6-21D45EBD26CB}"/>
                </a:ext>
              </a:extLst>
            </p:cNvPr>
            <p:cNvSpPr/>
            <p:nvPr/>
          </p:nvSpPr>
          <p:spPr>
            <a:xfrm>
              <a:off x="3143118" y="2603945"/>
              <a:ext cx="3994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 9</a:t>
              </a:r>
              <a:endParaRPr lang="ko-KR" altLang="en-US" b="1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7969F1C-5BE6-4DB5-AA9D-BAEFAA72F41C}"/>
                </a:ext>
              </a:extLst>
            </p:cNvPr>
            <p:cNvSpPr/>
            <p:nvPr/>
          </p:nvSpPr>
          <p:spPr>
            <a:xfrm>
              <a:off x="3143118" y="3062276"/>
              <a:ext cx="3994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 8</a:t>
              </a:r>
              <a:endParaRPr lang="ko-KR" altLang="en-US" b="1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96F274F-E496-4BE9-8C95-1AEE5A4A9B9D}"/>
                </a:ext>
              </a:extLst>
            </p:cNvPr>
            <p:cNvSpPr/>
            <p:nvPr/>
          </p:nvSpPr>
          <p:spPr>
            <a:xfrm>
              <a:off x="3143118" y="5353931"/>
              <a:ext cx="3994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 3</a:t>
              </a:r>
              <a:endParaRPr lang="ko-KR" altLang="en-US" b="1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86B2A5D-CBD9-461F-8F63-8C46B6A2B517}"/>
                </a:ext>
              </a:extLst>
            </p:cNvPr>
            <p:cNvSpPr/>
            <p:nvPr/>
          </p:nvSpPr>
          <p:spPr>
            <a:xfrm>
              <a:off x="3143118" y="4437269"/>
              <a:ext cx="3994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 5</a:t>
              </a:r>
              <a:endParaRPr lang="ko-KR" altLang="en-US" b="1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E297B3B-3C1D-4BDB-BE0C-2787E57EBE66}"/>
                </a:ext>
              </a:extLst>
            </p:cNvPr>
            <p:cNvSpPr/>
            <p:nvPr/>
          </p:nvSpPr>
          <p:spPr>
            <a:xfrm>
              <a:off x="3143118" y="4895600"/>
              <a:ext cx="3994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 4</a:t>
              </a:r>
              <a:endParaRPr lang="ko-KR" altLang="en-US" b="1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0FB5814-D37D-47F2-A99A-1B6019E88C37}"/>
                </a:ext>
              </a:extLst>
            </p:cNvPr>
            <p:cNvSpPr/>
            <p:nvPr/>
          </p:nvSpPr>
          <p:spPr>
            <a:xfrm>
              <a:off x="3143118" y="3520607"/>
              <a:ext cx="3994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 7</a:t>
              </a:r>
              <a:endParaRPr lang="ko-KR" altLang="en-US" b="1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F20C8B0-AC24-4556-BB33-CD0A186BBD90}"/>
                </a:ext>
              </a:extLst>
            </p:cNvPr>
            <p:cNvSpPr/>
            <p:nvPr/>
          </p:nvSpPr>
          <p:spPr>
            <a:xfrm>
              <a:off x="3143118" y="6270592"/>
              <a:ext cx="3994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 1</a:t>
              </a:r>
              <a:endParaRPr lang="ko-KR" altLang="en-US" b="1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45B44A9-6ADC-40C2-A712-89D7CF7C4692}"/>
                </a:ext>
              </a:extLst>
            </p:cNvPr>
            <p:cNvSpPr/>
            <p:nvPr/>
          </p:nvSpPr>
          <p:spPr>
            <a:xfrm>
              <a:off x="3143118" y="5812262"/>
              <a:ext cx="3994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 2</a:t>
              </a:r>
              <a:endParaRPr lang="ko-KR" altLang="en-US" b="1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30E58C6A-2005-445F-9C11-409E45B458A1}"/>
                </a:ext>
              </a:extLst>
            </p:cNvPr>
            <p:cNvCxnSpPr>
              <a:cxnSpLocks/>
            </p:cNvCxnSpPr>
            <p:nvPr/>
          </p:nvCxnSpPr>
          <p:spPr>
            <a:xfrm>
              <a:off x="2973784" y="2514946"/>
              <a:ext cx="857946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54D4448-D5FF-40DF-A26D-C7516C7C8B9B}"/>
                </a:ext>
              </a:extLst>
            </p:cNvPr>
            <p:cNvGrpSpPr/>
            <p:nvPr/>
          </p:nvGrpSpPr>
          <p:grpSpPr>
            <a:xfrm>
              <a:off x="2973784" y="2975353"/>
              <a:ext cx="8579461" cy="3683256"/>
              <a:chOff x="2973784" y="2204884"/>
              <a:chExt cx="8579461" cy="3683256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60329679-CC4D-458E-86A5-0D84C6D62D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3784" y="2204884"/>
                <a:ext cx="857946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8C79E1C1-0F25-40CA-8616-343C41F4B3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3784" y="2665291"/>
                <a:ext cx="857946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304D28C4-F709-473D-87D3-44C27A33DE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3784" y="3125698"/>
                <a:ext cx="857946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CCED9227-8D1A-41C3-A64B-5F53FE2825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3784" y="3586105"/>
                <a:ext cx="857946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5F21B8F6-4C1C-442E-A94E-BDA78AB858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3784" y="4046512"/>
                <a:ext cx="857946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3CA66C9E-2A05-4909-8465-BAB568748D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3784" y="4506919"/>
                <a:ext cx="857946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C3567140-A978-4C89-945C-29EF9FDB10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3784" y="4967326"/>
                <a:ext cx="857946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0A766AAB-C734-4524-9476-F7535A2AE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3784" y="5427733"/>
                <a:ext cx="857946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C6B1BEDC-9B9E-4147-83AA-9371765F75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3784" y="5888140"/>
                <a:ext cx="857946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6E57B00-3CB1-4F41-A035-87B065748084}"/>
                </a:ext>
              </a:extLst>
            </p:cNvPr>
            <p:cNvSpPr/>
            <p:nvPr/>
          </p:nvSpPr>
          <p:spPr>
            <a:xfrm>
              <a:off x="6206017" y="2102466"/>
              <a:ext cx="10715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/>
                <a:t>playdata</a:t>
              </a:r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B6DFE1B-7A2D-4B50-B6CB-79E41E16D832}"/>
                </a:ext>
              </a:extLst>
            </p:cNvPr>
            <p:cNvSpPr/>
            <p:nvPr/>
          </p:nvSpPr>
          <p:spPr>
            <a:xfrm>
              <a:off x="3911542" y="2566703"/>
              <a:ext cx="3199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err="1"/>
                <a:t>비전공</a:t>
              </a:r>
              <a:r>
                <a:rPr lang="ko-KR" altLang="en-US" dirty="0"/>
                <a:t> 개발자의 개발 스토리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4BBC91D-309B-490A-84A4-0D4AE07E2A26}"/>
                </a:ext>
              </a:extLst>
            </p:cNvPr>
            <p:cNvSpPr/>
            <p:nvPr/>
          </p:nvSpPr>
          <p:spPr>
            <a:xfrm>
              <a:off x="3911542" y="3027114"/>
              <a:ext cx="33489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알고리즘과 자료구조 파헤치기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FEFE99D-8191-4A21-8F1C-353DD55362AC}"/>
                </a:ext>
              </a:extLst>
            </p:cNvPr>
            <p:cNvSpPr/>
            <p:nvPr/>
          </p:nvSpPr>
          <p:spPr>
            <a:xfrm>
              <a:off x="3911542" y="3487525"/>
              <a:ext cx="4100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개발자 </a:t>
              </a:r>
              <a:r>
                <a:rPr lang="en-US" altLang="ko-KR" dirty="0"/>
                <a:t>3</a:t>
              </a:r>
              <a:r>
                <a:rPr lang="ko-KR" altLang="en-US" dirty="0" err="1"/>
                <a:t>년차의</a:t>
              </a:r>
              <a:r>
                <a:rPr lang="ko-KR" altLang="en-US" dirty="0"/>
                <a:t> 늪을 </a:t>
              </a:r>
              <a:r>
                <a:rPr lang="ko-KR" altLang="en-US" dirty="0" err="1"/>
                <a:t>헤쳐나오는</a:t>
              </a:r>
              <a:r>
                <a:rPr lang="ko-KR" altLang="en-US" dirty="0"/>
                <a:t> 방법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3D00F8B-AFC5-4BD3-A793-7ABBE7EA4C6F}"/>
                </a:ext>
              </a:extLst>
            </p:cNvPr>
            <p:cNvSpPr/>
            <p:nvPr/>
          </p:nvSpPr>
          <p:spPr>
            <a:xfrm>
              <a:off x="3911542" y="3947936"/>
              <a:ext cx="2425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애자일 방법론의 기초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42EDBF0-EDFC-4E81-B8F0-F9D0F21B7F8F}"/>
                </a:ext>
              </a:extLst>
            </p:cNvPr>
            <p:cNvSpPr/>
            <p:nvPr/>
          </p:nvSpPr>
          <p:spPr>
            <a:xfrm>
              <a:off x="3911542" y="4408347"/>
              <a:ext cx="26141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Python Vs Java Vs C++</a:t>
              </a:r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AAB7A77-9852-4B53-8CDE-B037DE569BA2}"/>
                </a:ext>
              </a:extLst>
            </p:cNvPr>
            <p:cNvSpPr/>
            <p:nvPr/>
          </p:nvSpPr>
          <p:spPr>
            <a:xfrm>
              <a:off x="3911542" y="4868758"/>
              <a:ext cx="28873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err="1"/>
                <a:t>클린코드</a:t>
              </a:r>
              <a:r>
                <a:rPr lang="ko-KR" altLang="en-US" dirty="0"/>
                <a:t> 그리고 </a:t>
              </a:r>
              <a:r>
                <a:rPr lang="ko-KR" altLang="en-US" dirty="0" err="1"/>
                <a:t>리팩토링</a:t>
              </a:r>
              <a:endParaRPr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F6CF39A-0CBA-44B4-B7FC-D1C7A3729C63}"/>
                </a:ext>
              </a:extLst>
            </p:cNvPr>
            <p:cNvSpPr/>
            <p:nvPr/>
          </p:nvSpPr>
          <p:spPr>
            <a:xfrm>
              <a:off x="3911542" y="5329169"/>
              <a:ext cx="2316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CS</a:t>
              </a:r>
              <a:r>
                <a:rPr lang="ko-KR" altLang="en-US" dirty="0"/>
                <a:t> 기술 면접 가이드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9EFB7E4-1BF9-4C20-8B15-1BEB70B1ACD2}"/>
                </a:ext>
              </a:extLst>
            </p:cNvPr>
            <p:cNvSpPr/>
            <p:nvPr/>
          </p:nvSpPr>
          <p:spPr>
            <a:xfrm>
              <a:off x="3911542" y="5789580"/>
              <a:ext cx="31181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개발자 포트폴리오 구축하기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55A9CA5-2EC2-4432-A735-A9A46B3EE192}"/>
                </a:ext>
              </a:extLst>
            </p:cNvPr>
            <p:cNvSpPr/>
            <p:nvPr/>
          </p:nvSpPr>
          <p:spPr>
            <a:xfrm>
              <a:off x="3911542" y="6249991"/>
              <a:ext cx="36391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개발자가 갖추어야 할 </a:t>
              </a:r>
              <a:r>
                <a:rPr lang="en-US" altLang="ko-KR" dirty="0"/>
                <a:t>9</a:t>
              </a:r>
              <a:r>
                <a:rPr lang="ko-KR" altLang="en-US" dirty="0"/>
                <a:t>가지 기술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02E93A1-2E6C-4B73-9EB8-0460867C6DD1}"/>
                </a:ext>
              </a:extLst>
            </p:cNvPr>
            <p:cNvSpPr/>
            <p:nvPr/>
          </p:nvSpPr>
          <p:spPr>
            <a:xfrm>
              <a:off x="2973783" y="2032583"/>
              <a:ext cx="8579457" cy="4989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2132EFC-9D80-4704-A72C-46F5AC354F39}"/>
                </a:ext>
              </a:extLst>
            </p:cNvPr>
            <p:cNvSpPr/>
            <p:nvPr/>
          </p:nvSpPr>
          <p:spPr>
            <a:xfrm>
              <a:off x="3050086" y="2102466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번호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2759538-DFC3-4BDE-BD68-B3115D424857}"/>
                </a:ext>
              </a:extLst>
            </p:cNvPr>
            <p:cNvSpPr/>
            <p:nvPr/>
          </p:nvSpPr>
          <p:spPr>
            <a:xfrm>
              <a:off x="5750959" y="2102466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제목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78D69F3-E1BD-4440-A439-8251BBBA930D}"/>
                </a:ext>
              </a:extLst>
            </p:cNvPr>
            <p:cNvSpPr/>
            <p:nvPr/>
          </p:nvSpPr>
          <p:spPr>
            <a:xfrm>
              <a:off x="10695582" y="2102466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조회수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D72815A-16B5-4C5E-8B66-C2B70E40A7F2}"/>
                </a:ext>
              </a:extLst>
            </p:cNvPr>
            <p:cNvSpPr/>
            <p:nvPr/>
          </p:nvSpPr>
          <p:spPr>
            <a:xfrm>
              <a:off x="9659088" y="2102466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작성일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A196445-43B9-41E6-840F-0D0EEC3B73D1}"/>
                </a:ext>
              </a:extLst>
            </p:cNvPr>
            <p:cNvSpPr/>
            <p:nvPr/>
          </p:nvSpPr>
          <p:spPr>
            <a:xfrm>
              <a:off x="8692729" y="2102466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ID</a:t>
              </a:r>
              <a:endParaRPr lang="ko-KR" altLang="en-US" b="1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CF7DD07-85CA-472E-A9F2-1DF74B0CF65C}"/>
                </a:ext>
              </a:extLst>
            </p:cNvPr>
            <p:cNvSpPr/>
            <p:nvPr/>
          </p:nvSpPr>
          <p:spPr>
            <a:xfrm>
              <a:off x="8485784" y="2566699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 err="1"/>
                <a:t>코잘알</a:t>
              </a:r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41B44CB-731E-493A-9687-3FAC476C2C06}"/>
                </a:ext>
              </a:extLst>
            </p:cNvPr>
            <p:cNvSpPr/>
            <p:nvPr/>
          </p:nvSpPr>
          <p:spPr>
            <a:xfrm>
              <a:off x="8254951" y="3027110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 err="1"/>
                <a:t>배민주니어</a:t>
              </a:r>
              <a:endParaRPr lang="ko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46D0024-240A-4B69-BD97-9A518CB377B5}"/>
                </a:ext>
              </a:extLst>
            </p:cNvPr>
            <p:cNvSpPr/>
            <p:nvPr/>
          </p:nvSpPr>
          <p:spPr>
            <a:xfrm>
              <a:off x="8370367" y="3487521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 err="1"/>
                <a:t>자바의신</a:t>
              </a:r>
              <a:endParaRPr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08428EB-4BBF-4C89-A56A-18CB70496318}"/>
                </a:ext>
              </a:extLst>
            </p:cNvPr>
            <p:cNvSpPr/>
            <p:nvPr/>
          </p:nvSpPr>
          <p:spPr>
            <a:xfrm>
              <a:off x="8398227" y="3947932"/>
              <a:ext cx="1052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/>
                <a:t>Fast</a:t>
              </a:r>
              <a:r>
                <a:rPr lang="ko-KR" altLang="en-US" dirty="0" err="1"/>
                <a:t>코더</a:t>
              </a:r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EE6C623-0D3C-4F7B-BC9C-94AD8CCC016F}"/>
                </a:ext>
              </a:extLst>
            </p:cNvPr>
            <p:cNvSpPr/>
            <p:nvPr/>
          </p:nvSpPr>
          <p:spPr>
            <a:xfrm>
              <a:off x="8370367" y="4408343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 err="1"/>
                <a:t>컴공업자</a:t>
              </a:r>
              <a:endParaRPr lang="ko-KR" altLang="en-US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8D149CF-4794-4AD1-BB46-D8E95B425793}"/>
                </a:ext>
              </a:extLst>
            </p:cNvPr>
            <p:cNvSpPr/>
            <p:nvPr/>
          </p:nvSpPr>
          <p:spPr>
            <a:xfrm>
              <a:off x="8485784" y="4868754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 err="1"/>
                <a:t>김깔끔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CAC3740-929E-4883-B32C-9812383AB04B}"/>
                </a:ext>
              </a:extLst>
            </p:cNvPr>
            <p:cNvSpPr/>
            <p:nvPr/>
          </p:nvSpPr>
          <p:spPr>
            <a:xfrm>
              <a:off x="8370367" y="5329165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 err="1"/>
                <a:t>컴공여신</a:t>
              </a:r>
              <a:endParaRPr lang="ko-KR" altLang="en-US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1CEB4F2-BDEA-427E-B2E9-1F8BFC30FFE2}"/>
                </a:ext>
              </a:extLst>
            </p:cNvPr>
            <p:cNvSpPr/>
            <p:nvPr/>
          </p:nvSpPr>
          <p:spPr>
            <a:xfrm>
              <a:off x="8370367" y="578957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 err="1"/>
                <a:t>포폴포프</a:t>
              </a:r>
              <a:endParaRPr lang="ko-KR" altLang="en-US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26307AA-56DE-49A9-9098-085115F1C31B}"/>
                </a:ext>
              </a:extLst>
            </p:cNvPr>
            <p:cNvSpPr/>
            <p:nvPr/>
          </p:nvSpPr>
          <p:spPr>
            <a:xfrm>
              <a:off x="8370367" y="6249987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/>
                <a:t>개발업자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7AACCDA-778F-416A-9601-1D1EED661759}"/>
                </a:ext>
              </a:extLst>
            </p:cNvPr>
            <p:cNvSpPr/>
            <p:nvPr/>
          </p:nvSpPr>
          <p:spPr>
            <a:xfrm>
              <a:off x="9662854" y="2566698"/>
              <a:ext cx="9444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/>
                <a:t>210301</a:t>
              </a:r>
              <a:endParaRPr lang="ko-KR" altLang="en-US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259C716-1158-434B-93A6-ACC7110B5622}"/>
                </a:ext>
              </a:extLst>
            </p:cNvPr>
            <p:cNvSpPr/>
            <p:nvPr/>
          </p:nvSpPr>
          <p:spPr>
            <a:xfrm>
              <a:off x="9662854" y="3027109"/>
              <a:ext cx="9444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/>
                <a:t>210218</a:t>
              </a:r>
              <a:endParaRPr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3DB16A6-4717-4A6E-806C-4D570C311872}"/>
                </a:ext>
              </a:extLst>
            </p:cNvPr>
            <p:cNvSpPr/>
            <p:nvPr/>
          </p:nvSpPr>
          <p:spPr>
            <a:xfrm>
              <a:off x="9662853" y="3487520"/>
              <a:ext cx="9444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/>
                <a:t>210106</a:t>
              </a:r>
              <a:endParaRPr lang="ko-KR" altLang="en-US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CFFBE43-E92F-4E67-A64D-91FF2B51B298}"/>
                </a:ext>
              </a:extLst>
            </p:cNvPr>
            <p:cNvSpPr/>
            <p:nvPr/>
          </p:nvSpPr>
          <p:spPr>
            <a:xfrm>
              <a:off x="9662851" y="3947931"/>
              <a:ext cx="9444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/>
                <a:t>210103</a:t>
              </a:r>
              <a:endParaRPr lang="ko-KR" altLang="en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2379A09C-5B0F-4A6C-8456-E945CF38FAB2}"/>
                </a:ext>
              </a:extLst>
            </p:cNvPr>
            <p:cNvSpPr/>
            <p:nvPr/>
          </p:nvSpPr>
          <p:spPr>
            <a:xfrm>
              <a:off x="9662852" y="4408342"/>
              <a:ext cx="9444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/>
                <a:t>210102</a:t>
              </a:r>
              <a:endParaRPr lang="ko-KR" altLang="en-US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2A0EC44-E0C4-4FB9-83FA-BD84C34D852A}"/>
                </a:ext>
              </a:extLst>
            </p:cNvPr>
            <p:cNvSpPr/>
            <p:nvPr/>
          </p:nvSpPr>
          <p:spPr>
            <a:xfrm>
              <a:off x="9662853" y="4868753"/>
              <a:ext cx="9444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/>
                <a:t>201206</a:t>
              </a:r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54DF8E3-524A-4A0E-9B5A-7D20C66EE7CF}"/>
                </a:ext>
              </a:extLst>
            </p:cNvPr>
            <p:cNvSpPr/>
            <p:nvPr/>
          </p:nvSpPr>
          <p:spPr>
            <a:xfrm>
              <a:off x="9662852" y="5329164"/>
              <a:ext cx="9444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/>
                <a:t>201117</a:t>
              </a:r>
              <a:endParaRPr lang="ko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47E1CFB-C2D0-4FBB-9B63-80D58A1ADADB}"/>
                </a:ext>
              </a:extLst>
            </p:cNvPr>
            <p:cNvSpPr/>
            <p:nvPr/>
          </p:nvSpPr>
          <p:spPr>
            <a:xfrm>
              <a:off x="9662853" y="5789575"/>
              <a:ext cx="9444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/>
                <a:t>201113</a:t>
              </a:r>
              <a:endParaRPr lang="ko-KR" altLang="en-US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74520C6-3864-4E42-ACCC-3932D7ED6170}"/>
                </a:ext>
              </a:extLst>
            </p:cNvPr>
            <p:cNvSpPr/>
            <p:nvPr/>
          </p:nvSpPr>
          <p:spPr>
            <a:xfrm>
              <a:off x="9662853" y="6249986"/>
              <a:ext cx="9444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/>
                <a:t>201102</a:t>
              </a:r>
              <a:endParaRPr lang="ko-KR" altLang="en-US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34BE661-1EF6-48F1-9652-4F78DDDB23EE}"/>
                </a:ext>
              </a:extLst>
            </p:cNvPr>
            <p:cNvSpPr/>
            <p:nvPr/>
          </p:nvSpPr>
          <p:spPr>
            <a:xfrm>
              <a:off x="10949068" y="2583629"/>
              <a:ext cx="4379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/>
                <a:t>21</a:t>
              </a:r>
              <a:endParaRPr lang="ko-KR" altLang="en-US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63BC77C-5912-4C06-9BEA-819DE2D640E5}"/>
                </a:ext>
              </a:extLst>
            </p:cNvPr>
            <p:cNvSpPr/>
            <p:nvPr/>
          </p:nvSpPr>
          <p:spPr>
            <a:xfrm>
              <a:off x="10949068" y="3044040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/>
                <a:t>18</a:t>
              </a:r>
              <a:endParaRPr lang="ko-KR" altLang="en-US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ED6B7E4-0EB9-4AF8-BF3B-FF3D6921BEB5}"/>
                </a:ext>
              </a:extLst>
            </p:cNvPr>
            <p:cNvSpPr/>
            <p:nvPr/>
          </p:nvSpPr>
          <p:spPr>
            <a:xfrm>
              <a:off x="10949068" y="3504451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306C090-4008-4070-871F-2DC62FB5A4D9}"/>
                </a:ext>
              </a:extLst>
            </p:cNvPr>
            <p:cNvSpPr/>
            <p:nvPr/>
          </p:nvSpPr>
          <p:spPr>
            <a:xfrm>
              <a:off x="10949068" y="3964862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/>
                <a:t>13</a:t>
              </a:r>
              <a:endParaRPr lang="ko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BA3A2D1-4154-4E69-A571-59731D69DC86}"/>
                </a:ext>
              </a:extLst>
            </p:cNvPr>
            <p:cNvSpPr/>
            <p:nvPr/>
          </p:nvSpPr>
          <p:spPr>
            <a:xfrm>
              <a:off x="10949068" y="4425273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388A82E-EFAA-4EB8-8C44-57CFE99476A9}"/>
                </a:ext>
              </a:extLst>
            </p:cNvPr>
            <p:cNvSpPr/>
            <p:nvPr/>
          </p:nvSpPr>
          <p:spPr>
            <a:xfrm>
              <a:off x="10949068" y="4885684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DACBEB9-90F2-4EBC-BEC9-2B21A98423BD}"/>
                </a:ext>
              </a:extLst>
            </p:cNvPr>
            <p:cNvSpPr/>
            <p:nvPr/>
          </p:nvSpPr>
          <p:spPr>
            <a:xfrm>
              <a:off x="10885750" y="5346095"/>
              <a:ext cx="5645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/>
                <a:t>117</a:t>
              </a:r>
              <a:endParaRPr lang="ko-KR" altLang="en-US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2C7E4438-9EF1-4306-AC54-C27FAF43955A}"/>
                </a:ext>
              </a:extLst>
            </p:cNvPr>
            <p:cNvSpPr/>
            <p:nvPr/>
          </p:nvSpPr>
          <p:spPr>
            <a:xfrm>
              <a:off x="10885750" y="5806506"/>
              <a:ext cx="5645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/>
                <a:t>113</a:t>
              </a:r>
              <a:endParaRPr lang="ko-KR" altLang="en-US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DF0AEE6-53FC-479C-A2A3-EB0DC3B054F4}"/>
                </a:ext>
              </a:extLst>
            </p:cNvPr>
            <p:cNvSpPr/>
            <p:nvPr/>
          </p:nvSpPr>
          <p:spPr>
            <a:xfrm>
              <a:off x="10885750" y="6266917"/>
              <a:ext cx="5645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/>
                <a:t>102</a:t>
              </a:r>
              <a:endParaRPr lang="ko-KR" altLang="en-US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C64C23A-39AB-441A-9325-A7E755C3768A}"/>
                </a:ext>
              </a:extLst>
            </p:cNvPr>
            <p:cNvSpPr/>
            <p:nvPr/>
          </p:nvSpPr>
          <p:spPr>
            <a:xfrm>
              <a:off x="2973783" y="1491953"/>
              <a:ext cx="2977097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ko-KR" altLang="en-US" b="1" dirty="0" err="1"/>
                <a:t>코린이</a:t>
              </a:r>
              <a:r>
                <a:rPr lang="ko-KR" altLang="en-US" b="1" dirty="0"/>
                <a:t> 대피소 </a:t>
              </a:r>
              <a:r>
                <a:rPr lang="en-US" altLang="ko-KR" b="1" dirty="0"/>
                <a:t>Best </a:t>
              </a:r>
              <a:r>
                <a:rPr lang="ko-KR" altLang="en-US" b="1" dirty="0"/>
                <a:t>게시글</a:t>
              </a:r>
              <a:endParaRPr lang="ko-KR" altLang="en-US" dirty="0"/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8268A64E-1BB7-40A7-B443-B8A3848D94C3}"/>
                </a:ext>
              </a:extLst>
            </p:cNvPr>
            <p:cNvCxnSpPr>
              <a:cxnSpLocks/>
            </p:cNvCxnSpPr>
            <p:nvPr/>
          </p:nvCxnSpPr>
          <p:spPr>
            <a:xfrm>
              <a:off x="2508114" y="485329"/>
              <a:ext cx="8579457" cy="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CCB741F8-3BE3-4482-9572-F9C3A6491FC7}"/>
                </a:ext>
              </a:extLst>
            </p:cNvPr>
            <p:cNvSpPr/>
            <p:nvPr/>
          </p:nvSpPr>
          <p:spPr>
            <a:xfrm>
              <a:off x="2508110" y="528477"/>
              <a:ext cx="5918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  </a:t>
              </a:r>
              <a:r>
                <a:rPr lang="en-US" altLang="ko-KR" b="1" dirty="0"/>
                <a:t>ID</a:t>
              </a:r>
              <a:endParaRPr lang="ko-KR" altLang="en-US" b="1" dirty="0"/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5C93AD45-BFDB-4F97-A863-A1A67F0D7911}"/>
                </a:ext>
              </a:extLst>
            </p:cNvPr>
            <p:cNvCxnSpPr>
              <a:cxnSpLocks/>
            </p:cNvCxnSpPr>
            <p:nvPr/>
          </p:nvCxnSpPr>
          <p:spPr>
            <a:xfrm>
              <a:off x="2508110" y="897809"/>
              <a:ext cx="857946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404E0447-8676-44C9-96CF-1314FA365BFF}"/>
                </a:ext>
              </a:extLst>
            </p:cNvPr>
            <p:cNvSpPr/>
            <p:nvPr/>
          </p:nvSpPr>
          <p:spPr>
            <a:xfrm>
              <a:off x="2502698" y="415446"/>
              <a:ext cx="9683890" cy="4989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5813A43-8B85-489F-B38D-3FD9EE00E414}"/>
                </a:ext>
              </a:extLst>
            </p:cNvPr>
            <p:cNvSpPr/>
            <p:nvPr/>
          </p:nvSpPr>
          <p:spPr>
            <a:xfrm>
              <a:off x="2833303" y="485329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언어게시판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1632CFE-7CEE-432D-AA35-C0BF5B4FF779}"/>
                </a:ext>
              </a:extLst>
            </p:cNvPr>
            <p:cNvSpPr/>
            <p:nvPr/>
          </p:nvSpPr>
          <p:spPr>
            <a:xfrm>
              <a:off x="4491422" y="485329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에러 노트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854962B-A60B-48C7-BA33-EEEFEFB94E9F}"/>
                </a:ext>
              </a:extLst>
            </p:cNvPr>
            <p:cNvSpPr/>
            <p:nvPr/>
          </p:nvSpPr>
          <p:spPr>
            <a:xfrm>
              <a:off x="9257389" y="485329"/>
              <a:ext cx="1439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연구</a:t>
              </a:r>
              <a:r>
                <a:rPr lang="en-US" altLang="ko-KR" b="1" dirty="0"/>
                <a:t>/</a:t>
              </a:r>
              <a:r>
                <a:rPr lang="ko-KR" altLang="en-US" b="1" dirty="0"/>
                <a:t>회사원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99465E5-58C3-46D7-B0AA-8198BD76F9AF}"/>
                </a:ext>
              </a:extLst>
            </p:cNvPr>
            <p:cNvSpPr/>
            <p:nvPr/>
          </p:nvSpPr>
          <p:spPr>
            <a:xfrm>
              <a:off x="7748349" y="485329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취업 정보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444D958-450E-4070-BEA5-4DBBB7386EA9}"/>
                </a:ext>
              </a:extLst>
            </p:cNvPr>
            <p:cNvSpPr/>
            <p:nvPr/>
          </p:nvSpPr>
          <p:spPr>
            <a:xfrm>
              <a:off x="6000462" y="485329"/>
              <a:ext cx="1428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/>
                <a:t>Best </a:t>
              </a:r>
              <a:r>
                <a:rPr lang="ko-KR" altLang="en-US" b="1" dirty="0"/>
                <a:t>게시글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B861ED27-BDFA-4785-AC6D-D388267BEB87}"/>
                </a:ext>
              </a:extLst>
            </p:cNvPr>
            <p:cNvSpPr/>
            <p:nvPr/>
          </p:nvSpPr>
          <p:spPr>
            <a:xfrm>
              <a:off x="11016498" y="485329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Q&amp;A</a:t>
              </a:r>
              <a:endParaRPr lang="ko-KR" altLang="en-US" b="1" dirty="0"/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06BBCB54-26AF-42D9-AFAC-07C144976427}"/>
                </a:ext>
              </a:extLst>
            </p:cNvPr>
            <p:cNvSpPr/>
            <p:nvPr/>
          </p:nvSpPr>
          <p:spPr>
            <a:xfrm>
              <a:off x="10336963" y="1463366"/>
              <a:ext cx="1149671" cy="420602"/>
            </a:xfrm>
            <a:prstGeom prst="roundRect">
              <a:avLst/>
            </a:prstGeom>
            <a:solidFill>
              <a:srgbClr val="293E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글쓰기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110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F2F47E9-C2E9-4A33-9C0B-9C782CB3D3A4}"/>
              </a:ext>
            </a:extLst>
          </p:cNvPr>
          <p:cNvGrpSpPr/>
          <p:nvPr/>
        </p:nvGrpSpPr>
        <p:grpSpPr>
          <a:xfrm>
            <a:off x="1" y="-10284"/>
            <a:ext cx="12191998" cy="6868284"/>
            <a:chOff x="1" y="-10284"/>
            <a:chExt cx="12191998" cy="686828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7BE0A2-236D-461F-BA42-282F2BCAC29E}"/>
                </a:ext>
              </a:extLst>
            </p:cNvPr>
            <p:cNvSpPr/>
            <p:nvPr/>
          </p:nvSpPr>
          <p:spPr>
            <a:xfrm>
              <a:off x="1" y="0"/>
              <a:ext cx="2486714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800" b="1" u="dbl" dirty="0">
                  <a:solidFill>
                    <a:schemeClr val="tx1"/>
                  </a:solidFill>
                </a:rPr>
                <a:t>View.html</a:t>
              </a:r>
              <a:endParaRPr lang="ko-KR" altLang="en-US" sz="1600" b="1" u="dbl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D4CD7A4-FE35-4789-A098-318260C31721}"/>
                </a:ext>
              </a:extLst>
            </p:cNvPr>
            <p:cNvSpPr/>
            <p:nvPr/>
          </p:nvSpPr>
          <p:spPr>
            <a:xfrm>
              <a:off x="2486713" y="0"/>
              <a:ext cx="9705286" cy="401567"/>
            </a:xfrm>
            <a:prstGeom prst="rect">
              <a:avLst/>
            </a:prstGeom>
            <a:solidFill>
              <a:srgbClr val="EAEAEA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A3B90951-1C09-47E8-9C33-AEDA01C70C07}"/>
                </a:ext>
              </a:extLst>
            </p:cNvPr>
            <p:cNvSpPr/>
            <p:nvPr/>
          </p:nvSpPr>
          <p:spPr>
            <a:xfrm>
              <a:off x="11126634" y="58540"/>
              <a:ext cx="720000" cy="279527"/>
            </a:xfrm>
            <a:prstGeom prst="roundRect">
              <a:avLst/>
            </a:prstGeom>
            <a:solidFill>
              <a:srgbClr val="E1EC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</a:rPr>
                <a:t>Log</a:t>
              </a:r>
              <a:r>
                <a:rPr lang="ko-KR" altLang="en-US" sz="12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</a:rPr>
                <a:t>out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11E8537-6ED5-472F-ADFF-B9C6A4D458EA}"/>
                </a:ext>
              </a:extLst>
            </p:cNvPr>
            <p:cNvSpPr/>
            <p:nvPr/>
          </p:nvSpPr>
          <p:spPr>
            <a:xfrm>
              <a:off x="5097669" y="59866"/>
              <a:ext cx="5597913" cy="278201"/>
            </a:xfrm>
            <a:prstGeom prst="roundRect">
              <a:avLst>
                <a:gd name="adj" fmla="val 2579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/>
                <a:t>   </a:t>
              </a:r>
              <a:r>
                <a:rPr lang="en-US" altLang="ko-KR" sz="1600" dirty="0">
                  <a:solidFill>
                    <a:schemeClr val="tx1"/>
                  </a:solidFill>
                </a:rPr>
                <a:t>Search…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" name="그래픽 9" descr="돋보기">
              <a:extLst>
                <a:ext uri="{FF2B5EF4-FFF2-40B4-BE49-F238E27FC236}">
                  <a16:creationId xmlns:a16="http://schemas.microsoft.com/office/drawing/2014/main" id="{B96C75CD-A81C-44F5-AEDF-766CB0D40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7787" y="77652"/>
              <a:ext cx="241301" cy="241301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5038110-952A-4420-B5D0-C51F756812DB}"/>
                </a:ext>
              </a:extLst>
            </p:cNvPr>
            <p:cNvSpPr/>
            <p:nvPr/>
          </p:nvSpPr>
          <p:spPr>
            <a:xfrm>
              <a:off x="3162444" y="22610"/>
              <a:ext cx="16514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err="1"/>
                <a:t>코린이</a:t>
              </a:r>
              <a:r>
                <a:rPr lang="ko-KR" altLang="en-US" b="1" dirty="0"/>
                <a:t> 대피소</a:t>
              </a:r>
              <a:endParaRPr lang="ko-KR" altLang="en-US" dirty="0"/>
            </a:p>
          </p:txBody>
        </p:sp>
        <p:pic>
          <p:nvPicPr>
            <p:cNvPr id="12" name="그래픽 11" descr="아기">
              <a:extLst>
                <a:ext uri="{FF2B5EF4-FFF2-40B4-BE49-F238E27FC236}">
                  <a16:creationId xmlns:a16="http://schemas.microsoft.com/office/drawing/2014/main" id="{B34EEE60-7AEB-4345-AEA7-2B2B1ED2C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65083" y="-10284"/>
              <a:ext cx="510911" cy="510911"/>
            </a:xfrm>
            <a:prstGeom prst="rect">
              <a:avLst/>
            </a:prstGeom>
          </p:spPr>
        </p:pic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58A19CC2-CA0C-4A23-B775-9B6430D21C96}"/>
                </a:ext>
              </a:extLst>
            </p:cNvPr>
            <p:cNvSpPr/>
            <p:nvPr/>
          </p:nvSpPr>
          <p:spPr>
            <a:xfrm>
              <a:off x="9172876" y="466416"/>
              <a:ext cx="1149671" cy="420602"/>
            </a:xfrm>
            <a:prstGeom prst="roundRect">
              <a:avLst/>
            </a:prstGeom>
            <a:solidFill>
              <a:srgbClr val="293E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수 정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258D486-47F2-4590-9961-F781C3767401}"/>
                </a:ext>
              </a:extLst>
            </p:cNvPr>
            <p:cNvCxnSpPr>
              <a:cxnSpLocks/>
            </p:cNvCxnSpPr>
            <p:nvPr/>
          </p:nvCxnSpPr>
          <p:spPr>
            <a:xfrm>
              <a:off x="2973788" y="946631"/>
              <a:ext cx="8579457" cy="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1D5368D-5090-461C-ABEA-6E1523DCEE69}"/>
                </a:ext>
              </a:extLst>
            </p:cNvPr>
            <p:cNvSpPr/>
            <p:nvPr/>
          </p:nvSpPr>
          <p:spPr>
            <a:xfrm>
              <a:off x="2973784" y="1057515"/>
              <a:ext cx="38908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  </a:t>
              </a:r>
              <a:r>
                <a:rPr lang="ko-KR" altLang="en-US" b="1" dirty="0"/>
                <a:t>개발자가 갖추어야 할 </a:t>
              </a:r>
              <a:r>
                <a:rPr lang="en-US" altLang="ko-KR" b="1" dirty="0"/>
                <a:t>9</a:t>
              </a:r>
              <a:r>
                <a:rPr lang="ko-KR" altLang="en-US" b="1" dirty="0"/>
                <a:t>가지 기술 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01CBCA2-04CF-4EEF-AC0A-224E12DD470D}"/>
                </a:ext>
              </a:extLst>
            </p:cNvPr>
            <p:cNvSpPr/>
            <p:nvPr/>
          </p:nvSpPr>
          <p:spPr>
            <a:xfrm>
              <a:off x="2973784" y="1515846"/>
              <a:ext cx="25330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  </a:t>
              </a:r>
              <a:r>
                <a:rPr lang="ko-KR" altLang="en-US" b="1" dirty="0"/>
                <a:t>작성일 </a:t>
              </a:r>
              <a:r>
                <a:rPr lang="en-US" altLang="ko-KR" dirty="0"/>
                <a:t>: 2021.02.19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  <a:endParaRPr lang="ko-KR" altLang="en-US" b="1" dirty="0"/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D95B0009-5A05-4549-B707-0938BD823FB3}"/>
                </a:ext>
              </a:extLst>
            </p:cNvPr>
            <p:cNvCxnSpPr>
              <a:cxnSpLocks/>
            </p:cNvCxnSpPr>
            <p:nvPr/>
          </p:nvCxnSpPr>
          <p:spPr>
            <a:xfrm>
              <a:off x="2973784" y="1426847"/>
              <a:ext cx="857946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CE6C3721-F0BC-43CE-84D8-E4FC94E64494}"/>
                </a:ext>
              </a:extLst>
            </p:cNvPr>
            <p:cNvCxnSpPr>
              <a:cxnSpLocks/>
            </p:cNvCxnSpPr>
            <p:nvPr/>
          </p:nvCxnSpPr>
          <p:spPr>
            <a:xfrm>
              <a:off x="2973784" y="1887254"/>
              <a:ext cx="857946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FC95664B-BDDA-41CB-8066-A5B65F13FCA0}"/>
                </a:ext>
              </a:extLst>
            </p:cNvPr>
            <p:cNvCxnSpPr>
              <a:cxnSpLocks/>
            </p:cNvCxnSpPr>
            <p:nvPr/>
          </p:nvCxnSpPr>
          <p:spPr>
            <a:xfrm>
              <a:off x="2973784" y="5368379"/>
              <a:ext cx="857946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6A4ADA5-7760-42DA-AC9B-1ECDBF0EA046}"/>
                </a:ext>
              </a:extLst>
            </p:cNvPr>
            <p:cNvSpPr/>
            <p:nvPr/>
          </p:nvSpPr>
          <p:spPr>
            <a:xfrm>
              <a:off x="6206017" y="1478604"/>
              <a:ext cx="14718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조회수 </a:t>
              </a:r>
              <a:r>
                <a:rPr lang="en-US" altLang="ko-KR" dirty="0"/>
                <a:t>: 234</a:t>
              </a:r>
              <a:endParaRPr lang="ko-KR" altLang="en-US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A4FC952-77AF-4FF8-8F05-F73024F36F71}"/>
                </a:ext>
              </a:extLst>
            </p:cNvPr>
            <p:cNvSpPr/>
            <p:nvPr/>
          </p:nvSpPr>
          <p:spPr>
            <a:xfrm>
              <a:off x="8187222" y="1467375"/>
              <a:ext cx="29274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좋아요 </a:t>
              </a:r>
              <a:r>
                <a:rPr lang="en-US" altLang="ko-KR" dirty="0"/>
                <a:t>/ </a:t>
              </a:r>
              <a:r>
                <a:rPr lang="ko-KR" altLang="en-US" dirty="0"/>
                <a:t>싫어요 </a:t>
              </a:r>
              <a:r>
                <a:rPr lang="en-US" altLang="ko-KR" dirty="0"/>
                <a:t>: 121 / 11</a:t>
              </a:r>
              <a:endParaRPr lang="ko-KR" altLang="en-US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F2ACBB8-9195-406F-BCDC-868915B4DE3E}"/>
                </a:ext>
              </a:extLst>
            </p:cNvPr>
            <p:cNvSpPr/>
            <p:nvPr/>
          </p:nvSpPr>
          <p:spPr>
            <a:xfrm>
              <a:off x="9428881" y="1014990"/>
              <a:ext cx="15504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ID</a:t>
              </a:r>
              <a:r>
                <a:rPr lang="ko-KR" altLang="en-US" dirty="0"/>
                <a:t> </a:t>
              </a:r>
              <a:r>
                <a:rPr lang="en-US" altLang="ko-KR" dirty="0"/>
                <a:t>: </a:t>
              </a:r>
              <a:r>
                <a:rPr lang="ko-KR" altLang="en-US" dirty="0"/>
                <a:t>개발업자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09D6A93-33EF-4673-874B-D8F2DCBF38DB}"/>
                </a:ext>
              </a:extLst>
            </p:cNvPr>
            <p:cNvSpPr/>
            <p:nvPr/>
          </p:nvSpPr>
          <p:spPr>
            <a:xfrm>
              <a:off x="3047999" y="1894624"/>
              <a:ext cx="8505245" cy="35394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i="0" dirty="0">
                  <a:solidFill>
                    <a:srgbClr val="333333"/>
                  </a:solidFill>
                  <a:effectLst/>
                  <a:latin typeface="AppleSDGothicNeo"/>
                </a:rPr>
                <a:t>…</a:t>
              </a:r>
              <a:r>
                <a:rPr lang="ko-KR" altLang="en-US" sz="1600" b="1" i="0" dirty="0">
                  <a:solidFill>
                    <a:srgbClr val="333333"/>
                  </a:solidFill>
                  <a:effectLst/>
                  <a:latin typeface="AppleSDGothicNeo"/>
                </a:rPr>
                <a:t>생략</a:t>
              </a:r>
              <a:r>
                <a:rPr lang="en-US" altLang="ko-KR" sz="1600" b="1" i="0" dirty="0">
                  <a:solidFill>
                    <a:srgbClr val="333333"/>
                  </a:solidFill>
                  <a:effectLst/>
                  <a:latin typeface="AppleSDGothicNeo"/>
                </a:rPr>
                <a:t>…</a:t>
              </a:r>
            </a:p>
            <a:p>
              <a:r>
                <a:rPr lang="en-US" altLang="ko-KR" sz="1600" b="1" i="0" dirty="0">
                  <a:solidFill>
                    <a:srgbClr val="333333"/>
                  </a:solidFill>
                  <a:effectLst/>
                  <a:latin typeface="AppleSDGothicNeo"/>
                </a:rPr>
                <a:t>4. Project Management</a:t>
              </a:r>
              <a:r>
                <a:rPr lang="ko-KR" altLang="en-US" sz="1600" b="0" i="0" dirty="0">
                  <a:solidFill>
                    <a:srgbClr val="333333"/>
                  </a:solidFill>
                  <a:effectLst/>
                  <a:latin typeface="AppleSDGothicNeo"/>
                </a:rPr>
                <a:t> 제품을 만드는 과정 자체 </a:t>
              </a:r>
              <a:r>
                <a:rPr lang="en-US" altLang="ko-KR" sz="1600" b="0" i="0" dirty="0">
                  <a:solidFill>
                    <a:srgbClr val="333333"/>
                  </a:solidFill>
                  <a:effectLst/>
                  <a:latin typeface="AppleSDGothicNeo"/>
                </a:rPr>
                <a:t>(</a:t>
              </a:r>
              <a:r>
                <a:rPr lang="ko-KR" altLang="en-US" sz="1600" b="0" i="0" dirty="0">
                  <a:solidFill>
                    <a:srgbClr val="333333"/>
                  </a:solidFill>
                  <a:effectLst/>
                  <a:latin typeface="AppleSDGothicNeo"/>
                </a:rPr>
                <a:t>기술을 뺀 나머지가 프로젝트</a:t>
              </a:r>
              <a:r>
                <a:rPr lang="en-US" altLang="ko-KR" sz="1600" b="0" i="0" dirty="0">
                  <a:solidFill>
                    <a:srgbClr val="333333"/>
                  </a:solidFill>
                  <a:effectLst/>
                  <a:latin typeface="AppleSDGothicNeo"/>
                </a:rPr>
                <a:t>)</a:t>
              </a:r>
              <a:br>
                <a:rPr lang="en-US" altLang="ko-KR" sz="1600" b="0" i="0" dirty="0">
                  <a:solidFill>
                    <a:srgbClr val="333333"/>
                  </a:solidFill>
                  <a:effectLst/>
                  <a:latin typeface="AppleSDGothicNeo"/>
                </a:rPr>
              </a:br>
              <a:r>
                <a:rPr lang="en-US" altLang="ko-KR" sz="1600" b="0" i="0" dirty="0">
                  <a:solidFill>
                    <a:srgbClr val="333333"/>
                  </a:solidFill>
                  <a:effectLst/>
                  <a:latin typeface="AppleSDGothicNeo"/>
                </a:rPr>
                <a:t> - </a:t>
              </a:r>
              <a:r>
                <a:rPr lang="ko-KR" altLang="en-US" sz="1600" b="0" i="0" dirty="0">
                  <a:solidFill>
                    <a:srgbClr val="333333"/>
                  </a:solidFill>
                  <a:effectLst/>
                  <a:latin typeface="AppleSDGothicNeo"/>
                </a:rPr>
                <a:t>가장 먼저 디버깅을 </a:t>
              </a:r>
              <a:r>
                <a:rPr lang="ko-KR" altLang="en-US" sz="1600" b="0" i="0" dirty="0" err="1">
                  <a:solidFill>
                    <a:srgbClr val="333333"/>
                  </a:solidFill>
                  <a:effectLst/>
                  <a:latin typeface="AppleSDGothicNeo"/>
                </a:rPr>
                <a:t>해야하는</a:t>
              </a:r>
              <a:r>
                <a:rPr lang="ko-KR" altLang="en-US" sz="1600" b="0" i="0" dirty="0">
                  <a:solidFill>
                    <a:srgbClr val="333333"/>
                  </a:solidFill>
                  <a:effectLst/>
                  <a:latin typeface="AppleSDGothicNeo"/>
                </a:rPr>
                <a:t> 것은 프로그램 코드가 아니라</a:t>
              </a:r>
              <a:r>
                <a:rPr lang="en-US" altLang="ko-KR" sz="1600" b="0" i="0" dirty="0">
                  <a:solidFill>
                    <a:srgbClr val="333333"/>
                  </a:solidFill>
                  <a:effectLst/>
                  <a:latin typeface="AppleSDGothicNeo"/>
                </a:rPr>
                <a:t>, </a:t>
              </a:r>
              <a:r>
                <a:rPr lang="ko-KR" altLang="en-US" sz="1600" b="0" i="0" dirty="0">
                  <a:solidFill>
                    <a:srgbClr val="333333"/>
                  </a:solidFill>
                  <a:effectLst/>
                  <a:latin typeface="AppleSDGothicNeo"/>
                </a:rPr>
                <a:t>개발 과정 그 자체이다</a:t>
              </a:r>
              <a:br>
                <a:rPr lang="ko-KR" altLang="en-US" sz="1600" b="0" i="0" dirty="0">
                  <a:solidFill>
                    <a:srgbClr val="333333"/>
                  </a:solidFill>
                  <a:effectLst/>
                  <a:latin typeface="AppleSDGothicNeo"/>
                </a:rPr>
              </a:br>
              <a:r>
                <a:rPr lang="ko-KR" altLang="en-US" sz="1600" b="0" i="0" dirty="0">
                  <a:solidFill>
                    <a:srgbClr val="333333"/>
                  </a:solidFill>
                  <a:effectLst/>
                  <a:latin typeface="AppleSDGothicNeo"/>
                </a:rPr>
                <a:t> </a:t>
              </a:r>
              <a:r>
                <a:rPr lang="en-US" altLang="ko-KR" sz="1600" b="0" i="0" dirty="0">
                  <a:solidFill>
                    <a:srgbClr val="333333"/>
                  </a:solidFill>
                  <a:effectLst/>
                  <a:latin typeface="AppleSDGothicNeo"/>
                </a:rPr>
                <a:t>- 3</a:t>
              </a:r>
              <a:r>
                <a:rPr lang="ko-KR" altLang="en-US" sz="1600" b="0" i="0" dirty="0">
                  <a:solidFill>
                    <a:srgbClr val="333333"/>
                  </a:solidFill>
                  <a:effectLst/>
                  <a:latin typeface="AppleSDGothicNeo"/>
                </a:rPr>
                <a:t>가지 질문에 대해 모든 팀원이 답을 할 수 있어야 한다</a:t>
              </a:r>
              <a:br>
                <a:rPr lang="ko-KR" altLang="en-US" sz="1600" b="0" i="0" dirty="0">
                  <a:solidFill>
                    <a:srgbClr val="333333"/>
                  </a:solidFill>
                  <a:effectLst/>
                  <a:latin typeface="AppleSDGothicNeo"/>
                </a:rPr>
              </a:br>
              <a:r>
                <a:rPr lang="ko-KR" altLang="en-US" sz="1600" b="0" i="0" dirty="0">
                  <a:solidFill>
                    <a:srgbClr val="333333"/>
                  </a:solidFill>
                  <a:effectLst/>
                  <a:latin typeface="AppleSDGothicNeo"/>
                </a:rPr>
                <a:t>    </a:t>
              </a:r>
              <a:r>
                <a:rPr lang="en-US" altLang="ko-KR" sz="1600" b="0" i="0" dirty="0">
                  <a:solidFill>
                    <a:srgbClr val="333333"/>
                  </a:solidFill>
                  <a:effectLst/>
                  <a:latin typeface="AppleSDGothicNeo"/>
                </a:rPr>
                <a:t>1) Why : </a:t>
              </a:r>
              <a:r>
                <a:rPr lang="ko-KR" altLang="en-US" sz="1600" b="0" i="0" dirty="0">
                  <a:solidFill>
                    <a:srgbClr val="333333"/>
                  </a:solidFill>
                  <a:effectLst/>
                  <a:latin typeface="AppleSDGothicNeo"/>
                </a:rPr>
                <a:t>이 일을 왜 하느냐</a:t>
              </a:r>
              <a:br>
                <a:rPr lang="ko-KR" altLang="en-US" sz="1600" b="0" i="0" dirty="0">
                  <a:solidFill>
                    <a:srgbClr val="333333"/>
                  </a:solidFill>
                  <a:effectLst/>
                  <a:latin typeface="AppleSDGothicNeo"/>
                </a:rPr>
              </a:br>
              <a:r>
                <a:rPr lang="ko-KR" altLang="en-US" sz="1600" b="0" i="0" dirty="0">
                  <a:solidFill>
                    <a:srgbClr val="333333"/>
                  </a:solidFill>
                  <a:effectLst/>
                  <a:latin typeface="AppleSDGothicNeo"/>
                </a:rPr>
                <a:t>    </a:t>
              </a:r>
              <a:r>
                <a:rPr lang="en-US" altLang="ko-KR" sz="1600" b="0" i="0" dirty="0">
                  <a:solidFill>
                    <a:srgbClr val="333333"/>
                  </a:solidFill>
                  <a:effectLst/>
                  <a:latin typeface="AppleSDGothicNeo"/>
                </a:rPr>
                <a:t>2) What : </a:t>
              </a:r>
              <a:r>
                <a:rPr lang="ko-KR" altLang="en-US" sz="1600" b="0" i="0" dirty="0">
                  <a:solidFill>
                    <a:srgbClr val="333333"/>
                  </a:solidFill>
                  <a:effectLst/>
                  <a:latin typeface="AppleSDGothicNeo"/>
                </a:rPr>
                <a:t>우리가 무엇을 만드느냐</a:t>
              </a:r>
              <a:br>
                <a:rPr lang="ko-KR" altLang="en-US" sz="1600" b="0" i="0" dirty="0">
                  <a:solidFill>
                    <a:srgbClr val="333333"/>
                  </a:solidFill>
                  <a:effectLst/>
                  <a:latin typeface="AppleSDGothicNeo"/>
                </a:rPr>
              </a:br>
              <a:r>
                <a:rPr lang="ko-KR" altLang="en-US" sz="1600" b="0" i="0" dirty="0">
                  <a:solidFill>
                    <a:srgbClr val="333333"/>
                  </a:solidFill>
                  <a:effectLst/>
                  <a:latin typeface="AppleSDGothicNeo"/>
                </a:rPr>
                <a:t>    </a:t>
              </a:r>
              <a:r>
                <a:rPr lang="en-US" altLang="ko-KR" sz="1600" b="0" i="0" dirty="0">
                  <a:solidFill>
                    <a:srgbClr val="333333"/>
                  </a:solidFill>
                  <a:effectLst/>
                  <a:latin typeface="AppleSDGothicNeo"/>
                </a:rPr>
                <a:t>3) How</a:t>
              </a:r>
              <a:br>
                <a:rPr lang="en-US" altLang="ko-KR" sz="1600" b="0" i="0" dirty="0">
                  <a:solidFill>
                    <a:srgbClr val="333333"/>
                  </a:solidFill>
                  <a:effectLst/>
                  <a:latin typeface="AppleSDGothicNeo"/>
                </a:rPr>
              </a:br>
              <a:r>
                <a:rPr lang="en-US" altLang="ko-KR" sz="1600" b="0" i="0" dirty="0">
                  <a:solidFill>
                    <a:srgbClr val="333333"/>
                  </a:solidFill>
                  <a:effectLst/>
                  <a:latin typeface="AppleSDGothicNeo"/>
                </a:rPr>
                <a:t>       </a:t>
              </a:r>
              <a:r>
                <a:rPr lang="ko-KR" altLang="en-US" sz="1600" b="0" i="0" dirty="0">
                  <a:solidFill>
                    <a:srgbClr val="333333"/>
                  </a:solidFill>
                  <a:effectLst/>
                  <a:latin typeface="AppleSDGothicNeo"/>
                </a:rPr>
                <a:t>ㄴ </a:t>
              </a:r>
              <a:r>
                <a:rPr lang="en-US" altLang="ko-KR" sz="1600" b="0" i="0" dirty="0">
                  <a:solidFill>
                    <a:srgbClr val="333333"/>
                  </a:solidFill>
                  <a:effectLst/>
                  <a:latin typeface="AppleSDGothicNeo"/>
                </a:rPr>
                <a:t>project management how : </a:t>
              </a:r>
              <a:r>
                <a:rPr lang="ko-KR" altLang="en-US" sz="1600" b="0" i="0" dirty="0">
                  <a:solidFill>
                    <a:srgbClr val="333333"/>
                  </a:solidFill>
                  <a:effectLst/>
                  <a:latin typeface="AppleSDGothicNeo"/>
                </a:rPr>
                <a:t>이것을 누가</a:t>
              </a:r>
              <a:r>
                <a:rPr lang="en-US" altLang="ko-KR" sz="1600" b="0" i="0" dirty="0">
                  <a:solidFill>
                    <a:srgbClr val="333333"/>
                  </a:solidFill>
                  <a:effectLst/>
                  <a:latin typeface="AppleSDGothicNeo"/>
                </a:rPr>
                <a:t>, </a:t>
              </a:r>
              <a:r>
                <a:rPr lang="ko-KR" altLang="en-US" sz="1600" b="0" i="0" dirty="0">
                  <a:solidFill>
                    <a:srgbClr val="333333"/>
                  </a:solidFill>
                  <a:effectLst/>
                  <a:latin typeface="AppleSDGothicNeo"/>
                </a:rPr>
                <a:t>언제까지 하느냐</a:t>
              </a:r>
              <a:br>
                <a:rPr lang="ko-KR" altLang="en-US" sz="1600" b="0" i="0" dirty="0">
                  <a:solidFill>
                    <a:srgbClr val="333333"/>
                  </a:solidFill>
                  <a:effectLst/>
                  <a:latin typeface="AppleSDGothicNeo"/>
                </a:rPr>
              </a:br>
              <a:r>
                <a:rPr lang="ko-KR" altLang="en-US" sz="1600" b="0" i="0" dirty="0">
                  <a:solidFill>
                    <a:srgbClr val="333333"/>
                  </a:solidFill>
                  <a:effectLst/>
                  <a:latin typeface="AppleSDGothicNeo"/>
                </a:rPr>
                <a:t>       ㄴ </a:t>
              </a:r>
              <a:r>
                <a:rPr lang="en-US" altLang="ko-KR" sz="1600" b="0" i="0" dirty="0">
                  <a:solidFill>
                    <a:srgbClr val="333333"/>
                  </a:solidFill>
                  <a:effectLst/>
                  <a:latin typeface="AppleSDGothicNeo"/>
                </a:rPr>
                <a:t>technical management how : </a:t>
              </a:r>
              <a:r>
                <a:rPr lang="ko-KR" altLang="en-US" sz="1600" b="0" i="0" dirty="0">
                  <a:solidFill>
                    <a:srgbClr val="333333"/>
                  </a:solidFill>
                  <a:effectLst/>
                  <a:latin typeface="AppleSDGothicNeo"/>
                </a:rPr>
                <a:t>무슨 기술을 쓰고</a:t>
              </a:r>
              <a:r>
                <a:rPr lang="en-US" altLang="ko-KR" sz="1600" b="0" i="0" dirty="0">
                  <a:solidFill>
                    <a:srgbClr val="333333"/>
                  </a:solidFill>
                  <a:effectLst/>
                  <a:latin typeface="AppleSDGothicNeo"/>
                </a:rPr>
                <a:t>, </a:t>
              </a:r>
              <a:r>
                <a:rPr lang="ko-KR" altLang="en-US" sz="1600" b="0" i="0" dirty="0">
                  <a:solidFill>
                    <a:srgbClr val="333333"/>
                  </a:solidFill>
                  <a:effectLst/>
                  <a:latin typeface="AppleSDGothicNeo"/>
                </a:rPr>
                <a:t>어떤 시스템에서 돌아가느냐</a:t>
              </a:r>
              <a:br>
                <a:rPr lang="ko-KR" altLang="en-US" sz="1600" b="0" i="0" dirty="0">
                  <a:solidFill>
                    <a:srgbClr val="333333"/>
                  </a:solidFill>
                  <a:effectLst/>
                  <a:latin typeface="AppleSDGothicNeo"/>
                </a:rPr>
              </a:br>
              <a:r>
                <a:rPr lang="ko-KR" altLang="en-US" sz="1600" b="0" i="0" dirty="0">
                  <a:solidFill>
                    <a:srgbClr val="333333"/>
                  </a:solidFill>
                  <a:effectLst/>
                  <a:latin typeface="AppleSDGothicNeo"/>
                </a:rPr>
                <a:t> </a:t>
              </a:r>
              <a:r>
                <a:rPr lang="en-US" altLang="ko-KR" sz="1600" b="0" i="0" dirty="0">
                  <a:solidFill>
                    <a:srgbClr val="333333"/>
                  </a:solidFill>
                  <a:effectLst/>
                  <a:latin typeface="AppleSDGothicNeo"/>
                </a:rPr>
                <a:t>- Triple </a:t>
              </a:r>
              <a:r>
                <a:rPr lang="en-US" altLang="ko-KR" sz="1600" b="0" i="0" dirty="0" err="1">
                  <a:solidFill>
                    <a:srgbClr val="333333"/>
                  </a:solidFill>
                  <a:effectLst/>
                  <a:latin typeface="AppleSDGothicNeo"/>
                </a:rPr>
                <a:t>Constaraints</a:t>
              </a:r>
              <a:r>
                <a:rPr lang="en-US" altLang="ko-KR" sz="1600" b="0" i="0" dirty="0">
                  <a:solidFill>
                    <a:srgbClr val="333333"/>
                  </a:solidFill>
                  <a:effectLst/>
                  <a:latin typeface="AppleSDGothicNeo"/>
                </a:rPr>
                <a:t> 3</a:t>
              </a:r>
              <a:r>
                <a:rPr lang="ko-KR" altLang="en-US" sz="1600" b="0" i="0" dirty="0">
                  <a:solidFill>
                    <a:srgbClr val="333333"/>
                  </a:solidFill>
                  <a:effectLst/>
                  <a:latin typeface="AppleSDGothicNeo"/>
                </a:rPr>
                <a:t>가지 제약 </a:t>
              </a:r>
              <a:r>
                <a:rPr lang="en-US" altLang="ko-KR" sz="1600" b="0" i="0" dirty="0">
                  <a:solidFill>
                    <a:srgbClr val="333333"/>
                  </a:solidFill>
                  <a:effectLst/>
                  <a:latin typeface="AppleSDGothicNeo"/>
                </a:rPr>
                <a:t>: </a:t>
              </a:r>
              <a:r>
                <a:rPr lang="ko-KR" altLang="en-US" sz="1600" b="0" i="0" dirty="0">
                  <a:solidFill>
                    <a:srgbClr val="333333"/>
                  </a:solidFill>
                  <a:effectLst/>
                  <a:latin typeface="AppleSDGothicNeo"/>
                </a:rPr>
                <a:t>어떻게 효율적으로 쓸지</a:t>
              </a:r>
              <a:r>
                <a:rPr lang="en-US" altLang="ko-KR" sz="1600" b="0" i="0" dirty="0">
                  <a:solidFill>
                    <a:srgbClr val="333333"/>
                  </a:solidFill>
                  <a:effectLst/>
                  <a:latin typeface="AppleSDGothicNeo"/>
                </a:rPr>
                <a:t>, </a:t>
              </a:r>
              <a:r>
                <a:rPr lang="ko-KR" altLang="en-US" sz="1600" b="0" i="0" dirty="0">
                  <a:solidFill>
                    <a:srgbClr val="333333"/>
                  </a:solidFill>
                  <a:effectLst/>
                  <a:latin typeface="AppleSDGothicNeo"/>
                </a:rPr>
                <a:t>무엇을 우선적으로 할지</a:t>
              </a:r>
              <a:br>
                <a:rPr lang="ko-KR" altLang="en-US" sz="1600" b="0" i="0" dirty="0">
                  <a:solidFill>
                    <a:srgbClr val="333333"/>
                  </a:solidFill>
                  <a:effectLst/>
                  <a:latin typeface="AppleSDGothicNeo"/>
                </a:rPr>
              </a:br>
              <a:r>
                <a:rPr lang="ko-KR" altLang="en-US" sz="1600" b="0" i="0" dirty="0">
                  <a:solidFill>
                    <a:srgbClr val="333333"/>
                  </a:solidFill>
                  <a:effectLst/>
                  <a:latin typeface="AppleSDGothicNeo"/>
                </a:rPr>
                <a:t>    </a:t>
              </a:r>
              <a:r>
                <a:rPr lang="en-US" altLang="ko-KR" sz="1600" b="0" i="0" dirty="0">
                  <a:solidFill>
                    <a:srgbClr val="333333"/>
                  </a:solidFill>
                  <a:effectLst/>
                  <a:latin typeface="AppleSDGothicNeo"/>
                </a:rPr>
                <a:t>1) Cost (Resources)</a:t>
              </a:r>
              <a:br>
                <a:rPr lang="en-US" altLang="ko-KR" sz="1600" b="0" i="0" dirty="0">
                  <a:solidFill>
                    <a:srgbClr val="333333"/>
                  </a:solidFill>
                  <a:effectLst/>
                  <a:latin typeface="AppleSDGothicNeo"/>
                </a:rPr>
              </a:br>
              <a:r>
                <a:rPr lang="en-US" altLang="ko-KR" sz="1600" b="0" i="0" dirty="0">
                  <a:solidFill>
                    <a:srgbClr val="333333"/>
                  </a:solidFill>
                  <a:effectLst/>
                  <a:latin typeface="AppleSDGothicNeo"/>
                </a:rPr>
                <a:t>    2) Time (Schedule)</a:t>
              </a:r>
              <a:br>
                <a:rPr lang="en-US" altLang="ko-KR" sz="1600" b="0" i="0" dirty="0">
                  <a:solidFill>
                    <a:srgbClr val="333333"/>
                  </a:solidFill>
                  <a:effectLst/>
                  <a:latin typeface="AppleSDGothicNeo"/>
                </a:rPr>
              </a:br>
              <a:r>
                <a:rPr lang="en-US" altLang="ko-KR" sz="1600" b="0" i="0" dirty="0">
                  <a:solidFill>
                    <a:srgbClr val="333333"/>
                  </a:solidFill>
                  <a:effectLst/>
                  <a:latin typeface="AppleSDGothicNeo"/>
                </a:rPr>
                <a:t>    3) Scope (Quality)</a:t>
              </a:r>
            </a:p>
            <a:p>
              <a:pPr algn="ctr"/>
              <a:r>
                <a:rPr lang="en-US" altLang="ko-KR" sz="1600" b="1" dirty="0">
                  <a:solidFill>
                    <a:srgbClr val="333333"/>
                  </a:solidFill>
                  <a:latin typeface="AppleSDGothicNeo"/>
                </a:rPr>
                <a:t>…</a:t>
              </a:r>
              <a:r>
                <a:rPr lang="ko-KR" altLang="en-US" sz="1600" b="1" dirty="0">
                  <a:solidFill>
                    <a:srgbClr val="333333"/>
                  </a:solidFill>
                  <a:latin typeface="AppleSDGothicNeo"/>
                </a:rPr>
                <a:t>생략</a:t>
              </a:r>
              <a:r>
                <a:rPr lang="en-US" altLang="ko-KR" sz="1600" b="1" dirty="0">
                  <a:solidFill>
                    <a:srgbClr val="333333"/>
                  </a:solidFill>
                  <a:latin typeface="AppleSDGothicNeo"/>
                </a:rPr>
                <a:t>…</a:t>
              </a:r>
              <a:endParaRPr lang="ko-KR" altLang="en-US" sz="1600" b="1" dirty="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1928A9B4-FEC4-4D9E-B634-2E55ED0D5BED}"/>
                </a:ext>
              </a:extLst>
            </p:cNvPr>
            <p:cNvSpPr/>
            <p:nvPr/>
          </p:nvSpPr>
          <p:spPr>
            <a:xfrm>
              <a:off x="10404469" y="466416"/>
              <a:ext cx="1149671" cy="42060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삭 제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B98E096A-740A-4B9D-A844-86EB80DA27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4888" b="70189"/>
            <a:stretch/>
          </p:blipFill>
          <p:spPr>
            <a:xfrm>
              <a:off x="3600278" y="5409730"/>
              <a:ext cx="6754938" cy="654511"/>
            </a:xfrm>
            <a:prstGeom prst="rect">
              <a:avLst/>
            </a:prstGeom>
          </p:spPr>
        </p:pic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26A040F5-28F5-411D-8B1D-C1CB785D9407}"/>
                </a:ext>
              </a:extLst>
            </p:cNvPr>
            <p:cNvSpPr/>
            <p:nvPr/>
          </p:nvSpPr>
          <p:spPr>
            <a:xfrm>
              <a:off x="10336963" y="6105216"/>
              <a:ext cx="1149671" cy="420602"/>
            </a:xfrm>
            <a:prstGeom prst="roundRect">
              <a:avLst/>
            </a:prstGeom>
            <a:solidFill>
              <a:srgbClr val="293E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등 록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E232EAE8-84DC-40A3-B2CD-4213B1DE91A8}"/>
                </a:ext>
              </a:extLst>
            </p:cNvPr>
            <p:cNvSpPr/>
            <p:nvPr/>
          </p:nvSpPr>
          <p:spPr>
            <a:xfrm>
              <a:off x="4240317" y="6118345"/>
              <a:ext cx="5597913" cy="420602"/>
            </a:xfrm>
            <a:prstGeom prst="roundRect">
              <a:avLst>
                <a:gd name="adj" fmla="val 2579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</a:rPr>
                <a:t>댓글을 입력하세요</a:t>
              </a:r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</a:rPr>
                <a:t>..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050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937167DC-29E6-4B37-852D-88B6A005BB18}"/>
              </a:ext>
            </a:extLst>
          </p:cNvPr>
          <p:cNvGrpSpPr/>
          <p:nvPr/>
        </p:nvGrpSpPr>
        <p:grpSpPr>
          <a:xfrm>
            <a:off x="1" y="-10284"/>
            <a:ext cx="12191998" cy="6868284"/>
            <a:chOff x="1" y="-10284"/>
            <a:chExt cx="12191998" cy="686828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7BE0A2-236D-461F-BA42-282F2BCAC29E}"/>
                </a:ext>
              </a:extLst>
            </p:cNvPr>
            <p:cNvSpPr/>
            <p:nvPr/>
          </p:nvSpPr>
          <p:spPr>
            <a:xfrm>
              <a:off x="1" y="0"/>
              <a:ext cx="2486714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800" b="1" u="dbl" dirty="0">
                  <a:solidFill>
                    <a:schemeClr val="tx1"/>
                  </a:solidFill>
                </a:rPr>
                <a:t>Write.html</a:t>
              </a:r>
              <a:endParaRPr lang="ko-KR" altLang="en-US" sz="1600" b="1" u="dbl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D4CD7A4-FE35-4789-A098-318260C31721}"/>
                </a:ext>
              </a:extLst>
            </p:cNvPr>
            <p:cNvSpPr/>
            <p:nvPr/>
          </p:nvSpPr>
          <p:spPr>
            <a:xfrm>
              <a:off x="2486713" y="0"/>
              <a:ext cx="9705286" cy="401567"/>
            </a:xfrm>
            <a:prstGeom prst="rect">
              <a:avLst/>
            </a:prstGeom>
            <a:solidFill>
              <a:srgbClr val="EAEAEA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A3B90951-1C09-47E8-9C33-AEDA01C70C07}"/>
                </a:ext>
              </a:extLst>
            </p:cNvPr>
            <p:cNvSpPr/>
            <p:nvPr/>
          </p:nvSpPr>
          <p:spPr>
            <a:xfrm>
              <a:off x="11126634" y="58540"/>
              <a:ext cx="720000" cy="279527"/>
            </a:xfrm>
            <a:prstGeom prst="roundRect">
              <a:avLst/>
            </a:prstGeom>
            <a:solidFill>
              <a:srgbClr val="E1EC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</a:rPr>
                <a:t>Log</a:t>
              </a:r>
              <a:r>
                <a:rPr lang="ko-KR" altLang="en-US" sz="12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</a:rPr>
                <a:t>out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11E8537-6ED5-472F-ADFF-B9C6A4D458EA}"/>
                </a:ext>
              </a:extLst>
            </p:cNvPr>
            <p:cNvSpPr/>
            <p:nvPr/>
          </p:nvSpPr>
          <p:spPr>
            <a:xfrm>
              <a:off x="5097669" y="59866"/>
              <a:ext cx="5597913" cy="278201"/>
            </a:xfrm>
            <a:prstGeom prst="roundRect">
              <a:avLst>
                <a:gd name="adj" fmla="val 2579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/>
                <a:t>   </a:t>
              </a:r>
              <a:r>
                <a:rPr lang="en-US" altLang="ko-KR" sz="1600" dirty="0">
                  <a:solidFill>
                    <a:schemeClr val="tx1"/>
                  </a:solidFill>
                </a:rPr>
                <a:t>Search…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" name="그래픽 9" descr="돋보기">
              <a:extLst>
                <a:ext uri="{FF2B5EF4-FFF2-40B4-BE49-F238E27FC236}">
                  <a16:creationId xmlns:a16="http://schemas.microsoft.com/office/drawing/2014/main" id="{B96C75CD-A81C-44F5-AEDF-766CB0D40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7787" y="77652"/>
              <a:ext cx="241301" cy="241301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5038110-952A-4420-B5D0-C51F756812DB}"/>
                </a:ext>
              </a:extLst>
            </p:cNvPr>
            <p:cNvSpPr/>
            <p:nvPr/>
          </p:nvSpPr>
          <p:spPr>
            <a:xfrm>
              <a:off x="3162444" y="22610"/>
              <a:ext cx="16514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err="1"/>
                <a:t>코린이</a:t>
              </a:r>
              <a:r>
                <a:rPr lang="ko-KR" altLang="en-US" b="1" dirty="0"/>
                <a:t> 대피소</a:t>
              </a:r>
              <a:endParaRPr lang="ko-KR" altLang="en-US" dirty="0"/>
            </a:p>
          </p:txBody>
        </p:sp>
        <p:pic>
          <p:nvPicPr>
            <p:cNvPr id="12" name="그래픽 11" descr="아기">
              <a:extLst>
                <a:ext uri="{FF2B5EF4-FFF2-40B4-BE49-F238E27FC236}">
                  <a16:creationId xmlns:a16="http://schemas.microsoft.com/office/drawing/2014/main" id="{B34EEE60-7AEB-4345-AEA7-2B2B1ED2C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65083" y="-10284"/>
              <a:ext cx="510911" cy="510911"/>
            </a:xfrm>
            <a:prstGeom prst="rect">
              <a:avLst/>
            </a:prstGeom>
          </p:spPr>
        </p:pic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258D486-47F2-4590-9961-F781C3767401}"/>
                </a:ext>
              </a:extLst>
            </p:cNvPr>
            <p:cNvCxnSpPr>
              <a:cxnSpLocks/>
            </p:cNvCxnSpPr>
            <p:nvPr/>
          </p:nvCxnSpPr>
          <p:spPr>
            <a:xfrm>
              <a:off x="2980138" y="1206981"/>
              <a:ext cx="8579457" cy="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1D5368D-5090-461C-ABEA-6E1523DCEE69}"/>
                </a:ext>
              </a:extLst>
            </p:cNvPr>
            <p:cNvSpPr/>
            <p:nvPr/>
          </p:nvSpPr>
          <p:spPr>
            <a:xfrm>
              <a:off x="2980134" y="1317865"/>
              <a:ext cx="38908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  </a:t>
              </a:r>
              <a:r>
                <a:rPr lang="ko-KR" altLang="en-US" b="1" dirty="0"/>
                <a:t>개발자가 갖추어야 할 </a:t>
              </a:r>
              <a:r>
                <a:rPr lang="en-US" altLang="ko-KR" b="1" dirty="0"/>
                <a:t>9</a:t>
              </a:r>
              <a:r>
                <a:rPr lang="ko-KR" altLang="en-US" b="1" dirty="0"/>
                <a:t>가지 기술 </a:t>
              </a: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D95B0009-5A05-4549-B707-0938BD823FB3}"/>
                </a:ext>
              </a:extLst>
            </p:cNvPr>
            <p:cNvCxnSpPr>
              <a:cxnSpLocks/>
            </p:cNvCxnSpPr>
            <p:nvPr/>
          </p:nvCxnSpPr>
          <p:spPr>
            <a:xfrm>
              <a:off x="2980134" y="1687197"/>
              <a:ext cx="857946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FC95664B-BDDA-41CB-8066-A5B65F13FCA0}"/>
                </a:ext>
              </a:extLst>
            </p:cNvPr>
            <p:cNvCxnSpPr>
              <a:cxnSpLocks/>
            </p:cNvCxnSpPr>
            <p:nvPr/>
          </p:nvCxnSpPr>
          <p:spPr>
            <a:xfrm>
              <a:off x="2973784" y="6104230"/>
              <a:ext cx="857946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F2ACBB8-9195-406F-BCDC-868915B4DE3E}"/>
                </a:ext>
              </a:extLst>
            </p:cNvPr>
            <p:cNvSpPr/>
            <p:nvPr/>
          </p:nvSpPr>
          <p:spPr>
            <a:xfrm>
              <a:off x="9435231" y="1275340"/>
              <a:ext cx="15504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ID</a:t>
              </a:r>
              <a:r>
                <a:rPr lang="ko-KR" altLang="en-US" dirty="0"/>
                <a:t> </a:t>
              </a:r>
              <a:r>
                <a:rPr lang="en-US" altLang="ko-KR" dirty="0"/>
                <a:t>: </a:t>
              </a:r>
              <a:r>
                <a:rPr lang="ko-KR" altLang="en-US" dirty="0"/>
                <a:t>개발업자</a:t>
              </a: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26A040F5-28F5-411D-8B1D-C1CB785D9407}"/>
                </a:ext>
              </a:extLst>
            </p:cNvPr>
            <p:cNvSpPr/>
            <p:nvPr/>
          </p:nvSpPr>
          <p:spPr>
            <a:xfrm>
              <a:off x="6603614" y="6305410"/>
              <a:ext cx="1149671" cy="420602"/>
            </a:xfrm>
            <a:prstGeom prst="roundRect">
              <a:avLst/>
            </a:prstGeom>
            <a:solidFill>
              <a:srgbClr val="293E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등 록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5E5E230C-D39C-46C1-B0F3-14AA8D04D544}"/>
                </a:ext>
              </a:extLst>
            </p:cNvPr>
            <p:cNvSpPr/>
            <p:nvPr/>
          </p:nvSpPr>
          <p:spPr>
            <a:xfrm>
              <a:off x="3165191" y="1275340"/>
              <a:ext cx="5597913" cy="377646"/>
            </a:xfrm>
            <a:prstGeom prst="roundRect">
              <a:avLst>
                <a:gd name="adj" fmla="val 2579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</a:rPr>
                <a:t>제목 </a:t>
              </a:r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</a:rPr>
                <a:t>: 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16892CF3-4A12-4168-BC4D-82A23E82095A}"/>
                </a:ext>
              </a:extLst>
            </p:cNvPr>
            <p:cNvSpPr/>
            <p:nvPr/>
          </p:nvSpPr>
          <p:spPr>
            <a:xfrm>
              <a:off x="3165191" y="1822511"/>
              <a:ext cx="8252222" cy="4178237"/>
            </a:xfrm>
            <a:prstGeom prst="roundRect">
              <a:avLst>
                <a:gd name="adj" fmla="val 394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C5E1D076-9D71-4F3D-9394-9E3766A23DB5}"/>
                </a:ext>
              </a:extLst>
            </p:cNvPr>
            <p:cNvCxnSpPr>
              <a:cxnSpLocks/>
            </p:cNvCxnSpPr>
            <p:nvPr/>
          </p:nvCxnSpPr>
          <p:spPr>
            <a:xfrm>
              <a:off x="2508114" y="485329"/>
              <a:ext cx="8579457" cy="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5025D85-8270-46BB-A4C6-E7713096CB71}"/>
                </a:ext>
              </a:extLst>
            </p:cNvPr>
            <p:cNvSpPr/>
            <p:nvPr/>
          </p:nvSpPr>
          <p:spPr>
            <a:xfrm>
              <a:off x="2508110" y="528477"/>
              <a:ext cx="5918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  </a:t>
              </a:r>
              <a:r>
                <a:rPr lang="en-US" altLang="ko-KR" b="1" dirty="0"/>
                <a:t>ID</a:t>
              </a:r>
              <a:endParaRPr lang="ko-KR" altLang="en-US" b="1" dirty="0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6C585CE9-6DCA-4C3A-A144-7BBB47BFA576}"/>
                </a:ext>
              </a:extLst>
            </p:cNvPr>
            <p:cNvCxnSpPr>
              <a:cxnSpLocks/>
            </p:cNvCxnSpPr>
            <p:nvPr/>
          </p:nvCxnSpPr>
          <p:spPr>
            <a:xfrm>
              <a:off x="2514460" y="1158159"/>
              <a:ext cx="857946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6038E10-EE95-4EB1-8E75-E5F188E0CEE0}"/>
                </a:ext>
              </a:extLst>
            </p:cNvPr>
            <p:cNvSpPr/>
            <p:nvPr/>
          </p:nvSpPr>
          <p:spPr>
            <a:xfrm>
              <a:off x="2502698" y="415446"/>
              <a:ext cx="9683890" cy="4989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9FAF522-35A1-4A82-B48C-C01A58224470}"/>
                </a:ext>
              </a:extLst>
            </p:cNvPr>
            <p:cNvSpPr/>
            <p:nvPr/>
          </p:nvSpPr>
          <p:spPr>
            <a:xfrm>
              <a:off x="2833303" y="485329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언어게시판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1C310BF-076D-4131-A109-F973B1DB03F5}"/>
                </a:ext>
              </a:extLst>
            </p:cNvPr>
            <p:cNvSpPr/>
            <p:nvPr/>
          </p:nvSpPr>
          <p:spPr>
            <a:xfrm>
              <a:off x="4491422" y="485329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에러 노트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D1E0775-F684-4CAA-960F-3E992F7BF203}"/>
                </a:ext>
              </a:extLst>
            </p:cNvPr>
            <p:cNvSpPr/>
            <p:nvPr/>
          </p:nvSpPr>
          <p:spPr>
            <a:xfrm>
              <a:off x="9257389" y="485329"/>
              <a:ext cx="1439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연구</a:t>
              </a:r>
              <a:r>
                <a:rPr lang="en-US" altLang="ko-KR" b="1" dirty="0"/>
                <a:t>/</a:t>
              </a:r>
              <a:r>
                <a:rPr lang="ko-KR" altLang="en-US" b="1" dirty="0"/>
                <a:t>회사원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48EACFB2-DB4B-4578-98F0-9E5BEAE6BE85}"/>
                </a:ext>
              </a:extLst>
            </p:cNvPr>
            <p:cNvSpPr/>
            <p:nvPr/>
          </p:nvSpPr>
          <p:spPr>
            <a:xfrm>
              <a:off x="7748349" y="485329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취업 정보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6EFDB57-6993-4C94-9C15-31760C25D02E}"/>
                </a:ext>
              </a:extLst>
            </p:cNvPr>
            <p:cNvSpPr/>
            <p:nvPr/>
          </p:nvSpPr>
          <p:spPr>
            <a:xfrm>
              <a:off x="6000462" y="485329"/>
              <a:ext cx="1428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/>
                <a:t>Best </a:t>
              </a:r>
              <a:r>
                <a:rPr lang="ko-KR" altLang="en-US" b="1" dirty="0"/>
                <a:t>게시글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09FB65C7-9F06-4778-B7FE-4DF9529B154B}"/>
                </a:ext>
              </a:extLst>
            </p:cNvPr>
            <p:cNvSpPr/>
            <p:nvPr/>
          </p:nvSpPr>
          <p:spPr>
            <a:xfrm>
              <a:off x="11016498" y="485329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Q&amp;A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09249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589</Words>
  <Application>Microsoft Office PowerPoint</Application>
  <PresentationFormat>와이드스크린</PresentationFormat>
  <Paragraphs>193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AppleSDGothicNeo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</dc:creator>
  <cp:lastModifiedBy>JUNG</cp:lastModifiedBy>
  <cp:revision>18</cp:revision>
  <dcterms:created xsi:type="dcterms:W3CDTF">2021-02-18T14:04:49Z</dcterms:created>
  <dcterms:modified xsi:type="dcterms:W3CDTF">2021-02-18T16:29:24Z</dcterms:modified>
</cp:coreProperties>
</file>