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136" d="100"/>
          <a:sy n="136" d="100"/>
        </p:scale>
        <p:origin x="-26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48D-076A-42BF-A038-7F9C8A048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18E44-0B8D-433F-B14A-D9F4E65BD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6453-0682-40C7-B00D-49B26BC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993B-705B-46D2-AD31-32723E01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7EE5-6B47-474B-A372-62DAABE2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2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DC74-1D01-401B-8DC4-001974C1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B4D10-1979-4468-9FBD-1087252FE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C72D-5FCF-4B7F-B52C-DC2E8632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2ED0-4854-4928-8C4D-4FE25536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762C-EC8C-4029-8F13-2192C583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7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28527-93F5-4E1E-8B16-D6BCDA049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6D114-37D7-47AC-B513-F4E8CD69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DC84-6BCA-4E91-8DC0-A5ACE68D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45C5A-2A92-4ECF-A5BB-D2E193C1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B5F4-974B-4CB7-B58F-A936C6F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880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07D9-83BA-4EC8-BACA-0FB1241E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DE00-E314-4F93-B983-341274912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74CC-BCDD-4EA4-98E7-F79D27D9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E03B-5739-4A0D-881D-24D68817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2EEF-A679-4E5D-AC57-F8436B4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782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C7F5-84EA-4F48-B09F-94C7B187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357E-DF26-4123-84A8-50BE776C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1D20-A4EE-4012-A5CB-2C85316E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E3BF-481C-4FF0-982D-C44EC157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51DD-C0BD-49BF-B3BB-E68FB864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16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25E4-5B88-48EA-8778-0BFD7145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4171-7C52-4EEA-AE81-A68AF584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2E10-19B3-4353-B860-819BC96D9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9B24-CD5D-4AC0-9ECD-A99F521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B2376-DC9C-433C-9075-54C3D458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A611-21F1-4FDC-B557-729CF6E9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18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853E-9ADD-4FC6-A44B-CD79D3FD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04BC-3957-4B63-8737-61DFAE43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F0F2-5C06-44D5-943F-BEBA7183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7470C-9A6C-4D09-A757-0D9E042B1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321A9-1248-4272-8265-3991C3A3C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9BD22-82D1-434A-9731-720F5453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ADEFF-FC7F-4419-926D-F8CC34A4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6D699-8BC8-4B3A-9A09-C99BCC69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459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0F06-4C2E-4460-91CC-DD4C80E6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687AB-CDA8-4489-AFE5-76B1E8E5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EFB8E-4109-4C46-A94C-6A88FF36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27BD-9AEC-4A70-8614-0D2850E0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10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AC959-45E9-4C6D-B0A1-B24EEF5A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FB4A2-5768-4848-91C0-0BBCA11B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23A43-3EF4-4D71-8F56-A59F1E13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957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27BF-0F3D-4417-9283-CB325F89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FB09-BE21-4471-950E-120DAC42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34907-0167-458A-B277-5A974052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9595-2A9D-4D1A-AFF9-E6DABD5B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5FF8A-CF5C-4F70-9E49-1E933100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AD98C-BAEE-4D33-A78F-F4A17BD6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15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EA22-E3FA-45C2-B82D-6C9AB7C5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5FED3-ED06-4714-ADE0-5137041CB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495E7-E740-471B-82B1-7885CE68A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B9A66-0B83-40BF-9733-4EE37934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95A0-C471-4D10-8AE7-D915C739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AAB9-58D5-4309-BEE3-82645A4B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320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356DA-B036-4C8B-913D-A3763C25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4ACB-1F5E-4539-A6C9-1C2F19FF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811D-C880-4F9E-AA3C-D6171099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CB7C-D850-4568-8CB2-AE3BA6223DDA}" type="datetimeFigureOut">
              <a:rPr lang="en-PH" smtClean="0"/>
              <a:t>19/06/2020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9099-CA98-4969-81DA-473352BB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99CC-5693-486F-B836-46DFBA9F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96EA-C8D3-4CD3-B089-B6808EC688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80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9D41D-F5B9-4AF3-AE5B-6D5076F1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" y="375803"/>
            <a:ext cx="9278901" cy="61704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AAE9B7-7F60-47E3-B846-6A59EE2EC4B0}"/>
              </a:ext>
            </a:extLst>
          </p:cNvPr>
          <p:cNvSpPr/>
          <p:nvPr/>
        </p:nvSpPr>
        <p:spPr>
          <a:xfrm>
            <a:off x="602672" y="375803"/>
            <a:ext cx="9278901" cy="61704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C328-9CF1-43DD-B3CA-50105450DF87}"/>
              </a:ext>
            </a:extLst>
          </p:cNvPr>
          <p:cNvSpPr/>
          <p:nvPr/>
        </p:nvSpPr>
        <p:spPr>
          <a:xfrm rot="205422">
            <a:off x="2614047" y="4159213"/>
            <a:ext cx="5727175" cy="19402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D01B7-297D-4732-ADAB-228175EAEC6D}"/>
              </a:ext>
            </a:extLst>
          </p:cNvPr>
          <p:cNvSpPr txBox="1"/>
          <p:nvPr/>
        </p:nvSpPr>
        <p:spPr>
          <a:xfrm rot="194713">
            <a:off x="2052443" y="3760330"/>
            <a:ext cx="67333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Heavy" panose="00000A00000000000000" pitchFamily="2" charset="0"/>
              </a:rPr>
              <a:t>DARE</a:t>
            </a:r>
            <a:endParaRPr lang="en-PH" sz="1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Heavy" panose="00000A00000000000000" pitchFamily="2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E7E0DE7-721C-4633-B979-DD8A82DCB874}"/>
              </a:ext>
            </a:extLst>
          </p:cNvPr>
          <p:cNvSpPr/>
          <p:nvPr/>
        </p:nvSpPr>
        <p:spPr>
          <a:xfrm rot="21316377">
            <a:off x="1625637" y="843416"/>
            <a:ext cx="6733309" cy="2847109"/>
          </a:xfrm>
          <a:prstGeom prst="wedgeRoundRectCallout">
            <a:avLst>
              <a:gd name="adj1" fmla="val -46759"/>
              <a:gd name="adj2" fmla="val 65420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AA4BE-684E-4BC5-9E1D-582864BCEBA3}"/>
              </a:ext>
            </a:extLst>
          </p:cNvPr>
          <p:cNvSpPr txBox="1"/>
          <p:nvPr/>
        </p:nvSpPr>
        <p:spPr>
          <a:xfrm rot="21286455">
            <a:off x="1564873" y="989696"/>
            <a:ext cx="6854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Bold" panose="00000800000000000000" pitchFamily="2" charset="0"/>
              </a:rPr>
              <a:t>TRUTH</a:t>
            </a:r>
            <a:r>
              <a:rPr lang="en-US" sz="1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Bold" panose="00000800000000000000" pitchFamily="2" charset="0"/>
              </a:rPr>
              <a:t> </a:t>
            </a:r>
            <a:endParaRPr lang="en-PH" sz="1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Bold" panose="000008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7283F-CF9B-4F6A-AD0D-9766D159FDBF}"/>
              </a:ext>
            </a:extLst>
          </p:cNvPr>
          <p:cNvSpPr txBox="1"/>
          <p:nvPr/>
        </p:nvSpPr>
        <p:spPr>
          <a:xfrm>
            <a:off x="4203080" y="3112263"/>
            <a:ext cx="243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 ExtraBold" panose="00000900000000000000" pitchFamily="50" charset="0"/>
              </a:rPr>
              <a:t>OR</a:t>
            </a:r>
            <a:endParaRPr lang="en-PH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3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9D41D-F5B9-4AF3-AE5B-6D5076F1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" y="375803"/>
            <a:ext cx="9278901" cy="61704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AAE9B7-7F60-47E3-B846-6A59EE2EC4B0}"/>
              </a:ext>
            </a:extLst>
          </p:cNvPr>
          <p:cNvSpPr/>
          <p:nvPr/>
        </p:nvSpPr>
        <p:spPr>
          <a:xfrm>
            <a:off x="602672" y="375803"/>
            <a:ext cx="9278901" cy="61704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7283F-CF9B-4F6A-AD0D-9766D159FDBF}"/>
              </a:ext>
            </a:extLst>
          </p:cNvPr>
          <p:cNvSpPr txBox="1"/>
          <p:nvPr/>
        </p:nvSpPr>
        <p:spPr>
          <a:xfrm>
            <a:off x="3204281" y="458956"/>
            <a:ext cx="407568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0" b="0" i="0" u="none" strike="noStrike" kern="1200" cap="none" spc="0" normalizeH="0" baseline="0" noProof="0" dirty="0">
                <a:gradFill flip="none" rotWithShape="1">
                  <a:gsLst>
                    <a:gs pos="0">
                      <a:schemeClr val="accent5">
                        <a:lumMod val="89000"/>
                      </a:schemeClr>
                    </a:gs>
                    <a:gs pos="23000">
                      <a:schemeClr val="accent5">
                        <a:lumMod val="89000"/>
                      </a:schemeClr>
                    </a:gs>
                    <a:gs pos="69000">
                      <a:schemeClr val="accent5">
                        <a:lumMod val="75000"/>
                      </a:schemeClr>
                    </a:gs>
                    <a:gs pos="97000">
                      <a:schemeClr val="accent5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roy-SemiBold" panose="00000700000000000000" pitchFamily="2" charset="0"/>
              </a:rPr>
              <a:t>?</a:t>
            </a:r>
            <a:endParaRPr kumimoji="0" lang="en-PH" sz="38000" b="0" i="0" u="none" strike="noStrike" kern="1200" cap="none" spc="0" normalizeH="0" baseline="0" noProof="0" dirty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roy-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2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EA417-6659-4D4B-8C12-18184D6A977C}"/>
              </a:ext>
            </a:extLst>
          </p:cNvPr>
          <p:cNvSpPr/>
          <p:nvPr/>
        </p:nvSpPr>
        <p:spPr>
          <a:xfrm>
            <a:off x="2171543" y="2403589"/>
            <a:ext cx="3303759" cy="572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F44C1-C096-47BF-B557-11EEA99C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610A2-00FE-4BCB-9B10-44B26566F903}"/>
              </a:ext>
            </a:extLst>
          </p:cNvPr>
          <p:cNvSpPr txBox="1"/>
          <p:nvPr/>
        </p:nvSpPr>
        <p:spPr>
          <a:xfrm>
            <a:off x="4117028" y="2320746"/>
            <a:ext cx="1486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Gilroy-ExtraBold" panose="00000900000000000000" pitchFamily="2" charset="0"/>
              </a:rPr>
              <a:t>DICE</a:t>
            </a:r>
            <a:endParaRPr lang="en-PH" sz="4200" dirty="0">
              <a:latin typeface="Gilroy-ExtraBold" panose="000009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B1E71-D8BF-4572-8801-F7C201498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91" y="2435799"/>
            <a:ext cx="625915" cy="508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9C1F8B-0E43-46EF-8D4E-ED1EBDE496FD}"/>
              </a:ext>
            </a:extLst>
          </p:cNvPr>
          <p:cNvSpPr txBox="1"/>
          <p:nvPr/>
        </p:nvSpPr>
        <p:spPr>
          <a:xfrm>
            <a:off x="2138927" y="2555425"/>
            <a:ext cx="168449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Gilroy-SemiBold" panose="00000700000000000000" pitchFamily="2" charset="0"/>
              </a:rPr>
              <a:t>Jerwin’s Best Games</a:t>
            </a:r>
            <a:endParaRPr lang="en-PH" sz="1150" dirty="0">
              <a:latin typeface="Gilroy-SemiBold" panose="000007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251DE-5361-429F-B73C-95D9F813B1D5}"/>
              </a:ext>
            </a:extLst>
          </p:cNvPr>
          <p:cNvSpPr/>
          <p:nvPr/>
        </p:nvSpPr>
        <p:spPr>
          <a:xfrm>
            <a:off x="5984339" y="2403589"/>
            <a:ext cx="3303759" cy="572977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u="sn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EB5BE7-722A-4C11-9053-34CEF8640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37" r="12238" b="31104"/>
          <a:stretch/>
        </p:blipFill>
        <p:spPr>
          <a:xfrm>
            <a:off x="6702562" y="2403589"/>
            <a:ext cx="1867311" cy="5729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F2FFAF-9E3D-42E0-9965-DFE470166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0" t="18613" r="7221" b="31128"/>
          <a:stretch/>
        </p:blipFill>
        <p:spPr>
          <a:xfrm>
            <a:off x="5984337" y="3245339"/>
            <a:ext cx="3303760" cy="5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6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6A4"/>
      </a:accent1>
      <a:accent2>
        <a:srgbClr val="7030A0"/>
      </a:accent2>
      <a:accent3>
        <a:srgbClr val="FFFF00"/>
      </a:accent3>
      <a:accent4>
        <a:srgbClr val="FFD28F"/>
      </a:accent4>
      <a:accent5>
        <a:srgbClr val="FF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Gilroy ExtraBold</vt:lpstr>
      <vt:lpstr>Gilroy-Bold</vt:lpstr>
      <vt:lpstr>Gilroy-ExtraBold</vt:lpstr>
      <vt:lpstr>Gilroy-Heavy</vt:lpstr>
      <vt:lpstr>Gilroy-SemiBold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Jerwin Keith D. Dela Cruz</dc:creator>
  <cp:lastModifiedBy>Jerwin Keith D. Dela Cruz</cp:lastModifiedBy>
  <cp:revision>7</cp:revision>
  <dcterms:created xsi:type="dcterms:W3CDTF">2020-06-11T02:15:13Z</dcterms:created>
  <dcterms:modified xsi:type="dcterms:W3CDTF">2020-06-19T04:27:30Z</dcterms:modified>
</cp:coreProperties>
</file>