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70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2\&#26032;&#24314;%20Microsoft%20Excel%20&#24037;&#20316;&#3492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2\&#26032;&#24314;%20Microsoft%20Excel%20&#24037;&#20316;&#3492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2\&#26032;&#24314;%20Microsoft%20Excel%20&#24037;&#20316;&#3492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2\&#26032;&#24314;%20Microsoft%20Excel%20&#24037;&#20316;&#34920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2\&#26032;&#24314;%20Microsoft%20Excel%20&#24037;&#20316;&#34920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2\&#26032;&#24314;%20Microsoft%20Excel%20&#24037;&#20316;&#34920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esktop2\&#26032;&#24314;%20Microsoft%20Excel%20&#24037;&#20316;&#3492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tx2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">
                <a:solidFill>
                  <a:schemeClr val="tx2"/>
                </a:solidFill>
              </a:ln>
            </c:spPr>
          </c:dPt>
          <c:val>
            <c:numRef>
              <c:f>Sheet1!$E$10:$K$10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axId val="167028608"/>
        <c:axId val="172425600"/>
      </c:barChart>
      <c:catAx>
        <c:axId val="1670286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2425600"/>
        <c:crosses val="autoZero"/>
        <c:auto val="1"/>
        <c:lblAlgn val="ctr"/>
        <c:lblOffset val="100"/>
        <c:noMultiLvlLbl val="0"/>
      </c:catAx>
      <c:valAx>
        <c:axId val="172425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02860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tx2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val>
            <c:numRef>
              <c:f>Sheet1!$E$10:$K$10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axId val="257516288"/>
        <c:axId val="257517824"/>
      </c:barChart>
      <c:catAx>
        <c:axId val="257516288"/>
        <c:scaling>
          <c:orientation val="minMax"/>
        </c:scaling>
        <c:delete val="0"/>
        <c:axPos val="b"/>
        <c:majorTickMark val="out"/>
        <c:minorTickMark val="none"/>
        <c:tickLblPos val="nextTo"/>
        <c:crossAx val="257517824"/>
        <c:crosses val="autoZero"/>
        <c:auto val="1"/>
        <c:lblAlgn val="ctr"/>
        <c:lblOffset val="100"/>
        <c:noMultiLvlLbl val="0"/>
      </c:catAx>
      <c:valAx>
        <c:axId val="257517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751628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tx2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">
                <a:solidFill>
                  <a:schemeClr val="tx2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val>
            <c:numRef>
              <c:f>Sheet1!$E$10:$K$10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axId val="257530880"/>
        <c:axId val="257557248"/>
      </c:barChart>
      <c:catAx>
        <c:axId val="257530880"/>
        <c:scaling>
          <c:orientation val="minMax"/>
        </c:scaling>
        <c:delete val="0"/>
        <c:axPos val="b"/>
        <c:majorTickMark val="out"/>
        <c:minorTickMark val="none"/>
        <c:tickLblPos val="nextTo"/>
        <c:crossAx val="257557248"/>
        <c:crosses val="autoZero"/>
        <c:auto val="1"/>
        <c:lblAlgn val="ctr"/>
        <c:lblOffset val="100"/>
        <c:noMultiLvlLbl val="0"/>
      </c:catAx>
      <c:valAx>
        <c:axId val="257557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753088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tx2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">
                <a:solidFill>
                  <a:schemeClr val="tx2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val>
            <c:numRef>
              <c:f>Sheet1!$E$10:$K$10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axId val="257587072"/>
        <c:axId val="257588608"/>
      </c:barChart>
      <c:catAx>
        <c:axId val="257587072"/>
        <c:scaling>
          <c:orientation val="minMax"/>
        </c:scaling>
        <c:delete val="0"/>
        <c:axPos val="b"/>
        <c:majorTickMark val="out"/>
        <c:minorTickMark val="none"/>
        <c:tickLblPos val="nextTo"/>
        <c:crossAx val="257588608"/>
        <c:crosses val="autoZero"/>
        <c:auto val="1"/>
        <c:lblAlgn val="ctr"/>
        <c:lblOffset val="100"/>
        <c:noMultiLvlLbl val="0"/>
      </c:catAx>
      <c:valAx>
        <c:axId val="257588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758707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tx2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">
                <a:solidFill>
                  <a:schemeClr val="tx2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val>
            <c:numRef>
              <c:f>Sheet1!$E$10:$K$10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axId val="257623168"/>
        <c:axId val="257624704"/>
      </c:barChart>
      <c:catAx>
        <c:axId val="257623168"/>
        <c:scaling>
          <c:orientation val="minMax"/>
        </c:scaling>
        <c:delete val="0"/>
        <c:axPos val="b"/>
        <c:majorTickMark val="out"/>
        <c:minorTickMark val="none"/>
        <c:tickLblPos val="nextTo"/>
        <c:crossAx val="257624704"/>
        <c:crosses val="autoZero"/>
        <c:auto val="1"/>
        <c:lblAlgn val="ctr"/>
        <c:lblOffset val="100"/>
        <c:noMultiLvlLbl val="0"/>
      </c:catAx>
      <c:valAx>
        <c:axId val="257624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76231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tx2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">
                <a:solidFill>
                  <a:schemeClr val="tx2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val>
            <c:numRef>
              <c:f>Sheet1!$E$10:$K$10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axId val="257662976"/>
        <c:axId val="257664512"/>
      </c:barChart>
      <c:catAx>
        <c:axId val="257662976"/>
        <c:scaling>
          <c:orientation val="minMax"/>
        </c:scaling>
        <c:delete val="0"/>
        <c:axPos val="b"/>
        <c:majorTickMark val="out"/>
        <c:minorTickMark val="none"/>
        <c:tickLblPos val="nextTo"/>
        <c:crossAx val="257664512"/>
        <c:crosses val="autoZero"/>
        <c:auto val="1"/>
        <c:lblAlgn val="ctr"/>
        <c:lblOffset val="100"/>
        <c:noMultiLvlLbl val="0"/>
      </c:catAx>
      <c:valAx>
        <c:axId val="25766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766297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ln w="12700">
              <a:solidFill>
                <a:schemeClr val="tx2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">
                <a:solidFill>
                  <a:schemeClr val="tx2"/>
                </a:solidFill>
              </a:ln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2"/>
                </a:solidFill>
              </a:ln>
            </c:spPr>
          </c:dPt>
          <c:val>
            <c:numRef>
              <c:f>Sheet1!$E$10:$K$10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axId val="258022400"/>
        <c:axId val="258024192"/>
      </c:barChart>
      <c:catAx>
        <c:axId val="258022400"/>
        <c:scaling>
          <c:orientation val="minMax"/>
        </c:scaling>
        <c:delete val="0"/>
        <c:axPos val="b"/>
        <c:majorTickMark val="out"/>
        <c:minorTickMark val="none"/>
        <c:tickLblPos val="nextTo"/>
        <c:crossAx val="258024192"/>
        <c:crosses val="autoZero"/>
        <c:auto val="1"/>
        <c:lblAlgn val="ctr"/>
        <c:lblOffset val="100"/>
        <c:noMultiLvlLbl val="0"/>
      </c:catAx>
      <c:valAx>
        <c:axId val="258024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5802240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 rtl="0">
            <a:defRPr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5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42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50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2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8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4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6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9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D693-35AC-4815-92AB-57AB62DFB5B0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80CE-2D88-4979-AED8-72FB1C9B9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7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09109"/>
              </p:ext>
            </p:extLst>
          </p:nvPr>
        </p:nvGraphicFramePr>
        <p:xfrm>
          <a:off x="1475656" y="1124744"/>
          <a:ext cx="6170265" cy="375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04783"/>
              </p:ext>
            </p:extLst>
          </p:nvPr>
        </p:nvGraphicFramePr>
        <p:xfrm>
          <a:off x="467544" y="1268760"/>
          <a:ext cx="743744" cy="2950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744"/>
              </a:tblGrid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7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675238"/>
              </p:ext>
            </p:extLst>
          </p:nvPr>
        </p:nvGraphicFramePr>
        <p:xfrm>
          <a:off x="1475656" y="1124744"/>
          <a:ext cx="6170265" cy="375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5575"/>
              </p:ext>
            </p:extLst>
          </p:nvPr>
        </p:nvGraphicFramePr>
        <p:xfrm>
          <a:off x="467544" y="1268760"/>
          <a:ext cx="743744" cy="2950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744"/>
              </a:tblGrid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38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093910"/>
              </p:ext>
            </p:extLst>
          </p:nvPr>
        </p:nvGraphicFramePr>
        <p:xfrm>
          <a:off x="1475656" y="1124744"/>
          <a:ext cx="6170265" cy="375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12591"/>
              </p:ext>
            </p:extLst>
          </p:nvPr>
        </p:nvGraphicFramePr>
        <p:xfrm>
          <a:off x="467544" y="1268760"/>
          <a:ext cx="743744" cy="2950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744"/>
              </a:tblGrid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3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0492617"/>
              </p:ext>
            </p:extLst>
          </p:nvPr>
        </p:nvGraphicFramePr>
        <p:xfrm>
          <a:off x="1475656" y="1124744"/>
          <a:ext cx="6170265" cy="375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90648"/>
              </p:ext>
            </p:extLst>
          </p:nvPr>
        </p:nvGraphicFramePr>
        <p:xfrm>
          <a:off x="467544" y="1268760"/>
          <a:ext cx="743744" cy="2950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744"/>
              </a:tblGrid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4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724440"/>
              </p:ext>
            </p:extLst>
          </p:nvPr>
        </p:nvGraphicFramePr>
        <p:xfrm>
          <a:off x="1475656" y="1124744"/>
          <a:ext cx="6170265" cy="375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60084"/>
              </p:ext>
            </p:extLst>
          </p:nvPr>
        </p:nvGraphicFramePr>
        <p:xfrm>
          <a:off x="467544" y="1268760"/>
          <a:ext cx="743744" cy="2950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744"/>
              </a:tblGrid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6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857015"/>
              </p:ext>
            </p:extLst>
          </p:nvPr>
        </p:nvGraphicFramePr>
        <p:xfrm>
          <a:off x="1475656" y="1124744"/>
          <a:ext cx="6170265" cy="375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14105"/>
              </p:ext>
            </p:extLst>
          </p:nvPr>
        </p:nvGraphicFramePr>
        <p:xfrm>
          <a:off x="467544" y="1268760"/>
          <a:ext cx="743744" cy="2950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744"/>
              </a:tblGrid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79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08663"/>
              </p:ext>
            </p:extLst>
          </p:nvPr>
        </p:nvGraphicFramePr>
        <p:xfrm>
          <a:off x="1475656" y="1124744"/>
          <a:ext cx="6170265" cy="3757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93110"/>
              </p:ext>
            </p:extLst>
          </p:nvPr>
        </p:nvGraphicFramePr>
        <p:xfrm>
          <a:off x="467544" y="1268760"/>
          <a:ext cx="743744" cy="2950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744"/>
              </a:tblGrid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68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6857" y="2132856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rgbClr val="FF0000"/>
                </a:solidFill>
                <a:latin typeface="Consolas" pitchFamily="49" charset="0"/>
              </a:rPr>
              <a:t>end</a:t>
            </a:r>
            <a:endParaRPr lang="zh-CN" altLang="en-US" sz="7200" b="1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3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全屏显示(4:3)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</cp:revision>
  <dcterms:created xsi:type="dcterms:W3CDTF">2020-06-24T07:23:44Z</dcterms:created>
  <dcterms:modified xsi:type="dcterms:W3CDTF">2020-06-24T08:37:29Z</dcterms:modified>
</cp:coreProperties>
</file>