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000" b="1">
                <a:solidFill>
                  <a:srgbClr val="FF4500"/>
                </a:solidFill>
              </a:defRPr>
            </a:pPr>
            <a:r>
              <a:t>Learners Digital</a:t>
            </a:r>
          </a:p>
          <a:p>
            <a:r>
              <a:t>Golang: Structs &amp; Interfaces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200"/>
            </a:pPr>
            <a:r>
              <a:t>Type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Type assertions extract concrete values from an interface.</a:t>
            </a:r>
          </a:p>
          <a:p>
            <a:br/>
            <a:pPr>
              <a:defRPr sz="1800" b="1">
                <a:solidFill>
                  <a:srgbClr val="0000FF"/>
                </a:solidFill>
              </a:defRPr>
            </a:pPr>
            <a:r>
              <a:t>Example:</a:t>
            </a:r>
            <a:br/>
            <a:r>
              <a:t>func describe(i interface{}) {</a:t>
            </a:r>
            <a:br/>
            <a:r>
              <a:t>    val, ok := i.(string)</a:t>
            </a:r>
            <a:br/>
            <a:r>
              <a:t>    if ok {</a:t>
            </a:r>
            <a:br/>
            <a:r>
              <a:t>        fmt.Println("String value:", val)</a:t>
            </a:r>
            <a:br/>
            <a:r>
              <a:t>    } else {</a:t>
            </a:r>
            <a:br/>
            <a:r>
              <a:t>        fmt.Println("Not a string")</a:t>
            </a:r>
            <a:br/>
            <a:r>
              <a:t>    }</a:t>
            </a:r>
            <a:br/>
            <a:r>
              <a:t>}</a:t>
            </a:r>
            <a:br/>
            <a:br/>
            <a:r>
              <a:t>func main() {</a:t>
            </a:r>
            <a:br/>
            <a:r>
              <a:t>    describe("Hello")</a:t>
            </a:r>
            <a:br/>
            <a:r>
              <a:t>    describe(42)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200"/>
            </a:pPr>
            <a:r>
              <a:t>Type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Type switch is used to handle multiple concrete types from an interface.</a:t>
            </a:r>
          </a:p>
          <a:p>
            <a:br/>
            <a:pPr>
              <a:defRPr sz="1800" b="1">
                <a:solidFill>
                  <a:srgbClr val="0000FF"/>
                </a:solidFill>
              </a:defRPr>
            </a:pPr>
            <a:r>
              <a:t>Example:</a:t>
            </a:r>
            <a:br/>
            <a:r>
              <a:t>func checkType(i interface{}) {</a:t>
            </a:r>
            <a:br/>
            <a:r>
              <a:t>    switch v := i.(type) {</a:t>
            </a:r>
            <a:br/>
            <a:r>
              <a:t>    case string:</a:t>
            </a:r>
            <a:br/>
            <a:r>
              <a:t>        fmt.Println("String:", v)</a:t>
            </a:r>
            <a:br/>
            <a:r>
              <a:t>    case int:</a:t>
            </a:r>
            <a:br/>
            <a:r>
              <a:t>        fmt.Println("Integer:", v)</a:t>
            </a:r>
            <a:br/>
            <a:r>
              <a:t>    default:</a:t>
            </a:r>
            <a:br/>
            <a:r>
              <a:t>        fmt.Println("Unknown type")</a:t>
            </a:r>
            <a:br/>
            <a:r>
              <a:t>    }</a:t>
            </a:r>
            <a:br/>
            <a:r>
              <a:t>}</a:t>
            </a:r>
            <a:br/>
            <a:br/>
            <a:r>
              <a:t>func main() {</a:t>
            </a:r>
            <a:br/>
            <a:r>
              <a:t>    checkType("GoLang")</a:t>
            </a:r>
            <a:br/>
            <a:r>
              <a:t>    checkType(100)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200"/>
            </a:pPr>
            <a:r>
              <a:t>Empty Interface (`interface{}`)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An empty interface can hold any type, often used for generic functions.</a:t>
            </a:r>
          </a:p>
          <a:p>
            <a:br/>
            <a:pPr>
              <a:defRPr sz="1800" b="1">
                <a:solidFill>
                  <a:srgbClr val="0000FF"/>
                </a:solidFill>
              </a:defRPr>
            </a:pPr>
            <a:r>
              <a:t>Example:</a:t>
            </a:r>
            <a:br/>
            <a:r>
              <a:t>func printAnything(val interface{}) {</a:t>
            </a:r>
            <a:br/>
            <a:r>
              <a:t>    fmt.Println(val)</a:t>
            </a:r>
            <a:br/>
            <a:r>
              <a:t>}</a:t>
            </a:r>
            <a:br/>
            <a:br/>
            <a:r>
              <a:t>func main() {</a:t>
            </a:r>
            <a:br/>
            <a:r>
              <a:t>    printAnything("Hello")</a:t>
            </a:r>
            <a:br/>
            <a:r>
              <a:t>    printAnything(42)</a:t>
            </a:r>
            <a:br/>
            <a:r>
              <a:t>    printAnything(true)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200"/>
            </a:pPr>
            <a:r>
              <a:t>Interfaces and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Interfaces enable polymorphism, allowing different implementations.</a:t>
            </a:r>
          </a:p>
          <a:p>
            <a:br/>
            <a:pPr>
              <a:defRPr sz="1800" b="1">
                <a:solidFill>
                  <a:srgbClr val="0000FF"/>
                </a:solidFill>
              </a:defRPr>
            </a:pPr>
            <a:r>
              <a:t>Example:</a:t>
            </a:r>
            <a:br/>
            <a:r>
              <a:t>type Animal interface {</a:t>
            </a:r>
            <a:br/>
            <a:r>
              <a:t>    Speak() string</a:t>
            </a:r>
            <a:br/>
            <a:r>
              <a:t>}</a:t>
            </a:r>
            <a:br/>
            <a:br/>
            <a:r>
              <a:t>type Cat struct{}</a:t>
            </a:r>
            <a:br/>
            <a:r>
              <a:t>func (c Cat) Speak() string { return "Meow!" }</a:t>
            </a:r>
            <a:br/>
            <a:br/>
            <a:r>
              <a:t>type Dog struct{}</a:t>
            </a:r>
            <a:br/>
            <a:r>
              <a:t>func (d Dog) Speak() string { return "Woof!" }</a:t>
            </a:r>
            <a:br/>
            <a:br/>
            <a:r>
              <a:t>func main() {</a:t>
            </a:r>
            <a:br/>
            <a:r>
              <a:t>    animals := []Animal{Cat{}, Dog{}}</a:t>
            </a:r>
            <a:br/>
            <a:r>
              <a:t>    for _, animal := range animals {</a:t>
            </a:r>
            <a:br/>
            <a:r>
              <a:t>        fmt.Println(animal.Speak())</a:t>
            </a:r>
            <a:br/>
            <a:r>
              <a:t>    }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200"/>
            </a:pPr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1. Prefer small, focused interfaces.</a:t>
            </a:r>
          </a:p>
          <a:p>
            <a:r>
              <a:t>2. Use pointer receivers when modifying struct data.</a:t>
            </a:r>
          </a:p>
          <a:p>
            <a:r>
              <a:t>3. Avoid unnecessary empty interfaces (`interface{}`).</a:t>
            </a:r>
          </a:p>
          <a:p>
            <a:r>
              <a:t>4. Use struct embedding for composition over inheritance.</a:t>
            </a:r>
          </a:p>
          <a:p>
            <a:r>
              <a:t>5. Keep interfaces simple and easy to understand.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200"/>
            </a:pPr>
            <a:r>
              <a:t>Introduction to 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A struct in Go is a user-defined type that groups related data together. It's commonly used to create complex data types.</a:t>
            </a:r>
          </a:p>
          <a:p>
            <a:br/>
            <a:pPr>
              <a:defRPr sz="1800" b="1">
                <a:solidFill>
                  <a:srgbClr val="0000FF"/>
                </a:solidFill>
              </a:defRPr>
            </a:pPr>
            <a:r>
              <a:t>Example:</a:t>
            </a:r>
            <a:br/>
            <a:r>
              <a:t>type Person struct {</a:t>
            </a:r>
            <a:br/>
            <a:r>
              <a:t>    Name string</a:t>
            </a:r>
            <a:br/>
            <a:r>
              <a:t>    Age  int</a:t>
            </a:r>
            <a:br/>
            <a:r>
              <a:t>}</a:t>
            </a:r>
            <a:br/>
            <a:br/>
            <a:r>
              <a:t>func main() {</a:t>
            </a:r>
            <a:br/>
            <a:r>
              <a:t>    p := Person{Name: "John", Age: 30}</a:t>
            </a:r>
            <a:br/>
            <a:r>
              <a:t>    fmt.Println(p)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200"/>
            </a:pPr>
            <a:r>
              <a:t>Defining a 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Structs are defined using the `type` keyword. Fields inside a struct have a name and a type.</a:t>
            </a:r>
          </a:p>
          <a:p>
            <a:br/>
            <a:pPr>
              <a:defRPr sz="1800" b="1">
                <a:solidFill>
                  <a:srgbClr val="0000FF"/>
                </a:solidFill>
              </a:defRPr>
            </a:pPr>
            <a:r>
              <a:t>Example:</a:t>
            </a:r>
            <a:br/>
            <a:r>
              <a:t>type Car struct {</a:t>
            </a:r>
            <a:br/>
            <a:r>
              <a:t>    Brand string</a:t>
            </a:r>
            <a:br/>
            <a:r>
              <a:t>    Year  int</a:t>
            </a:r>
            <a:br/>
            <a:r>
              <a:t>}</a:t>
            </a:r>
            <a:br/>
            <a:br/>
            <a:r>
              <a:t>func main() {</a:t>
            </a:r>
            <a:br/>
            <a:r>
              <a:t>    myCar := Car{Brand: "Toyota", Year: 2020}</a:t>
            </a:r>
            <a:br/>
            <a:r>
              <a:t>    fmt.Println(myCar.Brand, myCar.Year)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200"/>
            </a:pPr>
            <a:r>
              <a:t>Struct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Go allows defining methods on structs using receivers.</a:t>
            </a:r>
          </a:p>
          <a:p>
            <a:br/>
            <a:pPr>
              <a:defRPr sz="1800" b="1">
                <a:solidFill>
                  <a:srgbClr val="0000FF"/>
                </a:solidFill>
              </a:defRPr>
            </a:pPr>
            <a:r>
              <a:t>Example:</a:t>
            </a:r>
            <a:br/>
            <a:r>
              <a:t>type Rectangle struct {</a:t>
            </a:r>
            <a:br/>
            <a:r>
              <a:t>    Width, Height float64</a:t>
            </a:r>
            <a:br/>
            <a:r>
              <a:t>}</a:t>
            </a:r>
            <a:br/>
            <a:br/>
            <a:r>
              <a:t>func (r Rectangle) Area() float64 {</a:t>
            </a:r>
            <a:br/>
            <a:r>
              <a:t>    return r.Width * r.Height</a:t>
            </a:r>
            <a:br/>
            <a:r>
              <a:t>}</a:t>
            </a:r>
            <a:br/>
            <a:br/>
            <a:r>
              <a:t>func main() {</a:t>
            </a:r>
            <a:br/>
            <a:r>
              <a:t>    rect := Rectangle{Width: 5, Height: 3}</a:t>
            </a:r>
            <a:br/>
            <a:r>
              <a:t>    fmt.Println("Area:", rect.Area())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200"/>
            </a:pPr>
            <a:r>
              <a:t>Pointer Receivers in 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Pointer receivers allow modifying the original struct inside methods.</a:t>
            </a:r>
          </a:p>
          <a:p>
            <a:br/>
            <a:pPr>
              <a:defRPr sz="1800" b="1">
                <a:solidFill>
                  <a:srgbClr val="0000FF"/>
                </a:solidFill>
              </a:defRPr>
            </a:pPr>
            <a:r>
              <a:t>Example:</a:t>
            </a:r>
            <a:br/>
            <a:r>
              <a:t>type Counter struct {</a:t>
            </a:r>
            <a:br/>
            <a:r>
              <a:t>    Value int</a:t>
            </a:r>
            <a:br/>
            <a:r>
              <a:t>}</a:t>
            </a:r>
            <a:br/>
            <a:br/>
            <a:r>
              <a:t>func (c *Counter) Increment() {</a:t>
            </a:r>
            <a:br/>
            <a:r>
              <a:t>    c.Value++</a:t>
            </a:r>
            <a:br/>
            <a:r>
              <a:t>}</a:t>
            </a:r>
            <a:br/>
            <a:br/>
            <a:r>
              <a:t>func main() {</a:t>
            </a:r>
            <a:br/>
            <a:r>
              <a:t>    c := Counter{Value: 10}</a:t>
            </a:r>
            <a:br/>
            <a:r>
              <a:t>    c.Increment()</a:t>
            </a:r>
            <a:br/>
            <a:r>
              <a:t>    fmt.Println("Counter Value:", c.Value)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200"/>
            </a:pPr>
            <a:r>
              <a:t>Struct Embedding &amp;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Go supports composition through struct embedding.</a:t>
            </a:r>
          </a:p>
          <a:p>
            <a:br/>
            <a:pPr>
              <a:defRPr sz="1800" b="1">
                <a:solidFill>
                  <a:srgbClr val="0000FF"/>
                </a:solidFill>
              </a:defRPr>
            </a:pPr>
            <a:r>
              <a:t>Example:</a:t>
            </a:r>
            <a:br/>
            <a:r>
              <a:t>type Engine struct {</a:t>
            </a:r>
            <a:br/>
            <a:r>
              <a:t>    Horsepower int</a:t>
            </a:r>
            <a:br/>
            <a:r>
              <a:t>}</a:t>
            </a:r>
            <a:br/>
            <a:br/>
            <a:r>
              <a:t>type Car struct {</a:t>
            </a:r>
            <a:br/>
            <a:r>
              <a:t>    Brand string</a:t>
            </a:r>
            <a:br/>
            <a:r>
              <a:t>    Engine</a:t>
            </a:r>
            <a:br/>
            <a:r>
              <a:t>}</a:t>
            </a:r>
            <a:br/>
            <a:br/>
            <a:r>
              <a:t>func main() {</a:t>
            </a:r>
            <a:br/>
            <a:r>
              <a:t>    myCar := Car{Brand: "Ford", Engine: Engine{Horsepower: 150}}</a:t>
            </a:r>
            <a:br/>
            <a:r>
              <a:t>    fmt.Println("Car:", myCar.Brand, "HP:", myCar.Horsepower)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200"/>
            </a:pPr>
            <a:r>
              <a:t>Struct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Struct tags provide metadata, commonly used for JSON serialization.</a:t>
            </a:r>
          </a:p>
          <a:p>
            <a:br/>
            <a:pPr>
              <a:defRPr sz="1800" b="1">
                <a:solidFill>
                  <a:srgbClr val="0000FF"/>
                </a:solidFill>
              </a:defRPr>
            </a:pPr>
            <a:r>
              <a:t>Example:</a:t>
            </a:r>
            <a:br/>
            <a:r>
              <a:t>type User struct {</a:t>
            </a:r>
            <a:br/>
            <a:r>
              <a:t>    Name  string `json:"name"`</a:t>
            </a:r>
            <a:br/>
            <a:r>
              <a:t>    Email string `json:"email"`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200"/>
            </a:pPr>
            <a:r>
              <a:t>Introduction to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Interfaces define behavior without specifying implementation.</a:t>
            </a:r>
          </a:p>
          <a:p>
            <a:br/>
            <a:pPr>
              <a:defRPr sz="1800" b="1">
                <a:solidFill>
                  <a:srgbClr val="0000FF"/>
                </a:solidFill>
              </a:defRPr>
            </a:pPr>
            <a:r>
              <a:t>Example:</a:t>
            </a:r>
            <a:br/>
            <a:r>
              <a:t>type Speaker interface {</a:t>
            </a:r>
            <a:br/>
            <a:r>
              <a:t>    Speak() string</a:t>
            </a:r>
            <a:br/>
            <a:r>
              <a:t>}</a:t>
            </a:r>
            <a:br/>
            <a:br/>
            <a:r>
              <a:t>type Dog struct{}</a:t>
            </a:r>
            <a:br/>
            <a:br/>
            <a:r>
              <a:t>func (d Dog) Speak() string {</a:t>
            </a:r>
            <a:br/>
            <a:r>
              <a:t>    return "Woof!"</a:t>
            </a:r>
            <a:br/>
            <a:r>
              <a:t>}</a:t>
            </a:r>
            <a:br/>
            <a:br/>
            <a:r>
              <a:t>func main() {</a:t>
            </a:r>
            <a:br/>
            <a:r>
              <a:t>    var s Speaker = Dog{}</a:t>
            </a:r>
            <a:br/>
            <a:r>
              <a:t>    fmt.Println(s.Speak())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200"/>
            </a:pPr>
            <a:r>
              <a:t>Implicit Interface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A type implements an interface implicitly by implementing all required methods.</a:t>
            </a:r>
          </a:p>
          <a:p>
            <a:br/>
            <a:pPr>
              <a:defRPr sz="1800" b="1">
                <a:solidFill>
                  <a:srgbClr val="0000FF"/>
                </a:solidFill>
              </a:defRPr>
            </a:pPr>
            <a:r>
              <a:t>Example:</a:t>
            </a:r>
            <a:br/>
            <a:r>
              <a:t>type Writer interface {</a:t>
            </a:r>
            <a:br/>
            <a:r>
              <a:t>    Write() string</a:t>
            </a:r>
            <a:br/>
            <a:r>
              <a:t>}</a:t>
            </a:r>
            <a:br/>
            <a:br/>
            <a:r>
              <a:t>type Pen struct{}</a:t>
            </a:r>
            <a:br/>
            <a:br/>
            <a:r>
              <a:t>func (p Pen) Write() string {</a:t>
            </a:r>
            <a:br/>
            <a:r>
              <a:t>    return "Writing..."</a:t>
            </a:r>
            <a:br/>
            <a:r>
              <a:t>}</a:t>
            </a:r>
            <a:br/>
            <a:br/>
            <a:r>
              <a:t>func main() {</a:t>
            </a:r>
            <a:br/>
            <a:r>
              <a:t>    var w Writer = Pen{}</a:t>
            </a:r>
            <a:br/>
            <a:r>
              <a:t>    fmt.Println(w.Write())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