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09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169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1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781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749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907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558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26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44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97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065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849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388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546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21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7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BAD7-EDA3-40DC-B8B5-C915FF8EFBF2}" type="datetimeFigureOut">
              <a:rPr lang="en-PH" smtClean="0"/>
              <a:t>09/02/2024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F2D0FAB-813D-45C0-B480-0355B9353B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770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B7D4-021B-ECB7-F11C-4F5C7FBA0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32" y="1021783"/>
            <a:ext cx="9633001" cy="1646302"/>
          </a:xfrm>
        </p:spPr>
        <p:txBody>
          <a:bodyPr/>
          <a:lstStyle/>
          <a:p>
            <a:r>
              <a:rPr lang="en-US" sz="6600" dirty="0"/>
              <a:t>7 LAYERS OF OSI MODEL</a:t>
            </a:r>
            <a:endParaRPr lang="en-PH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0FA9A-6140-6DA0-514D-98FB49AC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193" y="5556251"/>
            <a:ext cx="7766936" cy="1096899"/>
          </a:xfrm>
        </p:spPr>
        <p:txBody>
          <a:bodyPr/>
          <a:lstStyle/>
          <a:p>
            <a:r>
              <a:rPr lang="en-US" dirty="0"/>
              <a:t>PAUL WHILZEL S REAMICO</a:t>
            </a:r>
          </a:p>
          <a:p>
            <a:r>
              <a:rPr lang="en-US" dirty="0"/>
              <a:t>BSIT 3B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470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7219-49C5-F722-5515-18CEE024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Layer 1: Physical Layer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20F3-E3B4-0111-0A12-64A2D6AF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Transmits bits from one computer to another</a:t>
            </a:r>
          </a:p>
          <a:p>
            <a:r>
              <a:rPr lang="en-US" sz="2800" dirty="0"/>
              <a:t>Regulates the transmission of a stream of bits over a physical medium. </a:t>
            </a:r>
          </a:p>
          <a:p>
            <a:r>
              <a:rPr lang="en-US" sz="2800" dirty="0"/>
              <a:t>Defines how the cable is attached to the network adapter and what transmission technique is used to send data over the cable. 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93932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79AD-2569-9326-58DE-3BF53B2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the OSI Model</a:t>
            </a:r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75F-98FE-7F06-73A0-490CEF82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OSI model, each layer provide services to layer above, and ‘consumes’ services provided by layer below.</a:t>
            </a:r>
          </a:p>
          <a:p>
            <a:r>
              <a:rPr lang="en-US" sz="2800" dirty="0"/>
              <a:t>Active elements in a layer called entities.</a:t>
            </a:r>
          </a:p>
          <a:p>
            <a:r>
              <a:rPr lang="en-US" sz="2800" dirty="0"/>
              <a:t>Entities in same layer in different machines called peer entities.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89531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B1F0-4321-2DB3-87FA-96BFF4E5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Connections 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E690-E243-FEC8-F57A-1B416204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Layers can offer connection-oriented or connectionless services.</a:t>
            </a:r>
          </a:p>
          <a:p>
            <a:r>
              <a:rPr lang="en-US" sz="2800" dirty="0"/>
              <a:t>Connection-oriented like telephone system.</a:t>
            </a:r>
          </a:p>
          <a:p>
            <a:r>
              <a:rPr lang="en-US" sz="2800" dirty="0"/>
              <a:t>Connectionless like postal system.</a:t>
            </a:r>
          </a:p>
          <a:p>
            <a:r>
              <a:rPr lang="en-US" sz="2800" dirty="0"/>
              <a:t>Each service has an associated Quality-of-service (e.g. reliable or unreliable).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04119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80C6-B28B-1989-6630-58D5ABF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CD3B-2D32-A61A-9C58-2835136A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OSI Model (Open Systems Interconnection Model) is a conceptual framework used to describe the functions of a networking system. The OSI model characterizes computing functions into a universal set of rules and requirements in order to support interoperability between different products and software.</a:t>
            </a:r>
          </a:p>
          <a:p>
            <a:r>
              <a:rPr lang="en-US" dirty="0"/>
              <a:t>In its most basic forms, it divides network architecture into seven layers which ,from top to bottom are the </a:t>
            </a:r>
            <a:r>
              <a:rPr lang="en-US" sz="2000" b="1" dirty="0">
                <a:solidFill>
                  <a:srgbClr val="01662F"/>
                </a:solidFill>
              </a:rPr>
              <a:t>Application, Presentation, Session, Transport ,Network , Data Link and Physical Layers</a:t>
            </a:r>
            <a:r>
              <a:rPr lang="en-US" dirty="0"/>
              <a:t>. It is therefore often referred to as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OSI SEVEN LAYER MODE</a:t>
            </a:r>
            <a:r>
              <a:rPr lang="en-US" sz="2000" b="1" dirty="0">
                <a:solidFill>
                  <a:srgbClr val="01662F"/>
                </a:solidFill>
              </a:rPr>
              <a:t>L</a:t>
            </a:r>
            <a:r>
              <a:rPr lang="en-US" dirty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8331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B12A-CCCA-28A1-D3CD-12A3FF6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6347-8D73-7ABD-25D8-CDC5C41C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DFB7E-2590-F094-757B-0222B71F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3" r="412" b="5241"/>
          <a:stretch/>
        </p:blipFill>
        <p:spPr>
          <a:xfrm>
            <a:off x="197727" y="636919"/>
            <a:ext cx="11316939" cy="558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0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2EFF-AC59-B375-B6B0-F03CAD04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Layer 7: Application Layer 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9D74-9380-7264-24D4-9F34542B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Level at which applications access network services.</a:t>
            </a:r>
          </a:p>
          <a:p>
            <a:r>
              <a:rPr lang="en-US" sz="2800" dirty="0"/>
              <a:t>Represents services that directly support software applications for file transfers, database access, and electronic mail etc.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54777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3BFB-5003-4E36-E0C5-BA32935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Layer 6: Presentation Layer 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75FD-8044-485B-8C7C-8C293C43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2800" dirty="0"/>
              <a:t>Related to representation of transmitted data</a:t>
            </a:r>
          </a:p>
          <a:p>
            <a:pPr marL="1100138" lvl="1" indent="-533400"/>
            <a:r>
              <a:rPr lang="en-US" altLang="en-US" sz="2400" dirty="0"/>
              <a:t>Translates different data representations from the Application layer into uniform standard format</a:t>
            </a:r>
          </a:p>
          <a:p>
            <a:pPr marL="609600" indent="-609600"/>
            <a:r>
              <a:rPr lang="en-US" altLang="en-US" sz="2800" dirty="0"/>
              <a:t>Providing services for secure efficient data transmission</a:t>
            </a:r>
          </a:p>
          <a:p>
            <a:pPr marL="1100138" lvl="1" indent="-533400"/>
            <a:r>
              <a:rPr lang="en-US" altLang="en-US" sz="2400" dirty="0"/>
              <a:t>e.g. data encryption, and data compression.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75698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4BFF-4D96-986C-B3CA-B2EF5A1D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Layer 5: Session Layer 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0CFC-7B73-3067-1A35-8D313128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Allows two applications on different computers to establish, use, and end a session. </a:t>
            </a:r>
          </a:p>
          <a:p>
            <a:r>
              <a:rPr lang="en-US" sz="2800" dirty="0"/>
              <a:t>e.g. file transfer, remote login </a:t>
            </a:r>
          </a:p>
          <a:p>
            <a:r>
              <a:rPr lang="en-US" sz="2800" dirty="0"/>
              <a:t>Establishes dialog control</a:t>
            </a:r>
          </a:p>
          <a:p>
            <a:r>
              <a:rPr lang="en-US" sz="2800" dirty="0"/>
              <a:t>Regulates which side transmits, plus when and how long it transmits.</a:t>
            </a:r>
          </a:p>
          <a:p>
            <a:r>
              <a:rPr lang="en-US" sz="2800" dirty="0"/>
              <a:t>Performs token management and synchronization.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79622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8AEF-F87B-981A-7224-D471142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Layer 4: Transport Layer 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995-7E09-9DDD-4352-7F402BF2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Manages transmission packets</a:t>
            </a:r>
          </a:p>
          <a:p>
            <a:r>
              <a:rPr lang="en-US" sz="2000" dirty="0"/>
              <a:t>Repackages long messages when necessary into small packets for transmission </a:t>
            </a:r>
          </a:p>
          <a:p>
            <a:r>
              <a:rPr lang="en-US" sz="2000" dirty="0"/>
              <a:t>Reassembles packets in correct order to get the original message. </a:t>
            </a:r>
          </a:p>
          <a:p>
            <a:r>
              <a:rPr lang="en-US" sz="2000" dirty="0"/>
              <a:t>Handles error recognition and recovery. </a:t>
            </a:r>
          </a:p>
          <a:p>
            <a:r>
              <a:rPr lang="en-US" sz="2000" dirty="0"/>
              <a:t>Transport layer at receiving acknowledges packet delivery. </a:t>
            </a:r>
          </a:p>
          <a:p>
            <a:r>
              <a:rPr lang="en-US" sz="2000" dirty="0"/>
              <a:t>Resends missing packets.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17292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D414-66A5-C344-F832-0D43E1E4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Layer 3: Network Layer </a:t>
            </a:r>
            <a:br>
              <a:rPr lang="en-PH" sz="4000" dirty="0"/>
            </a:b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E9B5-8909-73B7-6C64-E97B2E44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Manages addressing/routing of data within the subnet </a:t>
            </a:r>
          </a:p>
          <a:p>
            <a:r>
              <a:rPr lang="en-US" sz="2000" dirty="0"/>
              <a:t>Addresses messages and translates logical addresses and names into physical addresses. </a:t>
            </a:r>
          </a:p>
          <a:p>
            <a:r>
              <a:rPr lang="en-US" sz="2000" dirty="0"/>
              <a:t>Determines the route from the source to the destination computer </a:t>
            </a:r>
          </a:p>
          <a:p>
            <a:r>
              <a:rPr lang="en-US" sz="2000" dirty="0"/>
              <a:t>Manages traffic problems, such as switching, routing, and controlling the congestion of data packets.</a:t>
            </a:r>
          </a:p>
          <a:p>
            <a:r>
              <a:rPr lang="en-US" sz="2000" dirty="0"/>
              <a:t>Routing can be:</a:t>
            </a:r>
          </a:p>
          <a:p>
            <a:r>
              <a:rPr lang="en-US" sz="2000" dirty="0"/>
              <a:t>Based on static tables</a:t>
            </a:r>
          </a:p>
          <a:p>
            <a:r>
              <a:rPr lang="en-US" sz="2000" dirty="0"/>
              <a:t>determined at start of each session</a:t>
            </a:r>
          </a:p>
          <a:p>
            <a:r>
              <a:rPr lang="en-US" sz="2000" dirty="0"/>
              <a:t>Individually determined for each packet, reflecting the current network load.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21915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EAA0-843C-FDFE-9995-8607AF4B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2: Data Link Layer</a:t>
            </a:r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E625-8CD7-8E86-C7F6-9C1A1E47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Packages raw bits from the Physical layer into frames (logical, structured packets for data). </a:t>
            </a:r>
          </a:p>
          <a:p>
            <a:r>
              <a:rPr lang="en-US" sz="2800" dirty="0"/>
              <a:t>Provides reliable transmission of frames</a:t>
            </a:r>
          </a:p>
          <a:p>
            <a:r>
              <a:rPr lang="en-US" sz="2800" dirty="0"/>
              <a:t>It waits for an acknowledgment from the receiving computer.</a:t>
            </a:r>
          </a:p>
          <a:p>
            <a:r>
              <a:rPr lang="en-US" sz="2800" dirty="0"/>
              <a:t>Retransmits frames for which acknowledgement not received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324714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6600"/>
      </a:accent1>
      <a:accent2>
        <a:srgbClr val="BD830A"/>
      </a:accent2>
      <a:accent3>
        <a:srgbClr val="E65331"/>
      </a:accent3>
      <a:accent4>
        <a:srgbClr val="F27E19"/>
      </a:accent4>
      <a:accent5>
        <a:srgbClr val="F2AC19"/>
      </a:accent5>
      <a:accent6>
        <a:srgbClr val="BD830A"/>
      </a:accent6>
      <a:hlink>
        <a:srgbClr val="006600"/>
      </a:hlink>
      <a:folHlink>
        <a:srgbClr val="00660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40</TotalTime>
  <Words>544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7 LAYERS OF OSI MODEL</vt:lpstr>
      <vt:lpstr>INTRODUCTION</vt:lpstr>
      <vt:lpstr>PowerPoint Presentation</vt:lpstr>
      <vt:lpstr>Layer 7: Application Layer  </vt:lpstr>
      <vt:lpstr>Layer 6: Presentation Layer  </vt:lpstr>
      <vt:lpstr>Layer 5: Session Layer  </vt:lpstr>
      <vt:lpstr>Layer 4: Transport Layer  </vt:lpstr>
      <vt:lpstr>Layer 3: Network Layer  </vt:lpstr>
      <vt:lpstr>Layer 2: Data Link Layer </vt:lpstr>
      <vt:lpstr>Layer 1: Physical Layer </vt:lpstr>
      <vt:lpstr>Services in the OSI Model </vt:lpstr>
      <vt:lpstr>Connections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LAYERS OF OSI MODEL</dc:title>
  <dc:creator>Paul Reamico</dc:creator>
  <cp:lastModifiedBy>Paul Reamico</cp:lastModifiedBy>
  <cp:revision>1</cp:revision>
  <dcterms:created xsi:type="dcterms:W3CDTF">2024-02-09T00:40:21Z</dcterms:created>
  <dcterms:modified xsi:type="dcterms:W3CDTF">2024-02-09T01:21:19Z</dcterms:modified>
</cp:coreProperties>
</file>