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3"/>
    <p:restoredTop sz="94721"/>
  </p:normalViewPr>
  <p:slideViewPr>
    <p:cSldViewPr snapToGrid="0" snapToObjects="1">
      <p:cViewPr varScale="1">
        <p:scale>
          <a:sx n="78" d="100"/>
          <a:sy n="78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986-A093-3D4E-951B-2402E762D3A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44A3-4B08-B640-A229-AD12E9C2F7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15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986-A093-3D4E-951B-2402E762D3A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44A3-4B08-B640-A229-AD12E9C2F7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34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986-A093-3D4E-951B-2402E762D3A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44A3-4B08-B640-A229-AD12E9C2F7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64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986-A093-3D4E-951B-2402E762D3A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44A3-4B08-B640-A229-AD12E9C2F7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63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986-A093-3D4E-951B-2402E762D3A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44A3-4B08-B640-A229-AD12E9C2F7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986-A093-3D4E-951B-2402E762D3A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44A3-4B08-B640-A229-AD12E9C2F7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13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986-A093-3D4E-951B-2402E762D3A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44A3-4B08-B640-A229-AD12E9C2F7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85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986-A093-3D4E-951B-2402E762D3A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44A3-4B08-B640-A229-AD12E9C2F7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9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986-A093-3D4E-951B-2402E762D3A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44A3-4B08-B640-A229-AD12E9C2F7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91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986-A093-3D4E-951B-2402E762D3A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44A3-4B08-B640-A229-AD12E9C2F7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68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D986-A093-3D4E-951B-2402E762D3A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44A3-4B08-B640-A229-AD12E9C2F7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6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D986-A093-3D4E-951B-2402E762D3A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F44A3-4B08-B640-A229-AD12E9C2F7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0"/>
            <a:ext cx="9820893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597231" y="2497976"/>
            <a:ext cx="9028434" cy="1862048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150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YOU LOSE</a:t>
            </a:r>
            <a:endParaRPr kumimoji="1" lang="ja-JP" altLang="en-US" sz="11500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60818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Hiragino Kaku Gothic Std W8</vt:lpstr>
      <vt:lpstr>Yu Gothic</vt:lpstr>
      <vt:lpstr>Yu Gothic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 </dc:creator>
  <cp:lastModifiedBy> </cp:lastModifiedBy>
  <cp:revision>1</cp:revision>
  <dcterms:created xsi:type="dcterms:W3CDTF">2018-05-14T15:47:47Z</dcterms:created>
  <dcterms:modified xsi:type="dcterms:W3CDTF">2018-05-14T15:51:05Z</dcterms:modified>
</cp:coreProperties>
</file>