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20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rg/ryu/blob/master/ryu/app/rest_firewall.py" TargetMode="External"/><Relationship Id="rId2" Type="http://schemas.openxmlformats.org/officeDocument/2006/relationships/hyperlink" Target="https://osrg.github.io/ryu-book/zh_tw/html/rest_firewal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yerlove1/SDN-t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E-Lab/Learning-SDN/tree/master/Protocols/OpenFlow/OpenFlowInSwitch" TargetMode="External"/><Relationship Id="rId2" Type="http://schemas.openxmlformats.org/officeDocument/2006/relationships/hyperlink" Target="https://github.com/OSE-Lab/Learning-SDN/tree/master/Protocols/OpenFlo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Security AI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62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SDN-</a:t>
            </a:r>
            <a:r>
              <a:rPr lang="en-US" altLang="zh-TW" dirty="0" err="1"/>
              <a:t>Ryu</a:t>
            </a:r>
            <a:r>
              <a:rPr lang="en-US" altLang="zh-TW" dirty="0"/>
              <a:t> </a:t>
            </a:r>
            <a:r>
              <a:rPr lang="en-US" altLang="zh-TW" dirty="0" smtClean="0"/>
              <a:t>controller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TW" altLang="en-US" dirty="0" smtClean="0"/>
              <a:t>如何</a:t>
            </a:r>
            <a:r>
              <a:rPr lang="zh-TW" altLang="en-US" dirty="0"/>
              <a:t>阻擋流量</a:t>
            </a:r>
            <a:r>
              <a:rPr lang="en-US" altLang="zh-TW" dirty="0" smtClean="0"/>
              <a:t>?  </a:t>
            </a:r>
            <a:r>
              <a:rPr lang="zh-TW" altLang="en-US" dirty="0" smtClean="0"/>
              <a:t>防火牆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>
                <a:hlinkClick r:id="rId2"/>
              </a:rPr>
              <a:t>參考教學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Ryubook</a:t>
            </a:r>
            <a:endParaRPr lang="en-US" altLang="zh-TW" dirty="0" smtClean="0"/>
          </a:p>
          <a:p>
            <a:pPr lvl="1"/>
            <a:r>
              <a:rPr lang="zh-TW" altLang="en-US" dirty="0">
                <a:hlinkClick r:id="rId3"/>
              </a:rPr>
              <a:t>參考</a:t>
            </a:r>
            <a:r>
              <a:rPr lang="zh-TW" altLang="en-US" dirty="0" smtClean="0">
                <a:hlinkClick r:id="rId3"/>
              </a:rPr>
              <a:t>原始碼</a:t>
            </a:r>
            <a:endParaRPr lang="en-US" altLang="zh-TW" dirty="0" smtClean="0"/>
          </a:p>
          <a:p>
            <a:pPr lvl="1"/>
            <a:r>
              <a:rPr lang="en-US" altLang="zh-TW" dirty="0" err="1"/>
              <a:t>ryu</a:t>
            </a:r>
            <a:r>
              <a:rPr lang="en-US" altLang="zh-TW" dirty="0"/>
              <a:t>-manager </a:t>
            </a:r>
            <a:r>
              <a:rPr lang="en-US" altLang="zh-TW" dirty="0" err="1" smtClean="0"/>
              <a:t>ryu.app.rest_firewall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如何更動態</a:t>
            </a:r>
            <a:r>
              <a:rPr lang="en-US" altLang="zh-TW" dirty="0" smtClean="0"/>
              <a:t>?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拆解原始碼自己改寫程式</a:t>
            </a:r>
            <a:r>
              <a:rPr lang="en-US" altLang="zh-TW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34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SDN-</a:t>
            </a:r>
            <a:r>
              <a:rPr lang="en-US" altLang="zh-TW" dirty="0" err="1"/>
              <a:t>Ryu</a:t>
            </a:r>
            <a:r>
              <a:rPr lang="en-US" altLang="zh-TW" dirty="0"/>
              <a:t> </a:t>
            </a:r>
            <a:r>
              <a:rPr lang="en-US" altLang="zh-TW" dirty="0" smtClean="0"/>
              <a:t>controller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TW" altLang="en-US" dirty="0" smtClean="0">
                <a:hlinkClick r:id="rId2"/>
              </a:rPr>
              <a:t>簡易教學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847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AI Detect Program</a:t>
            </a:r>
          </a:p>
          <a:p>
            <a:r>
              <a:rPr lang="en-US" altLang="zh-TW" dirty="0"/>
              <a:t>SDN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6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Detect Program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Programming Language</a:t>
            </a:r>
          </a:p>
          <a:p>
            <a:pPr lvl="1"/>
            <a:r>
              <a:rPr lang="en-US" altLang="zh-TW" dirty="0" smtClean="0"/>
              <a:t>Python 3.6</a:t>
            </a:r>
          </a:p>
          <a:p>
            <a:r>
              <a:rPr lang="en-US" altLang="zh-TW" dirty="0" smtClean="0"/>
              <a:t>AI Toolkit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cikit</a:t>
            </a:r>
            <a:r>
              <a:rPr lang="en-US" altLang="zh-TW" dirty="0" smtClean="0"/>
              <a:t> learn</a:t>
            </a:r>
          </a:p>
          <a:p>
            <a:pPr lvl="2"/>
            <a:r>
              <a:rPr lang="en-US" altLang="zh-TW" dirty="0" smtClean="0"/>
              <a:t>Random Forest</a:t>
            </a:r>
          </a:p>
          <a:p>
            <a:r>
              <a:rPr lang="en-US" altLang="zh-TW" dirty="0" smtClean="0"/>
              <a:t>Packet sniffer</a:t>
            </a:r>
          </a:p>
          <a:p>
            <a:pPr lvl="1"/>
            <a:r>
              <a:rPr lang="en-US" altLang="zh-TW" dirty="0" err="1" smtClean="0"/>
              <a:t>Scapy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wireshark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tshark</a:t>
            </a:r>
            <a:endParaRPr lang="en-US" altLang="zh-TW" dirty="0" smtClean="0"/>
          </a:p>
          <a:p>
            <a:r>
              <a:rPr lang="en-US" altLang="zh-TW" dirty="0" smtClean="0"/>
              <a:t>Send Packet</a:t>
            </a:r>
          </a:p>
          <a:p>
            <a:pPr lvl="1"/>
            <a:r>
              <a:rPr lang="en-US" altLang="zh-TW" dirty="0" smtClean="0"/>
              <a:t>Hping3</a:t>
            </a:r>
          </a:p>
          <a:p>
            <a:r>
              <a:rPr lang="en-US" altLang="zh-TW" dirty="0" smtClean="0"/>
              <a:t>Resend Packet</a:t>
            </a:r>
          </a:p>
          <a:p>
            <a:pPr lvl="1"/>
            <a:r>
              <a:rPr lang="en-US" altLang="zh-TW" dirty="0" smtClean="0"/>
              <a:t>Packet Builder</a:t>
            </a:r>
          </a:p>
        </p:txBody>
      </p:sp>
    </p:spTree>
    <p:extLst>
      <p:ext uri="{BB962C8B-B14F-4D97-AF65-F5344CB8AC3E}">
        <p14:creationId xmlns:p14="http://schemas.microsoft.com/office/powerpoint/2010/main" val="12370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Mininet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建立小型網路拓樸進行實驗的工具</a:t>
            </a:r>
            <a:endParaRPr lang="en-US" altLang="zh-TW" dirty="0" smtClean="0"/>
          </a:p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controller</a:t>
            </a:r>
          </a:p>
          <a:p>
            <a:pPr lvl="1"/>
            <a:r>
              <a:rPr lang="en-US" altLang="zh-TW" dirty="0" smtClean="0"/>
              <a:t>SDN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controller </a:t>
            </a:r>
            <a:r>
              <a:rPr lang="zh-TW" altLang="en-US" dirty="0" smtClean="0"/>
              <a:t>關鍵套件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6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SDN-</a:t>
            </a:r>
            <a:r>
              <a:rPr lang="en-US" altLang="zh-TW" dirty="0" err="1" smtClean="0"/>
              <a:t>Mininet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mn</a:t>
            </a:r>
            <a:r>
              <a:rPr lang="en-US" altLang="zh-TW" dirty="0"/>
              <a:t> </a:t>
            </a:r>
            <a:r>
              <a:rPr lang="en-US" altLang="zh-TW" dirty="0" smtClean="0"/>
              <a:t>--test </a:t>
            </a:r>
            <a:r>
              <a:rPr lang="en-US" altLang="zh-TW" dirty="0" err="1" smtClean="0"/>
              <a:t>pingall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1026" name="Picture 2" descr="C:\Users\Fong\Desktop\SDN\img\setp3-test-mini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6912768" cy="45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2780928"/>
            <a:ext cx="396044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3873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建立</a:t>
            </a:r>
            <a:r>
              <a:rPr lang="zh-TW" altLang="en-US" dirty="0" smtClean="0">
                <a:solidFill>
                  <a:srgbClr val="FF0000"/>
                </a:solidFill>
              </a:rPr>
              <a:t>測試的網路拓樸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4725144"/>
            <a:ext cx="396044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13873" y="54045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測試網路連線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SDN-</a:t>
            </a:r>
            <a:r>
              <a:rPr lang="en-US" altLang="zh-TW" dirty="0" err="1" smtClean="0"/>
              <a:t>Mininet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最小網路</a:t>
            </a:r>
            <a:r>
              <a:rPr lang="zh-TW" altLang="en-US" dirty="0" smtClean="0"/>
              <a:t>拓樸示意圖</a:t>
            </a:r>
          </a:p>
          <a:p>
            <a:pPr marL="274320" lvl="1" indent="0">
              <a:buNone/>
            </a:pPr>
            <a:r>
              <a:rPr lang="en-US" altLang="zh-TW" dirty="0" smtClean="0"/>
              <a:t> 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</p:txBody>
      </p:sp>
      <p:pic>
        <p:nvPicPr>
          <p:cNvPr id="2050" name="Picture 2" descr="C:\Users\Fong\Desktop\SDN\img\mini_topolo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/>
          <a:stretch/>
        </p:blipFill>
        <p:spPr bwMode="auto">
          <a:xfrm>
            <a:off x="971600" y="2491675"/>
            <a:ext cx="205734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SDN-</a:t>
            </a:r>
            <a:r>
              <a:rPr lang="en-US" altLang="zh-TW" dirty="0" err="1" smtClean="0"/>
              <a:t>Mininet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SDN</a:t>
            </a:r>
            <a:r>
              <a:rPr lang="zh-TW" altLang="en-US" dirty="0" smtClean="0"/>
              <a:t>網路拓樸示意圖</a:t>
            </a:r>
          </a:p>
          <a:p>
            <a:pPr marL="274320" lvl="1" indent="0">
              <a:buNone/>
            </a:pPr>
            <a:r>
              <a:rPr lang="en-US" altLang="zh-TW" dirty="0" smtClean="0"/>
              <a:t> </a:t>
            </a:r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</p:txBody>
      </p:sp>
      <p:pic>
        <p:nvPicPr>
          <p:cNvPr id="2050" name="Picture 2" descr="C:\Users\Fong\Desktop\SDN\img\mini_topolo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/>
          <a:stretch/>
        </p:blipFill>
        <p:spPr bwMode="auto">
          <a:xfrm>
            <a:off x="994870" y="3140968"/>
            <a:ext cx="205734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2" y="3284984"/>
            <a:ext cx="79208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02667" y="338835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OVS switch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8638" y="234888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Controller Node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5" idx="0"/>
          </p:cNvCxnSpPr>
          <p:nvPr/>
        </p:nvCxnSpPr>
        <p:spPr>
          <a:xfrm>
            <a:off x="2015716" y="2718212"/>
            <a:ext cx="0" cy="566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SDN-</a:t>
            </a:r>
            <a:r>
              <a:rPr lang="en-US" altLang="zh-TW" dirty="0" err="1"/>
              <a:t>Ryu</a:t>
            </a:r>
            <a:r>
              <a:rPr lang="en-US" altLang="zh-TW" dirty="0"/>
              <a:t> </a:t>
            </a:r>
            <a:r>
              <a:rPr lang="en-US" altLang="zh-TW" dirty="0" smtClean="0"/>
              <a:t>controller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Controller</a:t>
            </a:r>
            <a:r>
              <a:rPr lang="zh-TW" altLang="en-US" dirty="0" smtClean="0"/>
              <a:t>必備觀念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hlinkClick r:id="rId2"/>
              </a:rPr>
              <a:t>OpenFlow</a:t>
            </a:r>
            <a:endParaRPr lang="en-US" altLang="zh-TW" dirty="0" smtClean="0"/>
          </a:p>
          <a:p>
            <a:pPr lvl="1"/>
            <a:r>
              <a:rPr lang="zh-TW" altLang="en-US" dirty="0" smtClean="0">
                <a:hlinkClick r:id="rId3"/>
              </a:rPr>
              <a:t>使用</a:t>
            </a:r>
            <a:r>
              <a:rPr lang="en-US" altLang="zh-TW" dirty="0" err="1" smtClean="0">
                <a:hlinkClick r:id="rId3"/>
              </a:rPr>
              <a:t>OpenFlow</a:t>
            </a:r>
            <a:r>
              <a:rPr lang="zh-TW" altLang="en-US" dirty="0" smtClean="0">
                <a:hlinkClick r:id="rId3"/>
              </a:rPr>
              <a:t>的</a:t>
            </a:r>
            <a:r>
              <a:rPr lang="en-US" altLang="zh-TW" dirty="0" smtClean="0">
                <a:hlinkClick r:id="rId3"/>
              </a:rPr>
              <a:t>switch</a:t>
            </a:r>
            <a:endParaRPr lang="en-US" altLang="zh-TW" dirty="0" smtClean="0"/>
          </a:p>
          <a:p>
            <a:r>
              <a:rPr lang="zh-TW" altLang="en-US" dirty="0"/>
              <a:t>學會自己</a:t>
            </a:r>
            <a:r>
              <a:rPr lang="zh-TW" altLang="en-US" dirty="0" smtClean="0"/>
              <a:t>寫簡易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/>
              <a:t>先了解</a:t>
            </a:r>
            <a:r>
              <a:rPr lang="zh-TW" altLang="en-US" dirty="0" smtClean="0"/>
              <a:t>觀念</a:t>
            </a:r>
            <a:endParaRPr lang="en-US" altLang="zh-TW" dirty="0" smtClean="0"/>
          </a:p>
          <a:p>
            <a:pPr lvl="1"/>
            <a:r>
              <a:rPr lang="zh-TW" altLang="en-US" dirty="0"/>
              <a:t>在拆</a:t>
            </a:r>
            <a:r>
              <a:rPr lang="zh-TW" altLang="en-US" dirty="0" smtClean="0"/>
              <a:t>解程式碼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99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SDN-</a:t>
            </a:r>
            <a:r>
              <a:rPr lang="en-US" altLang="zh-TW" dirty="0" err="1"/>
              <a:t>Ryu</a:t>
            </a:r>
            <a:r>
              <a:rPr lang="en-US" altLang="zh-TW" dirty="0"/>
              <a:t> </a:t>
            </a:r>
            <a:r>
              <a:rPr lang="en-US" altLang="zh-TW" dirty="0" smtClean="0"/>
              <a:t>controller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對正在運作中的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下指令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RESTful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2"/>
            <a:r>
              <a:rPr lang="zh-TW" altLang="en-US" dirty="0" smtClean="0"/>
              <a:t>一種網路架構風格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以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2"/>
            <a:r>
              <a:rPr lang="zh-TW" altLang="en-US" dirty="0"/>
              <a:t>將該</a:t>
            </a:r>
            <a:r>
              <a:rPr lang="zh-TW" altLang="en-US" dirty="0" smtClean="0"/>
              <a:t>程式變為</a:t>
            </a:r>
            <a:r>
              <a:rPr lang="en-US" altLang="zh-TW" dirty="0" err="1" smtClean="0"/>
              <a:t>webservice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利用存取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執行對應功能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RESTful</a:t>
            </a:r>
            <a:r>
              <a:rPr lang="zh-TW" altLang="en-US" dirty="0" smtClean="0"/>
              <a:t>例子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127.0.0.1/add/</a:t>
            </a:r>
          </a:p>
          <a:p>
            <a:pPr lvl="2"/>
            <a:r>
              <a:rPr lang="en-US" altLang="zh-TW" dirty="0" smtClean="0"/>
              <a:t>127.0.0.1/delete/</a:t>
            </a:r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42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641</TotalTime>
  <Words>169</Words>
  <Application>Microsoft Office PowerPoint</Application>
  <PresentationFormat>如螢幕大小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市鎮</vt:lpstr>
      <vt:lpstr>Security AI Project</vt:lpstr>
      <vt:lpstr>Outline</vt:lpstr>
      <vt:lpstr>AI Detect Program</vt:lpstr>
      <vt:lpstr>SDN</vt:lpstr>
      <vt:lpstr>SDN-Mininet</vt:lpstr>
      <vt:lpstr>SDN-Mininet</vt:lpstr>
      <vt:lpstr>SDN-Mininet</vt:lpstr>
      <vt:lpstr>SDN-Ryu controller</vt:lpstr>
      <vt:lpstr>SDN-Ryu controller</vt:lpstr>
      <vt:lpstr>SDN-Ryu controller</vt:lpstr>
      <vt:lpstr>SDN-Ryu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AI Project</dc:title>
  <dc:creator>Fong</dc:creator>
  <cp:lastModifiedBy>Fong</cp:lastModifiedBy>
  <cp:revision>49</cp:revision>
  <dcterms:created xsi:type="dcterms:W3CDTF">2018-07-26T07:42:50Z</dcterms:created>
  <dcterms:modified xsi:type="dcterms:W3CDTF">2018-07-31T14:17:05Z</dcterms:modified>
</cp:coreProperties>
</file>