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8B"/>
    <a:srgbClr val="00BC70"/>
    <a:srgbClr val="00FA95"/>
    <a:srgbClr val="FF6600"/>
    <a:srgbClr val="F414C4"/>
    <a:srgbClr val="001A2E"/>
    <a:srgbClr val="000D26"/>
    <a:srgbClr val="B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1.30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6.04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7.46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8.08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8.83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9.6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31.35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0.26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0.64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1.19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1.64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2.14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7.29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2.7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3.1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7.1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7.59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7.98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8.6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0,'0'9,"0"3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9.03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09.6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1.83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21,'0'-8,"0"-4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2.33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7.70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2.8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3.5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4.3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4.7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7.54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7.91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8.37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8.99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0,'9'0,"12"0,2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9.38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19.72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8.08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0.07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0.45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0,'0'9,"0"3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0.81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1.39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53 0,'-9'0,"-11"0,-3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1.73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2.27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2.85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22 0,'-9'0,"-3"0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3.28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3.65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4.17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8.44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4:31:24.55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1.55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1.97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2.38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2.74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3.09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3.47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3.81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4.18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4.52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8.82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4.92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21,'0'-9,"0"-3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5.26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5.63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5.99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6.56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22 0,'-9'0,"-3"0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7.03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7.37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7.74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8.14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8.69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9.16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9.07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9.45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6:59.84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0.26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0.61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1.03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21,'0'-9,"0"-3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1.38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1.95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21 0,'-9'0,"-3"0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2.30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2.67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0,'0'9,"0"3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0.20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3.01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3.39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3.73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4.09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4.67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5.05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5.58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6.58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6.98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7.32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22 0,'-10'0,"-2"0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0.58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7.72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8.07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8.41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8.77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9.12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9.48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09.87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0.23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0.61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1.19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0.94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1.58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2.00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2.48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2.93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3.31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3.65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7.12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7.5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7.96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8.33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1.80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1.64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8.7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9.1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19.78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0.52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1.72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2.1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2.60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3.19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4.33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5.1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2.48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5.54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6.38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6.74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7.2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7.65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8.39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28.81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1.72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2.70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21 0,'-9'0,"-3"0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3.58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2.82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4.3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4.78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22 0,'-10'0,"-2"0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5.4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6.02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6.63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5:17:38.9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3.20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3.54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3.89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4.27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4.61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4.97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5.37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2.55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5.71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6.06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6.43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6.80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7.13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0.40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1.52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2646 987,'0'0</inkml:trace>
  <inkml:trace contextRef="#ctx0" brushRef="#br0" timeOffset="1">0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1.88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2.27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2.63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2.91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2.98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3.34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3.81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4.22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4.58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5.65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6.00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6.35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6.70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2.18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4.02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3.28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7091 0</inkml:trace>
  <inkml:trace contextRef="#ctx0" brushRef="#br0" timeOffset="1">0 5363,'0'0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3.66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15,'0'-6,"0"-2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6.38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6.75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1.29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42.12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4.94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5.31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7.34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7.89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4.57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15,'0'-6,"0"-2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8.23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9.271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59.63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0.01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0.35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0.74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14,'0'-6,"0"-1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2.21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2.59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2.94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3.288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4.94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3.66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4.262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4.70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5.097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5.815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06.19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2.2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2.6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3.04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3.50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5.29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3.8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4.23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4.9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 0,'-6'0,"-1"0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5.39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5.7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6.10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6.48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 1,'-6'0,"-1"0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6.9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7.42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8.03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0:35.664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14,'0'-6,"0"-2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8.40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8.75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19.62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0.2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0.67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1.61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2.08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2.59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3.07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7T13:51:26.66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4E04-A034-467A-A53B-2C0B2D6A4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76AC1-27C9-483C-9266-A6953C1A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1496-7F84-49C6-8599-FD37CFE2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52DC-A969-42A7-B0FC-6D2F30A06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24E7-B4A0-4EAD-BF3C-770458EC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0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7F86-B6F1-4D66-BDF5-569E81F6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63C95-B4E9-49B2-82A7-894FD612C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131D-C48F-4007-8ACF-4D6F3259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9C21-B5CF-46B3-ADFA-22937AC8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8FE-9A34-424D-8EFA-A952223B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E4AE9-0DBD-48B9-84AA-4EE29E2EF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F99A6-A2DD-462B-84FD-6E548B66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6D6B-49B5-478E-B80B-D1A95B5A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A80ED-FC39-45AF-8D4B-05F446B5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68B59-044B-432F-866C-7B1E9E7A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A7C2-3647-42DE-8BF8-40E96EE9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BF157-66B6-45A0-9CF5-5219AA02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E965-855C-441E-9735-175BA4C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4E37D-9701-415E-8CEB-F9D77DBE3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D6C3-B4A8-427B-B043-13F295BE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4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199B-E808-48E3-AABC-EC22E781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152F7-2B9C-4100-8A30-308C5E00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66D5-9987-40EB-8294-248F8035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8474-4DD3-4BC3-A2E6-C85D7B15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A74D-F06B-4033-8AF3-A82A8FCD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B8B4-5D80-41A0-A438-61C49887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9FEDD-E643-4EB9-8AEA-C4F96CAEB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A7EAD-AF1F-4CFB-B4D1-CA20E08F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FF927-C966-42D3-A3BF-46A0CC0A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5494B-4639-4E13-AEC9-285649CF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3D2C1-876E-473F-8D12-59B78B20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EB9A-94FE-41A8-A9B5-1646F870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8889E-5CC6-4E16-9F8C-BD1ECD311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AD552-31EC-4F4B-B263-7531BD8FB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314A2-7353-4514-A0C7-4FAB89AAA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64616-B173-4751-9A06-6B8D58733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BF9FF-7D56-49C6-B395-2FEFC190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3C14E-B035-4F22-ACC2-E49DD5D0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9F9F-6891-4365-81FC-7ADDC5B7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1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2790-F2B7-4020-B435-979BF738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DA0F6-F7F4-4637-B424-22C200F5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3D3DD-1F0E-4182-9FF0-98C8CDAD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21A93-9F6F-409E-81D4-480C66EE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FE5F0-73F2-4E20-9A28-341EA3FD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4DC0F-B14A-4926-9972-5BD6779C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EA6C8-D663-4AFA-961D-70A4C261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2322-2833-48EC-B300-E012F02E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A18F4-7BD9-45B2-987F-0A1E2C93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645A4-6608-4CA5-8EF6-AE8422537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9BE71-AF43-458A-A272-5B7DCDA5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EC0C8-9232-4721-B637-3056281B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0028-BAAA-4425-B58C-68BA4F12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9C1D-D447-42ED-9A55-D55241D3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56D4-E921-4963-99C6-D6D565665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5B04A-0EFB-4320-91A2-59237FC6C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126F-C2F9-4392-A870-912892D6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8A589-DB10-4ACF-B6F2-3413B03E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D0198-E4EA-4071-94D7-92D5BAC5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3ED4B-E2E6-4D3D-B6FE-FDCBF29B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30A8-B035-4348-8461-05EE5E74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F2AD-F979-4865-9D44-03E75D7C4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32922-BB3F-4DF2-B348-E092EAD43694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AE1F7-5B9F-4FFE-9D86-8477682B1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1337-C720-4AFC-A3BC-DAA1396DB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DA19-06FE-4CA5-876A-DF891EBD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1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customXml" Target="../ink/ink18.xml"/><Relationship Id="rId42" Type="http://schemas.openxmlformats.org/officeDocument/2006/relationships/customXml" Target="../ink/ink38.xml"/><Relationship Id="rId47" Type="http://schemas.openxmlformats.org/officeDocument/2006/relationships/customXml" Target="../ink/ink43.xml"/><Relationship Id="rId63" Type="http://schemas.openxmlformats.org/officeDocument/2006/relationships/customXml" Target="../ink/ink58.xml"/><Relationship Id="rId68" Type="http://schemas.openxmlformats.org/officeDocument/2006/relationships/customXml" Target="../ink/ink63.xml"/><Relationship Id="rId84" Type="http://schemas.openxmlformats.org/officeDocument/2006/relationships/customXml" Target="../ink/ink78.xml"/><Relationship Id="rId89" Type="http://schemas.openxmlformats.org/officeDocument/2006/relationships/image" Target="../media/image6.png"/><Relationship Id="rId112" Type="http://schemas.openxmlformats.org/officeDocument/2006/relationships/customXml" Target="../ink/ink104.xml"/><Relationship Id="rId16" Type="http://schemas.openxmlformats.org/officeDocument/2006/relationships/customXml" Target="../ink/ink13.xml"/><Relationship Id="rId107" Type="http://schemas.openxmlformats.org/officeDocument/2006/relationships/image" Target="../media/image7.png"/><Relationship Id="rId11" Type="http://schemas.openxmlformats.org/officeDocument/2006/relationships/customXml" Target="../ink/ink8.xml"/><Relationship Id="rId32" Type="http://schemas.openxmlformats.org/officeDocument/2006/relationships/customXml" Target="../ink/ink29.xml"/><Relationship Id="rId37" Type="http://schemas.openxmlformats.org/officeDocument/2006/relationships/customXml" Target="../ink/ink34.xml"/><Relationship Id="rId53" Type="http://schemas.openxmlformats.org/officeDocument/2006/relationships/customXml" Target="../ink/ink49.xml"/><Relationship Id="rId58" Type="http://schemas.openxmlformats.org/officeDocument/2006/relationships/customXml" Target="../ink/ink53.xml"/><Relationship Id="rId74" Type="http://schemas.openxmlformats.org/officeDocument/2006/relationships/customXml" Target="../ink/ink69.xml"/><Relationship Id="rId79" Type="http://schemas.openxmlformats.org/officeDocument/2006/relationships/customXml" Target="../ink/ink74.xml"/><Relationship Id="rId102" Type="http://schemas.openxmlformats.org/officeDocument/2006/relationships/customXml" Target="../ink/ink95.xml"/><Relationship Id="rId5" Type="http://schemas.openxmlformats.org/officeDocument/2006/relationships/customXml" Target="../ink/ink3.xml"/><Relationship Id="rId90" Type="http://schemas.openxmlformats.org/officeDocument/2006/relationships/customXml" Target="../ink/ink83.xml"/><Relationship Id="rId95" Type="http://schemas.openxmlformats.org/officeDocument/2006/relationships/customXml" Target="../ink/ink88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43" Type="http://schemas.openxmlformats.org/officeDocument/2006/relationships/customXml" Target="../ink/ink39.xml"/><Relationship Id="rId48" Type="http://schemas.openxmlformats.org/officeDocument/2006/relationships/customXml" Target="../ink/ink44.xml"/><Relationship Id="rId64" Type="http://schemas.openxmlformats.org/officeDocument/2006/relationships/customXml" Target="../ink/ink59.xml"/><Relationship Id="rId69" Type="http://schemas.openxmlformats.org/officeDocument/2006/relationships/customXml" Target="../ink/ink64.xml"/><Relationship Id="rId80" Type="http://schemas.openxmlformats.org/officeDocument/2006/relationships/customXml" Target="../ink/ink75.xml"/><Relationship Id="rId85" Type="http://schemas.openxmlformats.org/officeDocument/2006/relationships/customXml" Target="../ink/ink79.xml"/><Relationship Id="rId12" Type="http://schemas.openxmlformats.org/officeDocument/2006/relationships/customXml" Target="../ink/ink9.xml"/><Relationship Id="rId17" Type="http://schemas.openxmlformats.org/officeDocument/2006/relationships/customXml" Target="../ink/ink14.xml"/><Relationship Id="rId33" Type="http://schemas.openxmlformats.org/officeDocument/2006/relationships/customXml" Target="../ink/ink30.xml"/><Relationship Id="rId38" Type="http://schemas.openxmlformats.org/officeDocument/2006/relationships/customXml" Target="../ink/ink35.xml"/><Relationship Id="rId59" Type="http://schemas.openxmlformats.org/officeDocument/2006/relationships/customXml" Target="../ink/ink54.xml"/><Relationship Id="rId103" Type="http://schemas.openxmlformats.org/officeDocument/2006/relationships/customXml" Target="../ink/ink96.xml"/><Relationship Id="rId108" Type="http://schemas.openxmlformats.org/officeDocument/2006/relationships/customXml" Target="../ink/ink100.xml"/><Relationship Id="rId54" Type="http://schemas.openxmlformats.org/officeDocument/2006/relationships/customXml" Target="../ink/ink50.xml"/><Relationship Id="rId70" Type="http://schemas.openxmlformats.org/officeDocument/2006/relationships/customXml" Target="../ink/ink65.xml"/><Relationship Id="rId75" Type="http://schemas.openxmlformats.org/officeDocument/2006/relationships/customXml" Target="../ink/ink70.xml"/><Relationship Id="rId91" Type="http://schemas.openxmlformats.org/officeDocument/2006/relationships/customXml" Target="../ink/ink84.xml"/><Relationship Id="rId96" Type="http://schemas.openxmlformats.org/officeDocument/2006/relationships/customXml" Target="../ink/ink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customXml" Target="../ink/ink12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3.xml"/><Relationship Id="rId49" Type="http://schemas.openxmlformats.org/officeDocument/2006/relationships/customXml" Target="../ink/ink45.xml"/><Relationship Id="rId57" Type="http://schemas.openxmlformats.org/officeDocument/2006/relationships/customXml" Target="../ink/ink52.xml"/><Relationship Id="rId106" Type="http://schemas.openxmlformats.org/officeDocument/2006/relationships/customXml" Target="../ink/ink99.xml"/><Relationship Id="rId10" Type="http://schemas.openxmlformats.org/officeDocument/2006/relationships/customXml" Target="../ink/ink7.xml"/><Relationship Id="rId31" Type="http://schemas.openxmlformats.org/officeDocument/2006/relationships/customXml" Target="../ink/ink28.xml"/><Relationship Id="rId44" Type="http://schemas.openxmlformats.org/officeDocument/2006/relationships/customXml" Target="../ink/ink40.xml"/><Relationship Id="rId52" Type="http://schemas.openxmlformats.org/officeDocument/2006/relationships/customXml" Target="../ink/ink48.xml"/><Relationship Id="rId60" Type="http://schemas.openxmlformats.org/officeDocument/2006/relationships/customXml" Target="../ink/ink55.xml"/><Relationship Id="rId65" Type="http://schemas.openxmlformats.org/officeDocument/2006/relationships/customXml" Target="../ink/ink60.xml"/><Relationship Id="rId73" Type="http://schemas.openxmlformats.org/officeDocument/2006/relationships/customXml" Target="../ink/ink68.xml"/><Relationship Id="rId78" Type="http://schemas.openxmlformats.org/officeDocument/2006/relationships/customXml" Target="../ink/ink73.xml"/><Relationship Id="rId81" Type="http://schemas.openxmlformats.org/officeDocument/2006/relationships/customXml" Target="../ink/ink76.xml"/><Relationship Id="rId86" Type="http://schemas.openxmlformats.org/officeDocument/2006/relationships/customXml" Target="../ink/ink80.xml"/><Relationship Id="rId94" Type="http://schemas.openxmlformats.org/officeDocument/2006/relationships/customXml" Target="../ink/ink87.xml"/><Relationship Id="rId99" Type="http://schemas.openxmlformats.org/officeDocument/2006/relationships/customXml" Target="../ink/ink92.xml"/><Relationship Id="rId101" Type="http://schemas.openxmlformats.org/officeDocument/2006/relationships/customXml" Target="../ink/ink94.xml"/><Relationship Id="rId4" Type="http://schemas.openxmlformats.org/officeDocument/2006/relationships/customXml" Target="../ink/ink2.xml"/><Relationship Id="rId9" Type="http://schemas.openxmlformats.org/officeDocument/2006/relationships/image" Target="../media/image2.png"/><Relationship Id="rId13" Type="http://schemas.openxmlformats.org/officeDocument/2006/relationships/customXml" Target="../ink/ink10.xml"/><Relationship Id="rId18" Type="http://schemas.openxmlformats.org/officeDocument/2006/relationships/customXml" Target="../ink/ink15.xml"/><Relationship Id="rId39" Type="http://schemas.openxmlformats.org/officeDocument/2006/relationships/customXml" Target="../ink/ink36.xml"/><Relationship Id="rId109" Type="http://schemas.openxmlformats.org/officeDocument/2006/relationships/customXml" Target="../ink/ink101.xml"/><Relationship Id="rId34" Type="http://schemas.openxmlformats.org/officeDocument/2006/relationships/customXml" Target="../ink/ink31.xml"/><Relationship Id="rId50" Type="http://schemas.openxmlformats.org/officeDocument/2006/relationships/customXml" Target="../ink/ink46.xml"/><Relationship Id="rId55" Type="http://schemas.openxmlformats.org/officeDocument/2006/relationships/image" Target="../media/image4.png"/><Relationship Id="rId76" Type="http://schemas.openxmlformats.org/officeDocument/2006/relationships/customXml" Target="../ink/ink71.xml"/><Relationship Id="rId97" Type="http://schemas.openxmlformats.org/officeDocument/2006/relationships/customXml" Target="../ink/ink90.xml"/><Relationship Id="rId104" Type="http://schemas.openxmlformats.org/officeDocument/2006/relationships/customXml" Target="../ink/ink97.xml"/><Relationship Id="rId7" Type="http://schemas.openxmlformats.org/officeDocument/2006/relationships/customXml" Target="../ink/ink5.xml"/><Relationship Id="rId71" Type="http://schemas.openxmlformats.org/officeDocument/2006/relationships/customXml" Target="../ink/ink66.xml"/><Relationship Id="rId92" Type="http://schemas.openxmlformats.org/officeDocument/2006/relationships/customXml" Target="../ink/ink85.xml"/><Relationship Id="rId2" Type="http://schemas.openxmlformats.org/officeDocument/2006/relationships/customXml" Target="../ink/ink1.xml"/><Relationship Id="rId29" Type="http://schemas.openxmlformats.org/officeDocument/2006/relationships/customXml" Target="../ink/ink26.xml"/><Relationship Id="rId24" Type="http://schemas.openxmlformats.org/officeDocument/2006/relationships/customXml" Target="../ink/ink21.xml"/><Relationship Id="rId40" Type="http://schemas.openxmlformats.org/officeDocument/2006/relationships/image" Target="../media/image3.png"/><Relationship Id="rId45" Type="http://schemas.openxmlformats.org/officeDocument/2006/relationships/customXml" Target="../ink/ink41.xml"/><Relationship Id="rId66" Type="http://schemas.openxmlformats.org/officeDocument/2006/relationships/customXml" Target="../ink/ink61.xml"/><Relationship Id="rId87" Type="http://schemas.openxmlformats.org/officeDocument/2006/relationships/customXml" Target="../ink/ink81.xml"/><Relationship Id="rId110" Type="http://schemas.openxmlformats.org/officeDocument/2006/relationships/customXml" Target="../ink/ink102.xml"/><Relationship Id="rId61" Type="http://schemas.openxmlformats.org/officeDocument/2006/relationships/customXml" Target="../ink/ink56.xml"/><Relationship Id="rId82" Type="http://schemas.openxmlformats.org/officeDocument/2006/relationships/image" Target="../media/image5.png"/><Relationship Id="rId19" Type="http://schemas.openxmlformats.org/officeDocument/2006/relationships/customXml" Target="../ink/ink16.xml"/><Relationship Id="rId14" Type="http://schemas.openxmlformats.org/officeDocument/2006/relationships/customXml" Target="../ink/ink11.xml"/><Relationship Id="rId30" Type="http://schemas.openxmlformats.org/officeDocument/2006/relationships/customXml" Target="../ink/ink27.xml"/><Relationship Id="rId35" Type="http://schemas.openxmlformats.org/officeDocument/2006/relationships/customXml" Target="../ink/ink32.xml"/><Relationship Id="rId56" Type="http://schemas.openxmlformats.org/officeDocument/2006/relationships/customXml" Target="../ink/ink51.xml"/><Relationship Id="rId77" Type="http://schemas.openxmlformats.org/officeDocument/2006/relationships/customXml" Target="../ink/ink72.xml"/><Relationship Id="rId100" Type="http://schemas.openxmlformats.org/officeDocument/2006/relationships/customXml" Target="../ink/ink93.xml"/><Relationship Id="rId105" Type="http://schemas.openxmlformats.org/officeDocument/2006/relationships/customXml" Target="../ink/ink98.xml"/><Relationship Id="rId8" Type="http://schemas.openxmlformats.org/officeDocument/2006/relationships/customXml" Target="../ink/ink6.xml"/><Relationship Id="rId51" Type="http://schemas.openxmlformats.org/officeDocument/2006/relationships/customXml" Target="../ink/ink47.xml"/><Relationship Id="rId72" Type="http://schemas.openxmlformats.org/officeDocument/2006/relationships/customXml" Target="../ink/ink67.xml"/><Relationship Id="rId93" Type="http://schemas.openxmlformats.org/officeDocument/2006/relationships/customXml" Target="../ink/ink86.xml"/><Relationship Id="rId98" Type="http://schemas.openxmlformats.org/officeDocument/2006/relationships/customXml" Target="../ink/ink91.xml"/><Relationship Id="rId3" Type="http://schemas.openxmlformats.org/officeDocument/2006/relationships/image" Target="../media/image1.png"/><Relationship Id="rId25" Type="http://schemas.openxmlformats.org/officeDocument/2006/relationships/customXml" Target="../ink/ink22.xml"/><Relationship Id="rId46" Type="http://schemas.openxmlformats.org/officeDocument/2006/relationships/customXml" Target="../ink/ink42.xml"/><Relationship Id="rId67" Type="http://schemas.openxmlformats.org/officeDocument/2006/relationships/customXml" Target="../ink/ink62.xml"/><Relationship Id="rId20" Type="http://schemas.openxmlformats.org/officeDocument/2006/relationships/customXml" Target="../ink/ink17.xml"/><Relationship Id="rId41" Type="http://schemas.openxmlformats.org/officeDocument/2006/relationships/customXml" Target="../ink/ink37.xml"/><Relationship Id="rId62" Type="http://schemas.openxmlformats.org/officeDocument/2006/relationships/customXml" Target="../ink/ink57.xml"/><Relationship Id="rId83" Type="http://schemas.openxmlformats.org/officeDocument/2006/relationships/customXml" Target="../ink/ink77.xml"/><Relationship Id="rId88" Type="http://schemas.openxmlformats.org/officeDocument/2006/relationships/customXml" Target="../ink/ink82.xml"/><Relationship Id="rId111" Type="http://schemas.openxmlformats.org/officeDocument/2006/relationships/customXml" Target="../ink/ink10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4.xml"/><Relationship Id="rId18" Type="http://schemas.openxmlformats.org/officeDocument/2006/relationships/customXml" Target="../ink/ink118.xml"/><Relationship Id="rId26" Type="http://schemas.openxmlformats.org/officeDocument/2006/relationships/customXml" Target="../ink/ink125.xml"/><Relationship Id="rId39" Type="http://schemas.openxmlformats.org/officeDocument/2006/relationships/customXml" Target="../ink/ink136.xml"/><Relationship Id="rId21" Type="http://schemas.openxmlformats.org/officeDocument/2006/relationships/customXml" Target="../ink/ink121.xml"/><Relationship Id="rId34" Type="http://schemas.openxmlformats.org/officeDocument/2006/relationships/image" Target="../media/image10.png"/><Relationship Id="rId42" Type="http://schemas.openxmlformats.org/officeDocument/2006/relationships/customXml" Target="../ink/ink138.xml"/><Relationship Id="rId7" Type="http://schemas.openxmlformats.org/officeDocument/2006/relationships/customXml" Target="../ink/ink109.xml"/><Relationship Id="rId2" Type="http://schemas.openxmlformats.org/officeDocument/2006/relationships/customXml" Target="../ink/ink105.xml"/><Relationship Id="rId16" Type="http://schemas.openxmlformats.org/officeDocument/2006/relationships/customXml" Target="../ink/ink116.xml"/><Relationship Id="rId20" Type="http://schemas.openxmlformats.org/officeDocument/2006/relationships/customXml" Target="../ink/ink120.xml"/><Relationship Id="rId29" Type="http://schemas.openxmlformats.org/officeDocument/2006/relationships/image" Target="../media/image9.png"/><Relationship Id="rId41" Type="http://schemas.openxmlformats.org/officeDocument/2006/relationships/customXml" Target="../ink/ink13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.xml"/><Relationship Id="rId11" Type="http://schemas.openxmlformats.org/officeDocument/2006/relationships/image" Target="../media/image5.png"/><Relationship Id="rId24" Type="http://schemas.openxmlformats.org/officeDocument/2006/relationships/customXml" Target="../ink/ink124.xml"/><Relationship Id="rId32" Type="http://schemas.openxmlformats.org/officeDocument/2006/relationships/customXml" Target="../ink/ink130.xml"/><Relationship Id="rId37" Type="http://schemas.openxmlformats.org/officeDocument/2006/relationships/customXml" Target="../ink/ink134.xml"/><Relationship Id="rId40" Type="http://schemas.openxmlformats.org/officeDocument/2006/relationships/image" Target="../media/image11.png"/><Relationship Id="rId5" Type="http://schemas.openxmlformats.org/officeDocument/2006/relationships/customXml" Target="../ink/ink107.xml"/><Relationship Id="rId15" Type="http://schemas.openxmlformats.org/officeDocument/2006/relationships/image" Target="../media/image8.png"/><Relationship Id="rId23" Type="http://schemas.openxmlformats.org/officeDocument/2006/relationships/customXml" Target="../ink/ink123.xml"/><Relationship Id="rId28" Type="http://schemas.openxmlformats.org/officeDocument/2006/relationships/customXml" Target="../ink/ink127.xml"/><Relationship Id="rId36" Type="http://schemas.openxmlformats.org/officeDocument/2006/relationships/customXml" Target="../ink/ink133.xml"/><Relationship Id="rId10" Type="http://schemas.openxmlformats.org/officeDocument/2006/relationships/customXml" Target="../ink/ink112.xml"/><Relationship Id="rId19" Type="http://schemas.openxmlformats.org/officeDocument/2006/relationships/customXml" Target="../ink/ink119.xml"/><Relationship Id="rId31" Type="http://schemas.openxmlformats.org/officeDocument/2006/relationships/customXml" Target="../ink/ink129.xml"/><Relationship Id="rId44" Type="http://schemas.openxmlformats.org/officeDocument/2006/relationships/customXml" Target="../ink/ink140.xml"/><Relationship Id="rId4" Type="http://schemas.openxmlformats.org/officeDocument/2006/relationships/customXml" Target="../ink/ink106.xml"/><Relationship Id="rId9" Type="http://schemas.openxmlformats.org/officeDocument/2006/relationships/customXml" Target="../ink/ink111.xml"/><Relationship Id="rId14" Type="http://schemas.openxmlformats.org/officeDocument/2006/relationships/customXml" Target="../ink/ink115.xml"/><Relationship Id="rId22" Type="http://schemas.openxmlformats.org/officeDocument/2006/relationships/customXml" Target="../ink/ink122.xml"/><Relationship Id="rId27" Type="http://schemas.openxmlformats.org/officeDocument/2006/relationships/customXml" Target="../ink/ink126.xml"/><Relationship Id="rId30" Type="http://schemas.openxmlformats.org/officeDocument/2006/relationships/customXml" Target="../ink/ink128.xml"/><Relationship Id="rId35" Type="http://schemas.openxmlformats.org/officeDocument/2006/relationships/customXml" Target="../ink/ink132.xml"/><Relationship Id="rId43" Type="http://schemas.openxmlformats.org/officeDocument/2006/relationships/customXml" Target="../ink/ink139.xml"/><Relationship Id="rId8" Type="http://schemas.openxmlformats.org/officeDocument/2006/relationships/customXml" Target="../ink/ink110.xml"/><Relationship Id="rId3" Type="http://schemas.openxmlformats.org/officeDocument/2006/relationships/image" Target="../media/image7.png"/><Relationship Id="rId12" Type="http://schemas.openxmlformats.org/officeDocument/2006/relationships/customXml" Target="../ink/ink113.xml"/><Relationship Id="rId17" Type="http://schemas.openxmlformats.org/officeDocument/2006/relationships/customXml" Target="../ink/ink117.xml"/><Relationship Id="rId25" Type="http://schemas.openxmlformats.org/officeDocument/2006/relationships/image" Target="../media/image1.png"/><Relationship Id="rId33" Type="http://schemas.openxmlformats.org/officeDocument/2006/relationships/customXml" Target="../ink/ink131.xml"/><Relationship Id="rId38" Type="http://schemas.openxmlformats.org/officeDocument/2006/relationships/customXml" Target="../ink/ink135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2.xml"/><Relationship Id="rId21" Type="http://schemas.openxmlformats.org/officeDocument/2006/relationships/customXml" Target="../ink/ink157.xml"/><Relationship Id="rId42" Type="http://schemas.openxmlformats.org/officeDocument/2006/relationships/customXml" Target="../ink/ink178.xml"/><Relationship Id="rId47" Type="http://schemas.openxmlformats.org/officeDocument/2006/relationships/customXml" Target="../ink/ink183.xml"/><Relationship Id="rId63" Type="http://schemas.openxmlformats.org/officeDocument/2006/relationships/customXml" Target="../ink/ink198.xml"/><Relationship Id="rId68" Type="http://schemas.openxmlformats.org/officeDocument/2006/relationships/customXml" Target="../ink/ink203.xml"/><Relationship Id="rId84" Type="http://schemas.openxmlformats.org/officeDocument/2006/relationships/customXml" Target="../ink/ink218.xml"/><Relationship Id="rId89" Type="http://schemas.openxmlformats.org/officeDocument/2006/relationships/customXml" Target="../ink/ink222.xml"/><Relationship Id="rId16" Type="http://schemas.openxmlformats.org/officeDocument/2006/relationships/customXml" Target="../ink/ink153.xml"/><Relationship Id="rId11" Type="http://schemas.openxmlformats.org/officeDocument/2006/relationships/customXml" Target="../ink/ink149.xml"/><Relationship Id="rId32" Type="http://schemas.openxmlformats.org/officeDocument/2006/relationships/customXml" Target="../ink/ink168.xml"/><Relationship Id="rId37" Type="http://schemas.openxmlformats.org/officeDocument/2006/relationships/customXml" Target="../ink/ink173.xml"/><Relationship Id="rId53" Type="http://schemas.openxmlformats.org/officeDocument/2006/relationships/customXml" Target="../ink/ink189.xml"/><Relationship Id="rId58" Type="http://schemas.openxmlformats.org/officeDocument/2006/relationships/customXml" Target="../ink/ink194.xml"/><Relationship Id="rId74" Type="http://schemas.openxmlformats.org/officeDocument/2006/relationships/customXml" Target="../ink/ink209.xml"/><Relationship Id="rId79" Type="http://schemas.openxmlformats.org/officeDocument/2006/relationships/customXml" Target="../ink/ink214.xml"/><Relationship Id="rId5" Type="http://schemas.openxmlformats.org/officeDocument/2006/relationships/customXml" Target="../ink/ink143.xml"/><Relationship Id="rId90" Type="http://schemas.openxmlformats.org/officeDocument/2006/relationships/customXml" Target="../ink/ink223.xml"/><Relationship Id="rId14" Type="http://schemas.openxmlformats.org/officeDocument/2006/relationships/customXml" Target="../ink/ink151.xml"/><Relationship Id="rId22" Type="http://schemas.openxmlformats.org/officeDocument/2006/relationships/customXml" Target="../ink/ink158.xml"/><Relationship Id="rId27" Type="http://schemas.openxmlformats.org/officeDocument/2006/relationships/customXml" Target="../ink/ink163.xml"/><Relationship Id="rId30" Type="http://schemas.openxmlformats.org/officeDocument/2006/relationships/customXml" Target="../ink/ink166.xml"/><Relationship Id="rId35" Type="http://schemas.openxmlformats.org/officeDocument/2006/relationships/customXml" Target="../ink/ink171.xml"/><Relationship Id="rId43" Type="http://schemas.openxmlformats.org/officeDocument/2006/relationships/customXml" Target="../ink/ink179.xml"/><Relationship Id="rId48" Type="http://schemas.openxmlformats.org/officeDocument/2006/relationships/customXml" Target="../ink/ink184.xml"/><Relationship Id="rId56" Type="http://schemas.openxmlformats.org/officeDocument/2006/relationships/customXml" Target="../ink/ink192.xml"/><Relationship Id="rId64" Type="http://schemas.openxmlformats.org/officeDocument/2006/relationships/customXml" Target="../ink/ink199.xml"/><Relationship Id="rId69" Type="http://schemas.openxmlformats.org/officeDocument/2006/relationships/customXml" Target="../ink/ink204.xml"/><Relationship Id="rId77" Type="http://schemas.openxmlformats.org/officeDocument/2006/relationships/customXml" Target="../ink/ink212.xml"/><Relationship Id="rId8" Type="http://schemas.openxmlformats.org/officeDocument/2006/relationships/customXml" Target="../ink/ink146.xml"/><Relationship Id="rId51" Type="http://schemas.openxmlformats.org/officeDocument/2006/relationships/customXml" Target="../ink/ink187.xml"/><Relationship Id="rId72" Type="http://schemas.openxmlformats.org/officeDocument/2006/relationships/customXml" Target="../ink/ink207.xml"/><Relationship Id="rId80" Type="http://schemas.openxmlformats.org/officeDocument/2006/relationships/customXml" Target="../ink/ink215.xml"/><Relationship Id="rId85" Type="http://schemas.openxmlformats.org/officeDocument/2006/relationships/image" Target="../media/image12.png"/><Relationship Id="rId3" Type="http://schemas.openxmlformats.org/officeDocument/2006/relationships/image" Target="../media/image1.png"/><Relationship Id="rId12" Type="http://schemas.openxmlformats.org/officeDocument/2006/relationships/customXml" Target="../ink/ink150.xml"/><Relationship Id="rId17" Type="http://schemas.openxmlformats.org/officeDocument/2006/relationships/customXml" Target="../ink/ink154.xml"/><Relationship Id="rId25" Type="http://schemas.openxmlformats.org/officeDocument/2006/relationships/customXml" Target="../ink/ink161.xml"/><Relationship Id="rId33" Type="http://schemas.openxmlformats.org/officeDocument/2006/relationships/customXml" Target="../ink/ink169.xml"/><Relationship Id="rId38" Type="http://schemas.openxmlformats.org/officeDocument/2006/relationships/customXml" Target="../ink/ink174.xml"/><Relationship Id="rId46" Type="http://schemas.openxmlformats.org/officeDocument/2006/relationships/customXml" Target="../ink/ink182.xml"/><Relationship Id="rId59" Type="http://schemas.openxmlformats.org/officeDocument/2006/relationships/customXml" Target="../ink/ink195.xml"/><Relationship Id="rId67" Type="http://schemas.openxmlformats.org/officeDocument/2006/relationships/customXml" Target="../ink/ink202.xml"/><Relationship Id="rId20" Type="http://schemas.openxmlformats.org/officeDocument/2006/relationships/customXml" Target="../ink/ink156.xml"/><Relationship Id="rId41" Type="http://schemas.openxmlformats.org/officeDocument/2006/relationships/customXml" Target="../ink/ink177.xml"/><Relationship Id="rId54" Type="http://schemas.openxmlformats.org/officeDocument/2006/relationships/customXml" Target="../ink/ink190.xml"/><Relationship Id="rId62" Type="http://schemas.openxmlformats.org/officeDocument/2006/relationships/customXml" Target="../ink/ink197.xml"/><Relationship Id="rId70" Type="http://schemas.openxmlformats.org/officeDocument/2006/relationships/customXml" Target="../ink/ink205.xml"/><Relationship Id="rId75" Type="http://schemas.openxmlformats.org/officeDocument/2006/relationships/customXml" Target="../ink/ink210.xml"/><Relationship Id="rId83" Type="http://schemas.openxmlformats.org/officeDocument/2006/relationships/image" Target="../media/image7.png"/><Relationship Id="rId88" Type="http://schemas.openxmlformats.org/officeDocument/2006/relationships/customXml" Target="../ink/ink221.xml"/><Relationship Id="rId91" Type="http://schemas.openxmlformats.org/officeDocument/2006/relationships/customXml" Target="../ink/ink2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4.xml"/><Relationship Id="rId15" Type="http://schemas.openxmlformats.org/officeDocument/2006/relationships/customXml" Target="../ink/ink152.xml"/><Relationship Id="rId23" Type="http://schemas.openxmlformats.org/officeDocument/2006/relationships/customXml" Target="../ink/ink159.xml"/><Relationship Id="rId28" Type="http://schemas.openxmlformats.org/officeDocument/2006/relationships/customXml" Target="../ink/ink164.xml"/><Relationship Id="rId36" Type="http://schemas.openxmlformats.org/officeDocument/2006/relationships/customXml" Target="../ink/ink172.xml"/><Relationship Id="rId49" Type="http://schemas.openxmlformats.org/officeDocument/2006/relationships/customXml" Target="../ink/ink185.xml"/><Relationship Id="rId57" Type="http://schemas.openxmlformats.org/officeDocument/2006/relationships/customXml" Target="../ink/ink193.xml"/><Relationship Id="rId10" Type="http://schemas.openxmlformats.org/officeDocument/2006/relationships/customXml" Target="../ink/ink148.xml"/><Relationship Id="rId31" Type="http://schemas.openxmlformats.org/officeDocument/2006/relationships/customXml" Target="../ink/ink167.xml"/><Relationship Id="rId44" Type="http://schemas.openxmlformats.org/officeDocument/2006/relationships/customXml" Target="../ink/ink180.xml"/><Relationship Id="rId52" Type="http://schemas.openxmlformats.org/officeDocument/2006/relationships/customXml" Target="../ink/ink188.xml"/><Relationship Id="rId60" Type="http://schemas.openxmlformats.org/officeDocument/2006/relationships/customXml" Target="../ink/ink196.xml"/><Relationship Id="rId65" Type="http://schemas.openxmlformats.org/officeDocument/2006/relationships/customXml" Target="../ink/ink200.xml"/><Relationship Id="rId73" Type="http://schemas.openxmlformats.org/officeDocument/2006/relationships/customXml" Target="../ink/ink208.xml"/><Relationship Id="rId78" Type="http://schemas.openxmlformats.org/officeDocument/2006/relationships/customXml" Target="../ink/ink213.xml"/><Relationship Id="rId81" Type="http://schemas.openxmlformats.org/officeDocument/2006/relationships/customXml" Target="../ink/ink216.xml"/><Relationship Id="rId86" Type="http://schemas.openxmlformats.org/officeDocument/2006/relationships/customXml" Target="../ink/ink219.xml"/><Relationship Id="rId4" Type="http://schemas.openxmlformats.org/officeDocument/2006/relationships/customXml" Target="../ink/ink142.xml"/><Relationship Id="rId9" Type="http://schemas.openxmlformats.org/officeDocument/2006/relationships/customXml" Target="../ink/ink147.xml"/><Relationship Id="rId13" Type="http://schemas.openxmlformats.org/officeDocument/2006/relationships/image" Target="../media/image10.png"/><Relationship Id="rId18" Type="http://schemas.openxmlformats.org/officeDocument/2006/relationships/image" Target="../media/image11.png"/><Relationship Id="rId39" Type="http://schemas.openxmlformats.org/officeDocument/2006/relationships/customXml" Target="../ink/ink175.xml"/><Relationship Id="rId34" Type="http://schemas.openxmlformats.org/officeDocument/2006/relationships/customXml" Target="../ink/ink170.xml"/><Relationship Id="rId50" Type="http://schemas.openxmlformats.org/officeDocument/2006/relationships/customXml" Target="../ink/ink186.xml"/><Relationship Id="rId55" Type="http://schemas.openxmlformats.org/officeDocument/2006/relationships/customXml" Target="../ink/ink191.xml"/><Relationship Id="rId76" Type="http://schemas.openxmlformats.org/officeDocument/2006/relationships/customXml" Target="../ink/ink211.xml"/><Relationship Id="rId7" Type="http://schemas.openxmlformats.org/officeDocument/2006/relationships/customXml" Target="../ink/ink145.xml"/><Relationship Id="rId71" Type="http://schemas.openxmlformats.org/officeDocument/2006/relationships/customXml" Target="../ink/ink206.xml"/><Relationship Id="rId92" Type="http://schemas.openxmlformats.org/officeDocument/2006/relationships/customXml" Target="../ink/ink225.xml"/><Relationship Id="rId2" Type="http://schemas.openxmlformats.org/officeDocument/2006/relationships/customXml" Target="../ink/ink141.xml"/><Relationship Id="rId29" Type="http://schemas.openxmlformats.org/officeDocument/2006/relationships/customXml" Target="../ink/ink165.xml"/><Relationship Id="rId24" Type="http://schemas.openxmlformats.org/officeDocument/2006/relationships/customXml" Target="../ink/ink160.xml"/><Relationship Id="rId40" Type="http://schemas.openxmlformats.org/officeDocument/2006/relationships/customXml" Target="../ink/ink176.xml"/><Relationship Id="rId45" Type="http://schemas.openxmlformats.org/officeDocument/2006/relationships/customXml" Target="../ink/ink181.xml"/><Relationship Id="rId66" Type="http://schemas.openxmlformats.org/officeDocument/2006/relationships/customXml" Target="../ink/ink201.xml"/><Relationship Id="rId87" Type="http://schemas.openxmlformats.org/officeDocument/2006/relationships/customXml" Target="../ink/ink220.xml"/><Relationship Id="rId61" Type="http://schemas.openxmlformats.org/officeDocument/2006/relationships/image" Target="../media/image5.png"/><Relationship Id="rId82" Type="http://schemas.openxmlformats.org/officeDocument/2006/relationships/customXml" Target="../ink/ink217.xml"/><Relationship Id="rId19" Type="http://schemas.openxmlformats.org/officeDocument/2006/relationships/customXml" Target="../ink/ink1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7EF592BC-389D-4ABB-80DE-A8EEC88029A3}"/>
              </a:ext>
            </a:extLst>
          </p:cNvPr>
          <p:cNvSpPr/>
          <p:nvPr/>
        </p:nvSpPr>
        <p:spPr>
          <a:xfrm>
            <a:off x="6740779" y="4452574"/>
            <a:ext cx="6662058" cy="3005865"/>
          </a:xfrm>
          <a:custGeom>
            <a:avLst/>
            <a:gdLst>
              <a:gd name="connsiteX0" fmla="*/ 6125029 w 6662058"/>
              <a:gd name="connsiteY0" fmla="*/ 88494 h 3005865"/>
              <a:gd name="connsiteX1" fmla="*/ 6125029 w 6662058"/>
              <a:gd name="connsiteY1" fmla="*/ 88494 h 3005865"/>
              <a:gd name="connsiteX2" fmla="*/ 4688115 w 6662058"/>
              <a:gd name="connsiteY2" fmla="*/ 59465 h 3005865"/>
              <a:gd name="connsiteX3" fmla="*/ 3570515 w 6662058"/>
              <a:gd name="connsiteY3" fmla="*/ 233637 h 3005865"/>
              <a:gd name="connsiteX4" fmla="*/ 3483429 w 6662058"/>
              <a:gd name="connsiteY4" fmla="*/ 277180 h 3005865"/>
              <a:gd name="connsiteX5" fmla="*/ 2656115 w 6662058"/>
              <a:gd name="connsiteY5" fmla="*/ 523922 h 3005865"/>
              <a:gd name="connsiteX6" fmla="*/ 2235200 w 6662058"/>
              <a:gd name="connsiteY6" fmla="*/ 654551 h 3005865"/>
              <a:gd name="connsiteX7" fmla="*/ 2162629 w 6662058"/>
              <a:gd name="connsiteY7" fmla="*/ 683580 h 3005865"/>
              <a:gd name="connsiteX8" fmla="*/ 1393372 w 6662058"/>
              <a:gd name="connsiteY8" fmla="*/ 1119008 h 3005865"/>
              <a:gd name="connsiteX9" fmla="*/ 943429 w 6662058"/>
              <a:gd name="connsiteY9" fmla="*/ 1409294 h 3005865"/>
              <a:gd name="connsiteX10" fmla="*/ 827315 w 6662058"/>
              <a:gd name="connsiteY10" fmla="*/ 1510894 h 3005865"/>
              <a:gd name="connsiteX11" fmla="*/ 246743 w 6662058"/>
              <a:gd name="connsiteY11" fmla="*/ 2004380 h 3005865"/>
              <a:gd name="connsiteX12" fmla="*/ 72572 w 6662058"/>
              <a:gd name="connsiteY12" fmla="*/ 2309180 h 3005865"/>
              <a:gd name="connsiteX13" fmla="*/ 14515 w 6662058"/>
              <a:gd name="connsiteY13" fmla="*/ 2425294 h 3005865"/>
              <a:gd name="connsiteX14" fmla="*/ 0 w 6662058"/>
              <a:gd name="connsiteY14" fmla="*/ 2468837 h 3005865"/>
              <a:gd name="connsiteX15" fmla="*/ 391886 w 6662058"/>
              <a:gd name="connsiteY15" fmla="*/ 2846208 h 3005865"/>
              <a:gd name="connsiteX16" fmla="*/ 6662058 w 6662058"/>
              <a:gd name="connsiteY16" fmla="*/ 3005865 h 3005865"/>
              <a:gd name="connsiteX17" fmla="*/ 6241143 w 6662058"/>
              <a:gd name="connsiteY17" fmla="*/ 117522 h 3005865"/>
              <a:gd name="connsiteX18" fmla="*/ 6125029 w 6662058"/>
              <a:gd name="connsiteY18" fmla="*/ 88494 h 300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662058" h="3005865">
                <a:moveTo>
                  <a:pt x="6125029" y="88494"/>
                </a:moveTo>
                <a:lnTo>
                  <a:pt x="6125029" y="88494"/>
                </a:lnTo>
                <a:cubicBezTo>
                  <a:pt x="5567282" y="-63620"/>
                  <a:pt x="5922608" y="17618"/>
                  <a:pt x="4688115" y="59465"/>
                </a:cubicBezTo>
                <a:cubicBezTo>
                  <a:pt x="4301584" y="72568"/>
                  <a:pt x="3952687" y="160455"/>
                  <a:pt x="3570515" y="233637"/>
                </a:cubicBezTo>
                <a:cubicBezTo>
                  <a:pt x="3541486" y="248151"/>
                  <a:pt x="3513930" y="266089"/>
                  <a:pt x="3483429" y="277180"/>
                </a:cubicBezTo>
                <a:cubicBezTo>
                  <a:pt x="3102368" y="415747"/>
                  <a:pt x="3057315" y="415489"/>
                  <a:pt x="2656115" y="523922"/>
                </a:cubicBezTo>
                <a:cubicBezTo>
                  <a:pt x="2525049" y="559345"/>
                  <a:pt x="2340937" y="619305"/>
                  <a:pt x="2235200" y="654551"/>
                </a:cubicBezTo>
                <a:cubicBezTo>
                  <a:pt x="2210483" y="662790"/>
                  <a:pt x="2185441" y="670994"/>
                  <a:pt x="2162629" y="683580"/>
                </a:cubicBezTo>
                <a:cubicBezTo>
                  <a:pt x="1904642" y="825918"/>
                  <a:pt x="1651547" y="977012"/>
                  <a:pt x="1393372" y="1119008"/>
                </a:cubicBezTo>
                <a:cubicBezTo>
                  <a:pt x="1040309" y="1313193"/>
                  <a:pt x="1787869" y="775964"/>
                  <a:pt x="943429" y="1409294"/>
                </a:cubicBezTo>
                <a:cubicBezTo>
                  <a:pt x="902285" y="1440152"/>
                  <a:pt x="867263" y="1478504"/>
                  <a:pt x="827315" y="1510894"/>
                </a:cubicBezTo>
                <a:cubicBezTo>
                  <a:pt x="491691" y="1783021"/>
                  <a:pt x="472394" y="1763685"/>
                  <a:pt x="246743" y="2004380"/>
                </a:cubicBezTo>
                <a:cubicBezTo>
                  <a:pt x="153703" y="2103623"/>
                  <a:pt x="149228" y="2163534"/>
                  <a:pt x="72572" y="2309180"/>
                </a:cubicBezTo>
                <a:cubicBezTo>
                  <a:pt x="11568" y="2425087"/>
                  <a:pt x="76193" y="2260820"/>
                  <a:pt x="14515" y="2425294"/>
                </a:cubicBezTo>
                <a:cubicBezTo>
                  <a:pt x="9143" y="2439619"/>
                  <a:pt x="0" y="2468837"/>
                  <a:pt x="0" y="2468837"/>
                </a:cubicBezTo>
                <a:lnTo>
                  <a:pt x="391886" y="2846208"/>
                </a:lnTo>
                <a:lnTo>
                  <a:pt x="6662058" y="3005865"/>
                </a:lnTo>
                <a:lnTo>
                  <a:pt x="6241143" y="117522"/>
                </a:lnTo>
                <a:lnTo>
                  <a:pt x="6125029" y="88494"/>
                </a:ln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6000">
                <a:srgbClr val="00FA9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12B415F-A35F-40C9-94C9-98D5E7D6325F}"/>
              </a:ext>
            </a:extLst>
          </p:cNvPr>
          <p:cNvSpPr/>
          <p:nvPr/>
        </p:nvSpPr>
        <p:spPr>
          <a:xfrm>
            <a:off x="-583306" y="-697799"/>
            <a:ext cx="2732400" cy="2731758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2E33277-E476-4D71-9868-5871CB8EF1F7}"/>
              </a:ext>
            </a:extLst>
          </p:cNvPr>
          <p:cNvSpPr/>
          <p:nvPr/>
        </p:nvSpPr>
        <p:spPr>
          <a:xfrm>
            <a:off x="487694" y="373006"/>
            <a:ext cx="590400" cy="5901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FA741662-D968-4963-8884-03C96AC940AE}"/>
              </a:ext>
            </a:extLst>
          </p:cNvPr>
          <p:cNvSpPr/>
          <p:nvPr/>
        </p:nvSpPr>
        <p:spPr>
          <a:xfrm flipH="1">
            <a:off x="7181850" y="5067300"/>
            <a:ext cx="2667000" cy="1790700"/>
          </a:xfrm>
          <a:prstGeom prst="triangle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9C3455-5FB5-4261-93EE-DA181C20BAF7}"/>
              </a:ext>
            </a:extLst>
          </p:cNvPr>
          <p:cNvSpPr/>
          <p:nvPr/>
        </p:nvSpPr>
        <p:spPr>
          <a:xfrm>
            <a:off x="9848850" y="5067300"/>
            <a:ext cx="2343150" cy="17907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0B39A59-4BC2-4746-90AE-C5F3A11D2966}"/>
              </a:ext>
            </a:extLst>
          </p:cNvPr>
          <p:cNvSpPr/>
          <p:nvPr/>
        </p:nvSpPr>
        <p:spPr>
          <a:xfrm rot="2794446">
            <a:off x="10480425" y="5422650"/>
            <a:ext cx="1080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855212-E13E-4369-B125-A9A631DE9A17}"/>
              </a:ext>
            </a:extLst>
          </p:cNvPr>
          <p:cNvGrpSpPr/>
          <p:nvPr/>
        </p:nvGrpSpPr>
        <p:grpSpPr>
          <a:xfrm>
            <a:off x="10512491" y="5343525"/>
            <a:ext cx="1200084" cy="1235075"/>
            <a:chOff x="10512491" y="5343525"/>
            <a:chExt cx="1200084" cy="123507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53F26E1-1A1A-47DD-BBCE-551BB19ADB1C}"/>
                </a:ext>
              </a:extLst>
            </p:cNvPr>
            <p:cNvSpPr/>
            <p:nvPr/>
          </p:nvSpPr>
          <p:spPr>
            <a:xfrm rot="2794446">
              <a:off x="10512491" y="5526886"/>
              <a:ext cx="871527" cy="87152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D6073A2-7094-4F65-9CD1-872A56E77801}"/>
                </a:ext>
              </a:extLst>
            </p:cNvPr>
            <p:cNvSpPr/>
            <p:nvPr/>
          </p:nvSpPr>
          <p:spPr>
            <a:xfrm>
              <a:off x="10963275" y="5343525"/>
              <a:ext cx="749300" cy="644525"/>
            </a:xfrm>
            <a:custGeom>
              <a:avLst/>
              <a:gdLst>
                <a:gd name="connsiteX0" fmla="*/ 0 w 749300"/>
                <a:gd name="connsiteY0" fmla="*/ 0 h 644525"/>
                <a:gd name="connsiteX1" fmla="*/ 146050 w 749300"/>
                <a:gd name="connsiteY1" fmla="*/ 0 h 644525"/>
                <a:gd name="connsiteX2" fmla="*/ 749300 w 749300"/>
                <a:gd name="connsiteY2" fmla="*/ 641350 h 644525"/>
                <a:gd name="connsiteX3" fmla="*/ 596900 w 749300"/>
                <a:gd name="connsiteY3" fmla="*/ 644525 h 644525"/>
                <a:gd name="connsiteX4" fmla="*/ 0 w 749300"/>
                <a:gd name="connsiteY4" fmla="*/ 0 h 64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300" h="644525">
                  <a:moveTo>
                    <a:pt x="0" y="0"/>
                  </a:moveTo>
                  <a:lnTo>
                    <a:pt x="146050" y="0"/>
                  </a:lnTo>
                  <a:lnTo>
                    <a:pt x="749300" y="641350"/>
                  </a:lnTo>
                  <a:lnTo>
                    <a:pt x="596900" y="644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E2ABB09-4A5B-4BF4-A49F-0A5CBF9FEAA8}"/>
                </a:ext>
              </a:extLst>
            </p:cNvPr>
            <p:cNvSpPr/>
            <p:nvPr/>
          </p:nvSpPr>
          <p:spPr>
            <a:xfrm>
              <a:off x="10931525" y="5984875"/>
              <a:ext cx="771525" cy="593725"/>
            </a:xfrm>
            <a:custGeom>
              <a:avLst/>
              <a:gdLst>
                <a:gd name="connsiteX0" fmla="*/ 771525 w 771525"/>
                <a:gd name="connsiteY0" fmla="*/ 0 h 593725"/>
                <a:gd name="connsiteX1" fmla="*/ 136525 w 771525"/>
                <a:gd name="connsiteY1" fmla="*/ 590550 h 593725"/>
                <a:gd name="connsiteX2" fmla="*/ 0 w 771525"/>
                <a:gd name="connsiteY2" fmla="*/ 593725 h 593725"/>
                <a:gd name="connsiteX3" fmla="*/ 622300 w 771525"/>
                <a:gd name="connsiteY3" fmla="*/ 3175 h 593725"/>
                <a:gd name="connsiteX4" fmla="*/ 771525 w 771525"/>
                <a:gd name="connsiteY4" fmla="*/ 0 h 593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525" h="593725">
                  <a:moveTo>
                    <a:pt x="771525" y="0"/>
                  </a:moveTo>
                  <a:lnTo>
                    <a:pt x="136525" y="590550"/>
                  </a:lnTo>
                  <a:lnTo>
                    <a:pt x="0" y="593725"/>
                  </a:lnTo>
                  <a:lnTo>
                    <a:pt x="622300" y="3175"/>
                  </a:lnTo>
                  <a:lnTo>
                    <a:pt x="771525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93191B16-17E1-4784-9663-351E776D8F51}"/>
              </a:ext>
            </a:extLst>
          </p:cNvPr>
          <p:cNvSpPr/>
          <p:nvPr/>
        </p:nvSpPr>
        <p:spPr>
          <a:xfrm rot="2760549">
            <a:off x="10807008" y="5839823"/>
            <a:ext cx="233952" cy="231368"/>
          </a:xfrm>
          <a:prstGeom prst="rect">
            <a:avLst/>
          </a:prstGeom>
          <a:noFill/>
          <a:ln w="76200">
            <a:solidFill>
              <a:srgbClr val="B7ECFF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42EEE77-FC2F-419A-8250-374FB3635105}"/>
                  </a:ext>
                </a:extLst>
              </p14:cNvPr>
              <p14:cNvContentPartPr/>
              <p14:nvPr/>
            </p14:nvContentPartPr>
            <p14:xfrm>
              <a:off x="4850980" y="3199860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42EEE77-FC2F-419A-8250-374FB36351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6660" y="31955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159C8FA-5D8F-40A1-A3C9-1036263F6FB2}"/>
                  </a:ext>
                </a:extLst>
              </p14:cNvPr>
              <p14:cNvContentPartPr/>
              <p14:nvPr/>
            </p14:nvContentPartPr>
            <p14:xfrm>
              <a:off x="7188100" y="2399940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159C8FA-5D8F-40A1-A3C9-1036263F6F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3780" y="23956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45411EA9-9C75-4A5B-8672-915EBBE638B6}"/>
                  </a:ext>
                </a:extLst>
              </p14:cNvPr>
              <p14:cNvContentPartPr/>
              <p14:nvPr/>
            </p14:nvContentPartPr>
            <p14:xfrm>
              <a:off x="6984340" y="1015380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45411EA9-9C75-4A5B-8672-915EBBE638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0020" y="10110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7813EB0-9F58-4C46-870B-245A255919DE}"/>
                  </a:ext>
                </a:extLst>
              </p14:cNvPr>
              <p14:cNvContentPartPr/>
              <p14:nvPr/>
            </p14:nvContentPartPr>
            <p14:xfrm>
              <a:off x="4762060" y="2311020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7813EB0-9F58-4C46-870B-245A25591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7740" y="2306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8A1ABBAE-37FE-4AA0-B292-E7E92AC8C5F3}"/>
                  </a:ext>
                </a:extLst>
              </p14:cNvPr>
              <p14:cNvContentPartPr/>
              <p14:nvPr/>
            </p14:nvContentPartPr>
            <p14:xfrm>
              <a:off x="12547060" y="2437740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8A1ABBAE-37FE-4AA0-B292-E7E92AC8C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42740" y="24334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B8C57F2-2FC7-474C-B6BB-9EDC1EB4821D}"/>
                  </a:ext>
                </a:extLst>
              </p14:cNvPr>
              <p14:cNvContentPartPr/>
              <p14:nvPr/>
            </p14:nvContentPartPr>
            <p14:xfrm>
              <a:off x="782714" y="665380"/>
              <a:ext cx="360" cy="5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B8C57F2-2FC7-474C-B6BB-9EDC1EB482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8394" y="661060"/>
                <a:ext cx="90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CC05537-BB69-41E6-A097-E11D93574FAF}"/>
                  </a:ext>
                </a:extLst>
              </p14:cNvPr>
              <p14:cNvContentPartPr/>
              <p14:nvPr/>
            </p14:nvContentPartPr>
            <p14:xfrm>
              <a:off x="10883500" y="3352140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CC05537-BB69-41E6-A097-E11D93574F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9180" y="3347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C093CC4-BDFD-4E35-BE19-21B677A4B245}"/>
                  </a:ext>
                </a:extLst>
              </p14:cNvPr>
              <p14:cNvContentPartPr/>
              <p14:nvPr/>
            </p14:nvContentPartPr>
            <p14:xfrm>
              <a:off x="7644940" y="3682260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C093CC4-BDFD-4E35-BE19-21B677A4B2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0620" y="36779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BD187E6-C472-4FD9-B4BF-2BD45331DE36}"/>
                  </a:ext>
                </a:extLst>
              </p14:cNvPr>
              <p14:cNvContentPartPr/>
              <p14:nvPr/>
            </p14:nvContentPartPr>
            <p14:xfrm>
              <a:off x="782714" y="665380"/>
              <a:ext cx="360" cy="5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BD187E6-C472-4FD9-B4BF-2BD45331DE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94" y="661060"/>
                <a:ext cx="90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79C39F4-0065-4920-BD88-BCCE68F639EF}"/>
                  </a:ext>
                </a:extLst>
              </p14:cNvPr>
              <p14:cNvContentPartPr/>
              <p14:nvPr/>
            </p14:nvContentPartPr>
            <p14:xfrm>
              <a:off x="8470420" y="507780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79C39F4-0065-4920-BD88-BCCE68F639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6100" y="5034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3C70D2B-89BC-4E73-B411-1A1C85EAB7A6}"/>
                  </a:ext>
                </a:extLst>
              </p14:cNvPr>
              <p14:cNvContentPartPr/>
              <p14:nvPr/>
            </p14:nvContentPartPr>
            <p14:xfrm>
              <a:off x="4698700" y="584100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3C70D2B-89BC-4E73-B411-1A1C85EAB7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380" y="5797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1A029BB-ED7D-4B73-83B8-08E13397DE9B}"/>
                  </a:ext>
                </a:extLst>
              </p14:cNvPr>
              <p14:cNvContentPartPr/>
              <p14:nvPr/>
            </p14:nvContentPartPr>
            <p14:xfrm>
              <a:off x="4444900" y="2463300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1A029BB-ED7D-4B73-83B8-08E13397DE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0580" y="24589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CD6C8ED-BB3A-4B97-AA1B-B05AB0FCBEA0}"/>
                  </a:ext>
                </a:extLst>
              </p14:cNvPr>
              <p14:cNvContentPartPr/>
              <p14:nvPr/>
            </p14:nvContentPartPr>
            <p14:xfrm>
              <a:off x="6146260" y="1739340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CD6C8ED-BB3A-4B97-AA1B-B05AB0FCBE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1940" y="17350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1578BF3-595F-45B9-91D6-49D00C88EDC2}"/>
                  </a:ext>
                </a:extLst>
              </p14:cNvPr>
              <p14:cNvContentPartPr/>
              <p14:nvPr/>
            </p14:nvContentPartPr>
            <p14:xfrm>
              <a:off x="4000300" y="1853460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1578BF3-595F-45B9-91D6-49D00C88ED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5980" y="18491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B3448FD-7BA2-4E9D-8918-DF84803987AD}"/>
                  </a:ext>
                </a:extLst>
              </p14:cNvPr>
              <p14:cNvContentPartPr/>
              <p14:nvPr/>
            </p14:nvContentPartPr>
            <p14:xfrm>
              <a:off x="3263380" y="3936780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B3448FD-7BA2-4E9D-8918-DF84803987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060" y="39324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8D92476-27C2-4387-AE32-74AE60D229F5}"/>
                  </a:ext>
                </a:extLst>
              </p14:cNvPr>
              <p14:cNvContentPartPr/>
              <p14:nvPr/>
            </p14:nvContentPartPr>
            <p14:xfrm>
              <a:off x="5841700" y="3060180"/>
              <a:ext cx="360" cy="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8D92476-27C2-4387-AE32-74AE60D229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7380" y="30558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C3ECF94-25C9-4F91-8FCA-5ACE4F5A113B}"/>
                  </a:ext>
                </a:extLst>
              </p14:cNvPr>
              <p14:cNvContentPartPr/>
              <p14:nvPr/>
            </p14:nvContentPartPr>
            <p14:xfrm>
              <a:off x="9016900" y="4126860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C3ECF94-25C9-4F91-8FCA-5ACE4F5A11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12580" y="41225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C2E88172-64F4-40ED-A744-E853386BBC44}"/>
                  </a:ext>
                </a:extLst>
              </p14:cNvPr>
              <p14:cNvContentPartPr/>
              <p14:nvPr/>
            </p14:nvContentPartPr>
            <p14:xfrm>
              <a:off x="2149862" y="1552012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C2E88172-64F4-40ED-A744-E853386BBC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5542" y="15476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D2F8355-6A54-45CD-B121-1D2D40BC1E38}"/>
                  </a:ext>
                </a:extLst>
              </p14:cNvPr>
              <p14:cNvContentPartPr/>
              <p14:nvPr/>
            </p14:nvContentPartPr>
            <p14:xfrm>
              <a:off x="11226220" y="3758580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D2F8355-6A54-45CD-B121-1D2D40BC1E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21900" y="37542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64C3B73-8209-4769-BC1A-4F1C85C2BD9D}"/>
                  </a:ext>
                </a:extLst>
              </p14:cNvPr>
              <p14:cNvContentPartPr/>
              <p14:nvPr/>
            </p14:nvContentPartPr>
            <p14:xfrm>
              <a:off x="8114740" y="4126860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64C3B73-8209-4769-BC1A-4F1C85C2B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0420" y="41225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28A6B97-4CDD-45C8-8E4F-597A8898CA79}"/>
                  </a:ext>
                </a:extLst>
              </p14:cNvPr>
              <p14:cNvContentPartPr/>
              <p14:nvPr/>
            </p14:nvContentPartPr>
            <p14:xfrm>
              <a:off x="1477022" y="1437892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28A6B97-4CDD-45C8-8E4F-597A8898CA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2702" y="143357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843ED06-7499-44D0-BEE5-48290A47F445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843ED06-7499-44D0-BEE5-48290A47F4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94" y="6635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2202BA4-6AFC-4B2E-8CBF-A251B15C3269}"/>
                  </a:ext>
                </a:extLst>
              </p14:cNvPr>
              <p14:cNvContentPartPr/>
              <p14:nvPr/>
            </p14:nvContentPartPr>
            <p14:xfrm>
              <a:off x="5028820" y="1003140"/>
              <a:ext cx="3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2202BA4-6AFC-4B2E-8CBF-A251B15C3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4500" y="998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660B2A3-08DE-4130-BB16-D834A5CABE95}"/>
                  </a:ext>
                </a:extLst>
              </p14:cNvPr>
              <p14:cNvContentPartPr/>
              <p14:nvPr/>
            </p14:nvContentPartPr>
            <p14:xfrm>
              <a:off x="4850980" y="279180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660B2A3-08DE-4130-BB16-D834A5CABE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6660" y="2748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1FCFEF1-9A33-4D1B-A223-8DBF1852F1CA}"/>
                  </a:ext>
                </a:extLst>
              </p14:cNvPr>
              <p14:cNvContentPartPr/>
              <p14:nvPr/>
            </p14:nvContentPartPr>
            <p14:xfrm>
              <a:off x="3491980" y="2158380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1FCFEF1-9A33-4D1B-A223-8DBF1852F1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7660" y="21540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9E6DB68-E5CD-4476-9339-F72499C4EFFF}"/>
                  </a:ext>
                </a:extLst>
              </p14:cNvPr>
              <p14:cNvContentPartPr/>
              <p14:nvPr/>
            </p14:nvContentPartPr>
            <p14:xfrm>
              <a:off x="3860620" y="3568140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9E6DB68-E5CD-4476-9339-F72499C4EF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6300" y="3563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2125751-ED1E-45BE-B807-D21EA9317F0D}"/>
                  </a:ext>
                </a:extLst>
              </p14:cNvPr>
              <p14:cNvContentPartPr/>
              <p14:nvPr/>
            </p14:nvContentPartPr>
            <p14:xfrm>
              <a:off x="5486020" y="2082420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2125751-ED1E-45BE-B807-D21EA9317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1700" y="20781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A5EE99D-7AB2-44E4-B4AF-AEC1D1C47218}"/>
                  </a:ext>
                </a:extLst>
              </p14:cNvPr>
              <p14:cNvContentPartPr/>
              <p14:nvPr/>
            </p14:nvContentPartPr>
            <p14:xfrm>
              <a:off x="7263700" y="144738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A5EE99D-7AB2-44E4-B4AF-AEC1D1C472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59380" y="14430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55F8285-1C4D-4CEA-983F-3A566EB44DE5}"/>
                  </a:ext>
                </a:extLst>
              </p14:cNvPr>
              <p14:cNvContentPartPr/>
              <p14:nvPr/>
            </p14:nvContentPartPr>
            <p14:xfrm>
              <a:off x="4952500" y="1206180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55F8285-1C4D-4CEA-983F-3A566EB44D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8180" y="12018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E5F4561-BD66-49A1-B68F-47567B4C3CBF}"/>
                  </a:ext>
                </a:extLst>
              </p14:cNvPr>
              <p14:cNvContentPartPr/>
              <p14:nvPr/>
            </p14:nvContentPartPr>
            <p14:xfrm>
              <a:off x="8013580" y="596340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E5F4561-BD66-49A1-B68F-47567B4C3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9260" y="5920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6E68502-C943-4F27-A1F2-EEB0009E14CB}"/>
                  </a:ext>
                </a:extLst>
              </p14:cNvPr>
              <p14:cNvContentPartPr/>
              <p14:nvPr/>
            </p14:nvContentPartPr>
            <p14:xfrm>
              <a:off x="-580378" y="916972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6E68502-C943-4F27-A1F2-EEB0009E14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84698" y="91265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68F9B19-3E14-4A86-914B-DF31277876B9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68F9B19-3E14-4A86-914B-DF31277876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94" y="6635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846D252-E79C-49F2-A8C6-9904AC70A1E3}"/>
                  </a:ext>
                </a:extLst>
              </p14:cNvPr>
              <p14:cNvContentPartPr/>
              <p14:nvPr/>
            </p14:nvContentPartPr>
            <p14:xfrm>
              <a:off x="4368580" y="520020"/>
              <a:ext cx="360" cy="3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846D252-E79C-49F2-A8C6-9904AC70A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4260" y="5157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D177E59-C1A6-4466-B5BB-82129FCE7DFC}"/>
                  </a:ext>
                </a:extLst>
              </p14:cNvPr>
              <p14:cNvContentPartPr/>
              <p14:nvPr/>
            </p14:nvContentPartPr>
            <p14:xfrm>
              <a:off x="2832100" y="1993140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D177E59-C1A6-4466-B5BB-82129FCE7D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7780" y="1988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7E7FEBC-862A-4BD1-BDD1-0388F543B17E}"/>
                  </a:ext>
                </a:extLst>
              </p14:cNvPr>
              <p14:cNvContentPartPr/>
              <p14:nvPr/>
            </p14:nvContentPartPr>
            <p14:xfrm>
              <a:off x="5663860" y="3784140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7E7FEBC-862A-4BD1-BDD1-0388F543B1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9540" y="3779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B719356-41FA-43CC-9CE8-20F28294539C}"/>
                  </a:ext>
                </a:extLst>
              </p14:cNvPr>
              <p14:cNvContentPartPr/>
              <p14:nvPr/>
            </p14:nvContentPartPr>
            <p14:xfrm>
              <a:off x="6743500" y="3746340"/>
              <a:ext cx="952560" cy="355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B719356-41FA-43CC-9CE8-20F28294539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39180" y="3742020"/>
                <a:ext cx="96120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F6BDB61-8709-4B25-9571-449CCAE3EED1}"/>
                  </a:ext>
                </a:extLst>
              </p14:cNvPr>
              <p14:cNvContentPartPr/>
              <p14:nvPr/>
            </p14:nvContentPartPr>
            <p14:xfrm>
              <a:off x="6464140" y="2895300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F6BDB61-8709-4B25-9571-449CCAE3E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9820" y="28909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A0E8939-9AA6-4762-A25F-B33DA44400F9}"/>
                  </a:ext>
                </a:extLst>
              </p14:cNvPr>
              <p14:cNvContentPartPr/>
              <p14:nvPr/>
            </p14:nvContentPartPr>
            <p14:xfrm>
              <a:off x="609100" y="977580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A0E8939-9AA6-4762-A25F-B33DA44400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780" y="9732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C6E399F-D40A-4004-9E5C-925BC16535D1}"/>
                  </a:ext>
                </a:extLst>
              </p14:cNvPr>
              <p14:cNvContentPartPr/>
              <p14:nvPr/>
            </p14:nvContentPartPr>
            <p14:xfrm>
              <a:off x="1091860" y="329580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C6E399F-D40A-4004-9E5C-925BC1653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7540" y="3252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5584801-3B6C-4CD8-AB6C-2FBEA43A5019}"/>
                  </a:ext>
                </a:extLst>
              </p14:cNvPr>
              <p14:cNvContentPartPr/>
              <p14:nvPr/>
            </p14:nvContentPartPr>
            <p14:xfrm>
              <a:off x="2412340" y="1599660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5584801-3B6C-4CD8-AB6C-2FBEA43A50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020" y="15953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1F50191-7CFF-4969-B608-164AF2FF316C}"/>
                  </a:ext>
                </a:extLst>
              </p14:cNvPr>
              <p14:cNvContentPartPr/>
              <p14:nvPr/>
            </p14:nvContentPartPr>
            <p14:xfrm>
              <a:off x="4647940" y="329580"/>
              <a:ext cx="360" cy="3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1F50191-7CFF-4969-B608-164AF2FF31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3620" y="3252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1F6EC4C-1316-4883-B08B-EAB8FC61220C}"/>
                  </a:ext>
                </a:extLst>
              </p14:cNvPr>
              <p14:cNvContentPartPr/>
              <p14:nvPr/>
            </p14:nvContentPartPr>
            <p14:xfrm>
              <a:off x="9956500" y="3707820"/>
              <a:ext cx="360" cy="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1F6EC4C-1316-4883-B08B-EAB8FC612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2180" y="37035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8C6A323-DB6C-4DB5-8A37-23A8B314A086}"/>
                  </a:ext>
                </a:extLst>
              </p14:cNvPr>
              <p14:cNvContentPartPr/>
              <p14:nvPr/>
            </p14:nvContentPartPr>
            <p14:xfrm>
              <a:off x="10159540" y="4456980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8C6A323-DB6C-4DB5-8A37-23A8B314A0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5220" y="44526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0703B96-2E55-4EB9-BFA6-47B06C10D070}"/>
                  </a:ext>
                </a:extLst>
              </p14:cNvPr>
              <p14:cNvContentPartPr/>
              <p14:nvPr/>
            </p14:nvContentPartPr>
            <p14:xfrm>
              <a:off x="1235462" y="2059972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0703B96-2E55-4EB9-BFA6-47B06C10D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142" y="205565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D637483-7F47-4A03-B87C-C4078D1175CF}"/>
                  </a:ext>
                </a:extLst>
              </p14:cNvPr>
              <p14:cNvContentPartPr/>
              <p14:nvPr/>
            </p14:nvContentPartPr>
            <p14:xfrm>
              <a:off x="7518220" y="1866420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D637483-7F47-4A03-B87C-C4078D1175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900" y="18621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75FAA08-E6A5-414C-BA94-A03DFFBEB2E5}"/>
                  </a:ext>
                </a:extLst>
              </p14:cNvPr>
              <p14:cNvContentPartPr/>
              <p14:nvPr/>
            </p14:nvContentPartPr>
            <p14:xfrm>
              <a:off x="6260740" y="532980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75FAA08-E6A5-414C-BA94-A03DFFBEB2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420" y="5286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8E86445-830C-4D49-AAAB-69982D88BF8A}"/>
                  </a:ext>
                </a:extLst>
              </p14:cNvPr>
              <p14:cNvContentPartPr/>
              <p14:nvPr/>
            </p14:nvContentPartPr>
            <p14:xfrm>
              <a:off x="7302220" y="266220"/>
              <a:ext cx="3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8E86445-830C-4D49-AAAB-69982D88B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900" y="2619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0FA796AD-CC41-4F2D-879E-373AF8621487}"/>
                  </a:ext>
                </a:extLst>
              </p14:cNvPr>
              <p14:cNvContentPartPr/>
              <p14:nvPr/>
            </p14:nvContentPartPr>
            <p14:xfrm>
              <a:off x="3428620" y="1142820"/>
              <a:ext cx="360" cy="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0FA796AD-CC41-4F2D-879E-373AF86214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4300" y="113850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B28A721-DDEF-42EE-B1A0-AC6DB65CE481}"/>
              </a:ext>
            </a:extLst>
          </p:cNvPr>
          <p:cNvGrpSpPr/>
          <p:nvPr/>
        </p:nvGrpSpPr>
        <p:grpSpPr>
          <a:xfrm>
            <a:off x="7581580" y="1269540"/>
            <a:ext cx="2553120" cy="1931040"/>
            <a:chOff x="7581580" y="1269540"/>
            <a:chExt cx="2553120" cy="19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DA1E109-1AC2-4B17-82FA-9808BF96BD46}"/>
                    </a:ext>
                  </a:extLst>
                </p14:cNvPr>
                <p14:cNvContentPartPr/>
                <p14:nvPr/>
              </p14:nvContentPartPr>
              <p14:xfrm>
                <a:off x="9461140" y="252702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DA1E109-1AC2-4B17-82FA-9808BF96BD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56820" y="25227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E344FA-9556-460F-B327-2DEF6E48D179}"/>
                    </a:ext>
                  </a:extLst>
                </p14:cNvPr>
                <p14:cNvContentPartPr/>
                <p14:nvPr/>
              </p14:nvContentPartPr>
              <p14:xfrm>
                <a:off x="7581580" y="1269540"/>
                <a:ext cx="2553120" cy="1931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E344FA-9556-460F-B327-2DEF6E48D1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7260" y="1265220"/>
                  <a:ext cx="2561760" cy="19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98F601-262B-4397-944B-62E89B43F3A4}"/>
                    </a:ext>
                  </a:extLst>
                </p14:cNvPr>
                <p14:cNvContentPartPr/>
                <p14:nvPr/>
              </p14:nvContentPartPr>
              <p14:xfrm>
                <a:off x="8432620" y="1442340"/>
                <a:ext cx="360" cy="5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98F601-262B-4397-944B-62E89B43F3A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28300" y="1438020"/>
                  <a:ext cx="90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155116-3475-4D5E-8631-567237B905B3}"/>
                    </a:ext>
                  </a:extLst>
                </p14:cNvPr>
                <p14:cNvContentPartPr/>
                <p14:nvPr/>
              </p14:nvContentPartPr>
              <p14:xfrm>
                <a:off x="8229220" y="2679300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155116-3475-4D5E-8631-567237B905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24900" y="26749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87F71C0-5503-448C-9459-EFC5EB46B31C}"/>
                    </a:ext>
                  </a:extLst>
                </p14:cNvPr>
                <p14:cNvContentPartPr/>
                <p14:nvPr/>
              </p14:nvContentPartPr>
              <p14:xfrm>
                <a:off x="9892780" y="1459980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87F71C0-5503-448C-9459-EFC5EB46B3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88460" y="14556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5F3CA00-24B7-445C-8F9B-4A60385F89B1}"/>
                    </a:ext>
                  </a:extLst>
                </p14:cNvPr>
                <p14:cNvContentPartPr/>
                <p14:nvPr/>
              </p14:nvContentPartPr>
              <p14:xfrm>
                <a:off x="9435940" y="3009420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5F3CA00-24B7-445C-8F9B-4A60385F89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31620" y="30051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A65459E-BE8E-4A48-9E60-FD85D79CA0AD}"/>
                    </a:ext>
                  </a:extLst>
                </p14:cNvPr>
                <p14:cNvContentPartPr/>
                <p14:nvPr/>
              </p14:nvContentPartPr>
              <p14:xfrm>
                <a:off x="9715300" y="1879020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A65459E-BE8E-4A48-9E60-FD85D79CA0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10980" y="18747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76B0CD1-326A-4458-A635-C58DA832376C}"/>
                    </a:ext>
                  </a:extLst>
                </p14:cNvPr>
                <p14:cNvContentPartPr/>
                <p14:nvPr/>
              </p14:nvContentPartPr>
              <p14:xfrm>
                <a:off x="8432620" y="2983860"/>
                <a:ext cx="36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76B0CD1-326A-4458-A635-C58DA832376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300" y="297954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277735E-A7DE-44C4-979E-C09B2572FE77}"/>
                    </a:ext>
                  </a:extLst>
                </p14:cNvPr>
                <p14:cNvContentPartPr/>
                <p14:nvPr/>
              </p14:nvContentPartPr>
              <p14:xfrm>
                <a:off x="8724580" y="2272500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277735E-A7DE-44C4-979E-C09B2572FE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720260" y="22681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F87BB47-C509-4FF3-80FE-A556AEE8DC5E}"/>
                    </a:ext>
                  </a:extLst>
                </p14:cNvPr>
                <p14:cNvContentPartPr/>
                <p14:nvPr/>
              </p14:nvContentPartPr>
              <p14:xfrm>
                <a:off x="9321460" y="1294740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F87BB47-C509-4FF3-80FE-A556AEE8DC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7140" y="12904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65BE6CC-AC92-431F-87B6-A19B23660D6F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65BE6CC-AC92-431F-87B6-A19B23660D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94" y="6635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41EADC0-8F40-4EFE-9570-A3B2170074C9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41EADC0-8F40-4EFE-9570-A3B2170074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394" y="6635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B1938CE-5CF5-4DDC-B33B-96315FE6BC15}"/>
                  </a:ext>
                </a:extLst>
              </p14:cNvPr>
              <p14:cNvContentPartPr/>
              <p14:nvPr/>
            </p14:nvContentPartPr>
            <p14:xfrm>
              <a:off x="4698700" y="4228740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B1938CE-5CF5-4DDC-B33B-96315FE6BC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4380" y="42244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F8422BE-D0E6-49A1-AF38-26D2E712E3C9}"/>
                  </a:ext>
                </a:extLst>
              </p14:cNvPr>
              <p14:cNvContentPartPr/>
              <p14:nvPr/>
            </p14:nvContentPartPr>
            <p14:xfrm>
              <a:off x="2780980" y="3466980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F8422BE-D0E6-49A1-AF38-26D2E712E3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660" y="34626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F4CE302-36F6-449F-808D-DCEEEA0C9339}"/>
                  </a:ext>
                </a:extLst>
              </p14:cNvPr>
              <p14:cNvContentPartPr/>
              <p14:nvPr/>
            </p14:nvContentPartPr>
            <p14:xfrm>
              <a:off x="2717260" y="2692260"/>
              <a:ext cx="360" cy="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F4CE302-36F6-449F-808D-DCEEEA0C9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2940" y="26879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190128B-0CF8-45F2-8E65-5E2D9BFC0B98}"/>
                  </a:ext>
                </a:extLst>
              </p14:cNvPr>
              <p14:cNvContentPartPr/>
              <p14:nvPr/>
            </p14:nvContentPartPr>
            <p14:xfrm>
              <a:off x="3949540" y="2882340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190128B-0CF8-45F2-8E65-5E2D9BFC0B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220" y="28780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3CCBD475-4153-4259-842B-88ADBE3B0969}"/>
                  </a:ext>
                </a:extLst>
              </p14:cNvPr>
              <p14:cNvContentPartPr/>
              <p14:nvPr/>
            </p14:nvContentPartPr>
            <p14:xfrm>
              <a:off x="2018860" y="2737620"/>
              <a:ext cx="360" cy="54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3CCBD475-4153-4259-842B-88ADBE3B09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4540" y="2733300"/>
                <a:ext cx="90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6605034-F944-4472-8916-2FEDFBE61F10}"/>
                  </a:ext>
                </a:extLst>
              </p14:cNvPr>
              <p14:cNvContentPartPr/>
              <p14:nvPr/>
            </p14:nvContentPartPr>
            <p14:xfrm>
              <a:off x="6844660" y="3212460"/>
              <a:ext cx="360" cy="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6605034-F944-4472-8916-2FEDFBE61F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340" y="32081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DCF244E7-DE3A-4839-8064-3585BF9A19A3}"/>
                  </a:ext>
                </a:extLst>
              </p14:cNvPr>
              <p14:cNvContentPartPr/>
              <p14:nvPr/>
            </p14:nvContentPartPr>
            <p14:xfrm>
              <a:off x="7581580" y="2577420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DCF244E7-DE3A-4839-8064-3585BF9A19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7260" y="25731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923B9B7-3592-4802-A41E-42DD5E538A14}"/>
                  </a:ext>
                </a:extLst>
              </p14:cNvPr>
              <p14:cNvContentPartPr/>
              <p14:nvPr/>
            </p14:nvContentPartPr>
            <p14:xfrm>
              <a:off x="8940580" y="3491820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923B9B7-3592-4802-A41E-42DD5E538A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260" y="34875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CD37C99-99E6-47FD-9D6E-C6D166834F4C}"/>
                  </a:ext>
                </a:extLst>
              </p14:cNvPr>
              <p14:cNvContentPartPr/>
              <p14:nvPr/>
            </p14:nvContentPartPr>
            <p14:xfrm>
              <a:off x="676742" y="2047372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CD37C99-99E6-47FD-9D6E-C6D166834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422" y="204305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2153390-2F57-41BA-8819-1E455D56C740}"/>
                  </a:ext>
                </a:extLst>
              </p14:cNvPr>
              <p14:cNvContentPartPr/>
              <p14:nvPr/>
            </p14:nvContentPartPr>
            <p14:xfrm>
              <a:off x="5955820" y="1180620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2153390-2F57-41BA-8819-1E455D56C7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1500" y="11763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ECE40EB-8A64-40B4-B432-CE33BA34A4BA}"/>
                  </a:ext>
                </a:extLst>
              </p14:cNvPr>
              <p14:cNvContentPartPr/>
              <p14:nvPr/>
            </p14:nvContentPartPr>
            <p14:xfrm>
              <a:off x="3949540" y="1269540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ECE40EB-8A64-40B4-B432-CE33BA34A4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5220" y="12652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A87E9D6-6E9B-4E4E-80B1-CA1941FE0BD1}"/>
                  </a:ext>
                </a:extLst>
              </p14:cNvPr>
              <p14:cNvContentPartPr/>
              <p14:nvPr/>
            </p14:nvContentPartPr>
            <p14:xfrm>
              <a:off x="2145940" y="1828260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A87E9D6-6E9B-4E4E-80B1-CA1941FE0B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1620" y="18239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4D9E264-B788-433A-A4A4-40B3A14DB048}"/>
                  </a:ext>
                </a:extLst>
              </p14:cNvPr>
              <p14:cNvContentPartPr/>
              <p14:nvPr/>
            </p14:nvContentPartPr>
            <p14:xfrm>
              <a:off x="1104460" y="1713780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4D9E264-B788-433A-A4A4-40B3A14DB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0140" y="17094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58E82A4-17CB-4D4F-83BA-8A4F9795DEAE}"/>
                  </a:ext>
                </a:extLst>
              </p14:cNvPr>
              <p14:cNvContentPartPr/>
              <p14:nvPr/>
            </p14:nvContentPartPr>
            <p14:xfrm>
              <a:off x="3263380" y="329580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58E82A4-17CB-4D4F-83BA-8A4F9795DE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060" y="3252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B271167-E0EC-4224-8230-564A0266389C}"/>
                  </a:ext>
                </a:extLst>
              </p14:cNvPr>
              <p14:cNvContentPartPr/>
              <p14:nvPr/>
            </p14:nvContentPartPr>
            <p14:xfrm>
              <a:off x="1879180" y="253620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B271167-E0EC-4224-8230-564A026638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4860" y="2493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4192712-AAA6-487A-B54F-C00371639B2A}"/>
                  </a:ext>
                </a:extLst>
              </p14:cNvPr>
              <p14:cNvContentPartPr/>
              <p14:nvPr/>
            </p14:nvContentPartPr>
            <p14:xfrm>
              <a:off x="6311500" y="1955340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4192712-AAA6-487A-B54F-C00371639B2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293500" y="19377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0678DD8C-5577-41DB-B01D-86A1DC31E837}"/>
                  </a:ext>
                </a:extLst>
              </p14:cNvPr>
              <p14:cNvContentPartPr/>
              <p14:nvPr/>
            </p14:nvContentPartPr>
            <p14:xfrm>
              <a:off x="8699020" y="1980900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0678DD8C-5577-41DB-B01D-86A1DC31E83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681020" y="19629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3444323-D060-4233-A90E-B431D17FB6AF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3444323-D060-4233-A90E-B431D17FB6A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5074" y="6502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AFFD1A0-6BCA-4D42-8A5A-146032ADE2D7}"/>
                  </a:ext>
                </a:extLst>
              </p14:cNvPr>
              <p14:cNvContentPartPr/>
              <p14:nvPr/>
            </p14:nvContentPartPr>
            <p14:xfrm>
              <a:off x="6057700" y="2679300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AFFD1A0-6BCA-4D42-8A5A-146032ADE2D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039700" y="26613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C3232EF-FACD-4D32-B78E-6653D721AA34}"/>
                  </a:ext>
                </a:extLst>
              </p14:cNvPr>
              <p14:cNvContentPartPr/>
              <p14:nvPr/>
            </p14:nvContentPartPr>
            <p14:xfrm>
              <a:off x="-554818" y="53332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C3232EF-FACD-4D32-B78E-6653D721AA3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-572818" y="3569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254268F-792A-4B40-9E22-9D855B788B8B}"/>
                  </a:ext>
                </a:extLst>
              </p14:cNvPr>
              <p14:cNvContentPartPr/>
              <p14:nvPr/>
            </p14:nvContentPartPr>
            <p14:xfrm>
              <a:off x="3784300" y="837900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254268F-792A-4B40-9E22-9D855B788B8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766300" y="8202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5B1C4CF-1051-4B95-B81E-A40C520B8179}"/>
                  </a:ext>
                </a:extLst>
              </p14:cNvPr>
              <p14:cNvContentPartPr/>
              <p14:nvPr/>
            </p14:nvContentPartPr>
            <p14:xfrm>
              <a:off x="3423580" y="3390660"/>
              <a:ext cx="540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5B1C4CF-1051-4B95-B81E-A40C520B817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05940" y="3372660"/>
                <a:ext cx="4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7D62655-5BA7-410D-9724-A16CD39CE56F}"/>
                  </a:ext>
                </a:extLst>
              </p14:cNvPr>
              <p14:cNvContentPartPr/>
              <p14:nvPr/>
            </p14:nvContentPartPr>
            <p14:xfrm>
              <a:off x="9677140" y="3365100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7D62655-5BA7-410D-9724-A16CD39CE56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659500" y="33474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6A2A935-72CF-4B71-9A2B-F6F61B2C2EF9}"/>
                  </a:ext>
                </a:extLst>
              </p14:cNvPr>
              <p14:cNvContentPartPr/>
              <p14:nvPr/>
            </p14:nvContentPartPr>
            <p14:xfrm>
              <a:off x="7314820" y="2679300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6A2A935-72CF-4B71-9A2B-F6F61B2C2EF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296820" y="26613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3D44FDD-9B62-4BA9-84B1-6F18DEE5123A}"/>
                  </a:ext>
                </a:extLst>
              </p14:cNvPr>
              <p14:cNvContentPartPr/>
              <p14:nvPr/>
            </p14:nvContentPartPr>
            <p14:xfrm>
              <a:off x="7530820" y="1091700"/>
              <a:ext cx="36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3D44FDD-9B62-4BA9-84B1-6F18DEE5123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512820" y="10740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41AD0D3-78B6-4FDB-BFDC-27D496B27014}"/>
                  </a:ext>
                </a:extLst>
              </p14:cNvPr>
              <p14:cNvContentPartPr/>
              <p14:nvPr/>
            </p14:nvContentPartPr>
            <p14:xfrm>
              <a:off x="2013820" y="2158380"/>
              <a:ext cx="540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41AD0D3-78B6-4FDB-BFDC-27D496B270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996180" y="2140740"/>
                <a:ext cx="4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F90E046-1BA3-48DD-ABC3-16400E93F01F}"/>
                  </a:ext>
                </a:extLst>
              </p14:cNvPr>
              <p14:cNvContentPartPr/>
              <p14:nvPr/>
            </p14:nvContentPartPr>
            <p14:xfrm>
              <a:off x="1730822" y="1691692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F90E046-1BA3-48DD-ABC3-16400E93F01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713182" y="167405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865B108-455E-42E5-8699-F2B191CB2CDA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865B108-455E-42E5-8699-F2B191CB2CD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4714" y="6502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25B6AB5-78AF-4955-9D7D-52C0EE3593FA}"/>
                  </a:ext>
                </a:extLst>
              </p14:cNvPr>
              <p14:cNvContentPartPr/>
              <p14:nvPr/>
            </p14:nvContentPartPr>
            <p14:xfrm>
              <a:off x="4711300" y="3682260"/>
              <a:ext cx="36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25B6AB5-78AF-4955-9D7D-52C0EE3593F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693300" y="366462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E568935-A179-4A13-A952-5EACD28FF35D}"/>
                  </a:ext>
                </a:extLst>
              </p14:cNvPr>
              <p14:cNvContentPartPr/>
              <p14:nvPr/>
            </p14:nvContentPartPr>
            <p14:xfrm>
              <a:off x="4330420" y="1574100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E568935-A179-4A13-A952-5EACD28FF35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312780" y="15564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9FBA90D-76CE-496A-9751-5D1B44A14113}"/>
                  </a:ext>
                </a:extLst>
              </p14:cNvPr>
              <p14:cNvContentPartPr/>
              <p14:nvPr/>
            </p14:nvContentPartPr>
            <p14:xfrm>
              <a:off x="6425620" y="647460"/>
              <a:ext cx="360" cy="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9FBA90D-76CE-496A-9751-5D1B44A1411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407980" y="6294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406A312B-6242-42F0-BD1F-794D074A974A}"/>
                  </a:ext>
                </a:extLst>
              </p14:cNvPr>
              <p14:cNvContentPartPr/>
              <p14:nvPr/>
            </p14:nvContentPartPr>
            <p14:xfrm>
              <a:off x="3454180" y="2145780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406A312B-6242-42F0-BD1F-794D074A974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436180" y="21281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7E67AFDF-E9E1-43A8-8F8D-6B69B7861997}"/>
                  </a:ext>
                </a:extLst>
              </p14:cNvPr>
              <p14:cNvContentPartPr/>
              <p14:nvPr/>
            </p14:nvContentPartPr>
            <p14:xfrm>
              <a:off x="812500" y="215460"/>
              <a:ext cx="36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7E67AFDF-E9E1-43A8-8F8D-6B69B786199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4860" y="1974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34B54A0-AAAB-4242-AA80-8964809EEE2E}"/>
                  </a:ext>
                </a:extLst>
              </p14:cNvPr>
              <p14:cNvContentPartPr/>
              <p14:nvPr/>
            </p14:nvContentPartPr>
            <p14:xfrm>
              <a:off x="799540" y="1269540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34B54A0-AAAB-4242-AA80-8964809EEE2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81900" y="12515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7732B28-7A73-4471-9DEA-26EC4D80243F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7732B28-7A73-4471-9DEA-26EC4D80243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4714" y="6502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231576BC-1903-4AD3-8C40-80708FDECD6C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231576BC-1903-4AD3-8C40-80708FDECD6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5074" y="6499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0EA3870-C6A4-4C3A-98A4-3251AA69EB62}"/>
                  </a:ext>
                </a:extLst>
              </p14:cNvPr>
              <p14:cNvContentPartPr/>
              <p14:nvPr/>
            </p14:nvContentPartPr>
            <p14:xfrm>
              <a:off x="12013900" y="3746340"/>
              <a:ext cx="360" cy="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0EA3870-C6A4-4C3A-98A4-3251AA69EB62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995900" y="37283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81AA03EC-A519-404A-B651-3DA5CE35FFAB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81AA03EC-A519-404A-B651-3DA5CE35FFAB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64714" y="6502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034F7C1-971F-4DEA-B186-06C178F79EEE}"/>
                  </a:ext>
                </a:extLst>
              </p14:cNvPr>
              <p14:cNvContentPartPr/>
              <p14:nvPr/>
            </p14:nvContentPartPr>
            <p14:xfrm>
              <a:off x="7797580" y="3657060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034F7C1-971F-4DEA-B186-06C178F79EE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34580" y="35940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8A40B12-73AF-4942-BFB7-C8BB1344D615}"/>
                  </a:ext>
                </a:extLst>
              </p14:cNvPr>
              <p14:cNvContentPartPr/>
              <p14:nvPr/>
            </p14:nvContentPartPr>
            <p14:xfrm>
              <a:off x="782714" y="667900"/>
              <a:ext cx="360" cy="3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8A40B12-73AF-4942-BFB7-C8BB1344D61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9714" y="6049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F47165B-EFEB-4C80-A5B3-74466D1B05F0}"/>
                  </a:ext>
                </a:extLst>
              </p14:cNvPr>
              <p14:cNvContentPartPr/>
              <p14:nvPr/>
            </p14:nvContentPartPr>
            <p14:xfrm>
              <a:off x="4724260" y="659700"/>
              <a:ext cx="36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F47165B-EFEB-4C80-A5B3-74466D1B05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61260" y="5970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24E0CDA-AA12-4FE5-B403-7471BE684B0E}"/>
                  </a:ext>
                </a:extLst>
              </p14:cNvPr>
              <p14:cNvContentPartPr/>
              <p14:nvPr/>
            </p14:nvContentPartPr>
            <p14:xfrm>
              <a:off x="3695380" y="2818980"/>
              <a:ext cx="360" cy="3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24E0CDA-AA12-4FE5-B403-7471BE684B0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632740" y="27559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8CB9C25F-EF4F-470A-87EE-58F887AF7377}"/>
                  </a:ext>
                </a:extLst>
              </p14:cNvPr>
              <p14:cNvContentPartPr/>
              <p14:nvPr/>
            </p14:nvContentPartPr>
            <p14:xfrm>
              <a:off x="7797580" y="659700"/>
              <a:ext cx="360" cy="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8CB9C25F-EF4F-470A-87EE-58F887AF737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34580" y="5970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3E9DC70-3E15-4532-9528-311AE3F5D557}"/>
                  </a:ext>
                </a:extLst>
              </p14:cNvPr>
              <p14:cNvContentPartPr/>
              <p14:nvPr/>
            </p14:nvContentPartPr>
            <p14:xfrm>
              <a:off x="609100" y="1638180"/>
              <a:ext cx="360" cy="3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3E9DC70-3E15-4532-9528-311AE3F5D55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6100" y="15751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15" name="Oval 214">
            <a:extLst>
              <a:ext uri="{FF2B5EF4-FFF2-40B4-BE49-F238E27FC236}">
                <a16:creationId xmlns:a16="http://schemas.microsoft.com/office/drawing/2014/main" id="{BC681DA7-2476-4F52-903C-8457CA017BB9}"/>
              </a:ext>
            </a:extLst>
          </p:cNvPr>
          <p:cNvSpPr/>
          <p:nvPr/>
        </p:nvSpPr>
        <p:spPr>
          <a:xfrm>
            <a:off x="-319234" y="-433789"/>
            <a:ext cx="2204257" cy="220373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9A87406-6074-4CD9-B0E9-9CAE97DC44B0}"/>
              </a:ext>
            </a:extLst>
          </p:cNvPr>
          <p:cNvSpPr/>
          <p:nvPr/>
        </p:nvSpPr>
        <p:spPr>
          <a:xfrm>
            <a:off x="-9191" y="-123819"/>
            <a:ext cx="1584171" cy="1583799"/>
          </a:xfrm>
          <a:prstGeom prst="ellips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E070EE8-9F38-46B0-BC78-B1C5895C1F65}"/>
              </a:ext>
            </a:extLst>
          </p:cNvPr>
          <p:cNvSpPr/>
          <p:nvPr/>
        </p:nvSpPr>
        <p:spPr>
          <a:xfrm rot="13472330">
            <a:off x="1518368" y="757353"/>
            <a:ext cx="2017624" cy="500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9503924-23EA-4C6E-8B87-4C749A2033C5}"/>
              </a:ext>
            </a:extLst>
          </p:cNvPr>
          <p:cNvSpPr/>
          <p:nvPr/>
        </p:nvSpPr>
        <p:spPr>
          <a:xfrm rot="13472330">
            <a:off x="2362372" y="1022210"/>
            <a:ext cx="2017624" cy="500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6AD18B0-F2D7-47C5-AC07-0AD1AE589985}"/>
              </a:ext>
            </a:extLst>
          </p:cNvPr>
          <p:cNvSpPr/>
          <p:nvPr/>
        </p:nvSpPr>
        <p:spPr>
          <a:xfrm rot="13472330">
            <a:off x="1700996" y="1269710"/>
            <a:ext cx="2017624" cy="500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001A2E"/>
            </a:gs>
            <a:gs pos="0">
              <a:srgbClr val="00206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51108D-CE00-4665-9BE5-D14FC9DB9C1F}"/>
              </a:ext>
            </a:extLst>
          </p:cNvPr>
          <p:cNvGrpSpPr/>
          <p:nvPr/>
        </p:nvGrpSpPr>
        <p:grpSpPr>
          <a:xfrm>
            <a:off x="10388019" y="5334000"/>
            <a:ext cx="495881" cy="1524000"/>
            <a:chOff x="6476419" y="1905000"/>
            <a:chExt cx="1090037" cy="325572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34ACE9-8318-4BFE-A4C2-C1091E1DBC67}"/>
                </a:ext>
              </a:extLst>
            </p:cNvPr>
            <p:cNvSpPr/>
            <p:nvPr/>
          </p:nvSpPr>
          <p:spPr>
            <a:xfrm>
              <a:off x="6876788" y="3582444"/>
              <a:ext cx="87683" cy="1578280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163132-99B6-4F37-A1BE-32F8EA3B5A3E}"/>
                </a:ext>
              </a:extLst>
            </p:cNvPr>
            <p:cNvSpPr/>
            <p:nvPr/>
          </p:nvSpPr>
          <p:spPr>
            <a:xfrm rot="2491403">
              <a:off x="7077450" y="3051910"/>
              <a:ext cx="87683" cy="638622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2B0FA3-1F91-4C5A-9078-365ABB82ECD4}"/>
                </a:ext>
              </a:extLst>
            </p:cNvPr>
            <p:cNvSpPr/>
            <p:nvPr/>
          </p:nvSpPr>
          <p:spPr>
            <a:xfrm>
              <a:off x="7278112" y="2311399"/>
              <a:ext cx="87683" cy="852249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28C1BA4-E7B6-4466-8BC2-CB6DB6F0D378}"/>
                </a:ext>
              </a:extLst>
            </p:cNvPr>
            <p:cNvSpPr/>
            <p:nvPr/>
          </p:nvSpPr>
          <p:spPr>
            <a:xfrm rot="19108597" flipH="1">
              <a:off x="6755126" y="3284886"/>
              <a:ext cx="87683" cy="400281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05002F-4A70-4081-B8BB-30BA8B53CA57}"/>
                </a:ext>
              </a:extLst>
            </p:cNvPr>
            <p:cNvSpPr/>
            <p:nvPr/>
          </p:nvSpPr>
          <p:spPr>
            <a:xfrm>
              <a:off x="6635460" y="2515797"/>
              <a:ext cx="87683" cy="852249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65F4B16D-2A18-45C1-BC3A-18C350A3C36F}"/>
                </a:ext>
              </a:extLst>
            </p:cNvPr>
            <p:cNvSpPr/>
            <p:nvPr/>
          </p:nvSpPr>
          <p:spPr>
            <a:xfrm>
              <a:off x="7077449" y="1905000"/>
              <a:ext cx="489007" cy="495299"/>
            </a:xfrm>
            <a:prstGeom prst="donu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C732BC64-4E9C-4F76-88EA-96AAB1C09C75}"/>
                </a:ext>
              </a:extLst>
            </p:cNvPr>
            <p:cNvSpPr/>
            <p:nvPr/>
          </p:nvSpPr>
          <p:spPr>
            <a:xfrm>
              <a:off x="6476419" y="2200069"/>
              <a:ext cx="400369" cy="400459"/>
            </a:xfrm>
            <a:prstGeom prst="donu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54A7E-214E-47C1-B4B5-88BAC83D6134}"/>
              </a:ext>
            </a:extLst>
          </p:cNvPr>
          <p:cNvGrpSpPr/>
          <p:nvPr/>
        </p:nvGrpSpPr>
        <p:grpSpPr>
          <a:xfrm rot="10800000">
            <a:off x="1269419" y="0"/>
            <a:ext cx="495881" cy="1524000"/>
            <a:chOff x="6476419" y="1905000"/>
            <a:chExt cx="1090037" cy="32557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23CE8D-0B2B-4EB6-9D86-D7B8023F0A56}"/>
                </a:ext>
              </a:extLst>
            </p:cNvPr>
            <p:cNvSpPr/>
            <p:nvPr/>
          </p:nvSpPr>
          <p:spPr>
            <a:xfrm>
              <a:off x="6876788" y="3582444"/>
              <a:ext cx="87683" cy="1578280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F5515C-83B8-4BBB-8C33-2208ED15F042}"/>
                </a:ext>
              </a:extLst>
            </p:cNvPr>
            <p:cNvSpPr/>
            <p:nvPr/>
          </p:nvSpPr>
          <p:spPr>
            <a:xfrm rot="2491403">
              <a:off x="7077450" y="3051910"/>
              <a:ext cx="87683" cy="638622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8320BB-DA14-46AF-A0F5-0AE3CFD151A1}"/>
                </a:ext>
              </a:extLst>
            </p:cNvPr>
            <p:cNvSpPr/>
            <p:nvPr/>
          </p:nvSpPr>
          <p:spPr>
            <a:xfrm>
              <a:off x="7278112" y="2311399"/>
              <a:ext cx="87683" cy="852249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D659B6-AFBC-40BA-ABFB-4E0942B296DE}"/>
                </a:ext>
              </a:extLst>
            </p:cNvPr>
            <p:cNvSpPr/>
            <p:nvPr/>
          </p:nvSpPr>
          <p:spPr>
            <a:xfrm rot="19108597" flipH="1">
              <a:off x="6755126" y="3284886"/>
              <a:ext cx="87683" cy="400281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CB0C58-7AD6-4CE7-BF30-8174172DC961}"/>
                </a:ext>
              </a:extLst>
            </p:cNvPr>
            <p:cNvSpPr/>
            <p:nvPr/>
          </p:nvSpPr>
          <p:spPr>
            <a:xfrm>
              <a:off x="6635460" y="2515797"/>
              <a:ext cx="87683" cy="852249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41CF15D9-8878-404D-9E4F-A216919C36F8}"/>
                </a:ext>
              </a:extLst>
            </p:cNvPr>
            <p:cNvSpPr/>
            <p:nvPr/>
          </p:nvSpPr>
          <p:spPr>
            <a:xfrm>
              <a:off x="7077449" y="1905000"/>
              <a:ext cx="489007" cy="495299"/>
            </a:xfrm>
            <a:prstGeom prst="donu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3CF4AF27-ADC8-43B2-B048-80E9E8FBFE97}"/>
                </a:ext>
              </a:extLst>
            </p:cNvPr>
            <p:cNvSpPr/>
            <p:nvPr/>
          </p:nvSpPr>
          <p:spPr>
            <a:xfrm>
              <a:off x="6476419" y="2200069"/>
              <a:ext cx="400369" cy="400459"/>
            </a:xfrm>
            <a:prstGeom prst="donu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26EDE3-29D3-4777-9FA0-3DFADB8D8CE7}"/>
              </a:ext>
            </a:extLst>
          </p:cNvPr>
          <p:cNvGrpSpPr/>
          <p:nvPr/>
        </p:nvGrpSpPr>
        <p:grpSpPr>
          <a:xfrm rot="16200000">
            <a:off x="10198785" y="269801"/>
            <a:ext cx="965200" cy="3009900"/>
            <a:chOff x="6476419" y="1905000"/>
            <a:chExt cx="1090037" cy="325572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4DA7D2-1BA1-4D34-A8EE-4616244EE31B}"/>
                </a:ext>
              </a:extLst>
            </p:cNvPr>
            <p:cNvSpPr/>
            <p:nvPr/>
          </p:nvSpPr>
          <p:spPr>
            <a:xfrm>
              <a:off x="6876788" y="3582444"/>
              <a:ext cx="87683" cy="1578280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2271EB7-D93D-4340-9312-19EB777222D8}"/>
                </a:ext>
              </a:extLst>
            </p:cNvPr>
            <p:cNvSpPr/>
            <p:nvPr/>
          </p:nvSpPr>
          <p:spPr>
            <a:xfrm rot="2491403">
              <a:off x="7077450" y="3051910"/>
              <a:ext cx="87683" cy="638622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6BAFC0-BDAE-42F7-A7A6-572C2C64C99B}"/>
                </a:ext>
              </a:extLst>
            </p:cNvPr>
            <p:cNvSpPr/>
            <p:nvPr/>
          </p:nvSpPr>
          <p:spPr>
            <a:xfrm>
              <a:off x="7278112" y="2311399"/>
              <a:ext cx="87683" cy="852249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BEA727-8264-4171-A6DF-4A50EF213C44}"/>
                </a:ext>
              </a:extLst>
            </p:cNvPr>
            <p:cNvSpPr/>
            <p:nvPr/>
          </p:nvSpPr>
          <p:spPr>
            <a:xfrm rot="19108597" flipH="1">
              <a:off x="6755126" y="3284886"/>
              <a:ext cx="87683" cy="400281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9FA64C-6958-46A1-B0B5-94437D312C4F}"/>
                </a:ext>
              </a:extLst>
            </p:cNvPr>
            <p:cNvSpPr/>
            <p:nvPr/>
          </p:nvSpPr>
          <p:spPr>
            <a:xfrm>
              <a:off x="6635460" y="2515797"/>
              <a:ext cx="87683" cy="852249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ircle: Hollow 31">
              <a:extLst>
                <a:ext uri="{FF2B5EF4-FFF2-40B4-BE49-F238E27FC236}">
                  <a16:creationId xmlns:a16="http://schemas.microsoft.com/office/drawing/2014/main" id="{8BB4355B-E5CF-44E9-B14E-A22E3EFF3079}"/>
                </a:ext>
              </a:extLst>
            </p:cNvPr>
            <p:cNvSpPr/>
            <p:nvPr/>
          </p:nvSpPr>
          <p:spPr>
            <a:xfrm>
              <a:off x="7077449" y="1905000"/>
              <a:ext cx="489007" cy="495299"/>
            </a:xfrm>
            <a:prstGeom prst="donu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ircle: Hollow 32">
              <a:extLst>
                <a:ext uri="{FF2B5EF4-FFF2-40B4-BE49-F238E27FC236}">
                  <a16:creationId xmlns:a16="http://schemas.microsoft.com/office/drawing/2014/main" id="{EFA85719-A92E-4ABA-B491-950909BC0D2F}"/>
                </a:ext>
              </a:extLst>
            </p:cNvPr>
            <p:cNvSpPr/>
            <p:nvPr/>
          </p:nvSpPr>
          <p:spPr>
            <a:xfrm>
              <a:off x="6476419" y="2200069"/>
              <a:ext cx="400369" cy="400459"/>
            </a:xfrm>
            <a:prstGeom prst="donu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77DF73-008C-4AD2-8C14-9D25D2F2FEC3}"/>
              </a:ext>
            </a:extLst>
          </p:cNvPr>
          <p:cNvGrpSpPr/>
          <p:nvPr/>
        </p:nvGrpSpPr>
        <p:grpSpPr>
          <a:xfrm rot="5400000">
            <a:off x="1009279" y="4101167"/>
            <a:ext cx="965200" cy="3009900"/>
            <a:chOff x="6476419" y="1905000"/>
            <a:chExt cx="1090037" cy="32557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2B3F81-7321-47C1-93CE-792D2BC2DCA1}"/>
                </a:ext>
              </a:extLst>
            </p:cNvPr>
            <p:cNvSpPr/>
            <p:nvPr/>
          </p:nvSpPr>
          <p:spPr>
            <a:xfrm>
              <a:off x="6876788" y="3582444"/>
              <a:ext cx="87683" cy="1578280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789B9A-7BF7-49DB-9C6C-260743702F25}"/>
                </a:ext>
              </a:extLst>
            </p:cNvPr>
            <p:cNvSpPr/>
            <p:nvPr/>
          </p:nvSpPr>
          <p:spPr>
            <a:xfrm rot="2491403">
              <a:off x="7077450" y="3051910"/>
              <a:ext cx="87683" cy="638622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3C3D5B9-BC4A-4601-A1EB-CFFF1117F890}"/>
                </a:ext>
              </a:extLst>
            </p:cNvPr>
            <p:cNvSpPr/>
            <p:nvPr/>
          </p:nvSpPr>
          <p:spPr>
            <a:xfrm>
              <a:off x="7278112" y="2311399"/>
              <a:ext cx="87683" cy="852249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E412526-4397-49F1-BDF6-3CED189ED7DF}"/>
                </a:ext>
              </a:extLst>
            </p:cNvPr>
            <p:cNvSpPr/>
            <p:nvPr/>
          </p:nvSpPr>
          <p:spPr>
            <a:xfrm rot="19108597" flipH="1">
              <a:off x="6755126" y="3284886"/>
              <a:ext cx="87683" cy="400281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83F4BF6-86B0-40AB-A3D6-50823D6822E5}"/>
                </a:ext>
              </a:extLst>
            </p:cNvPr>
            <p:cNvSpPr/>
            <p:nvPr/>
          </p:nvSpPr>
          <p:spPr>
            <a:xfrm>
              <a:off x="6635460" y="2515797"/>
              <a:ext cx="87683" cy="852249"/>
            </a:xfrm>
            <a:prstGeom prst="rec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CEAAC722-B4AB-42B8-87C5-D4E10EA697C9}"/>
                </a:ext>
              </a:extLst>
            </p:cNvPr>
            <p:cNvSpPr/>
            <p:nvPr/>
          </p:nvSpPr>
          <p:spPr>
            <a:xfrm>
              <a:off x="7077449" y="1905000"/>
              <a:ext cx="489007" cy="495299"/>
            </a:xfrm>
            <a:prstGeom prst="donu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64667C03-425A-40E7-A1C7-FDEEB8DE04C1}"/>
                </a:ext>
              </a:extLst>
            </p:cNvPr>
            <p:cNvSpPr/>
            <p:nvPr/>
          </p:nvSpPr>
          <p:spPr>
            <a:xfrm>
              <a:off x="6476419" y="2200069"/>
              <a:ext cx="400369" cy="400459"/>
            </a:xfrm>
            <a:prstGeom prst="donut">
              <a:avLst/>
            </a:prstGeom>
            <a:solidFill>
              <a:srgbClr val="00FA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ADCE8D-8912-425D-89E3-21CAD16A2F34}"/>
              </a:ext>
            </a:extLst>
          </p:cNvPr>
          <p:cNvGrpSpPr/>
          <p:nvPr/>
        </p:nvGrpSpPr>
        <p:grpSpPr>
          <a:xfrm>
            <a:off x="3267126" y="1559849"/>
            <a:ext cx="5657749" cy="3738303"/>
            <a:chOff x="2698454" y="566997"/>
            <a:chExt cx="8452146" cy="5831444"/>
          </a:xfr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8F9AD3-2675-473B-A53B-5FB4911B70FB}"/>
                </a:ext>
              </a:extLst>
            </p:cNvPr>
            <p:cNvSpPr/>
            <p:nvPr/>
          </p:nvSpPr>
          <p:spPr>
            <a:xfrm>
              <a:off x="2698454" y="2710576"/>
              <a:ext cx="990971" cy="154940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3D1ACE2-B98D-46A0-8B4E-85A1D8D8477E}"/>
                </a:ext>
              </a:extLst>
            </p:cNvPr>
            <p:cNvSpPr/>
            <p:nvPr/>
          </p:nvSpPr>
          <p:spPr>
            <a:xfrm>
              <a:off x="3974729" y="2116525"/>
              <a:ext cx="2997571" cy="2684075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84960E-5AF6-42EA-942D-9455D4C5DFB3}"/>
                </a:ext>
              </a:extLst>
            </p:cNvPr>
            <p:cNvSpPr/>
            <p:nvPr/>
          </p:nvSpPr>
          <p:spPr>
            <a:xfrm>
              <a:off x="3689426" y="3238500"/>
              <a:ext cx="285303" cy="41910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4A7E79-FF9D-4786-9D7C-BB0FD6CF0671}"/>
                </a:ext>
              </a:extLst>
            </p:cNvPr>
            <p:cNvSpPr/>
            <p:nvPr/>
          </p:nvSpPr>
          <p:spPr>
            <a:xfrm>
              <a:off x="5328216" y="1725155"/>
              <a:ext cx="285303" cy="395489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D2DB38-5FD2-4BE5-9468-723C2360E2D1}"/>
                </a:ext>
              </a:extLst>
            </p:cNvPr>
            <p:cNvSpPr/>
            <p:nvPr/>
          </p:nvSpPr>
          <p:spPr>
            <a:xfrm>
              <a:off x="3986093" y="566997"/>
              <a:ext cx="2997571" cy="1158157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B7445D5-C2A8-4D8B-B32A-2A1D761ACB57}"/>
                </a:ext>
              </a:extLst>
            </p:cNvPr>
            <p:cNvSpPr/>
            <p:nvPr/>
          </p:nvSpPr>
          <p:spPr>
            <a:xfrm>
              <a:off x="6972300" y="3219450"/>
              <a:ext cx="285303" cy="41910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E4EF26-BA1B-451C-ACFC-D3F404FAA680}"/>
                </a:ext>
              </a:extLst>
            </p:cNvPr>
            <p:cNvSpPr/>
            <p:nvPr/>
          </p:nvSpPr>
          <p:spPr>
            <a:xfrm>
              <a:off x="7254973" y="738791"/>
              <a:ext cx="2379364" cy="4525551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6ABC51-DABC-4F53-BD04-C5348ECD085F}"/>
                </a:ext>
              </a:extLst>
            </p:cNvPr>
            <p:cNvSpPr/>
            <p:nvPr/>
          </p:nvSpPr>
          <p:spPr>
            <a:xfrm>
              <a:off x="9634336" y="2239874"/>
              <a:ext cx="285303" cy="419100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29DBEEE-6AC9-4B59-AB68-235434335513}"/>
                </a:ext>
              </a:extLst>
            </p:cNvPr>
            <p:cNvSpPr/>
            <p:nvPr/>
          </p:nvSpPr>
          <p:spPr>
            <a:xfrm>
              <a:off x="9928735" y="1911094"/>
              <a:ext cx="1221865" cy="2000506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427D89-5FD4-4309-B7F5-9D504FC8B992}"/>
                </a:ext>
              </a:extLst>
            </p:cNvPr>
            <p:cNvSpPr/>
            <p:nvPr/>
          </p:nvSpPr>
          <p:spPr>
            <a:xfrm>
              <a:off x="8302003" y="5279203"/>
              <a:ext cx="285303" cy="380447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2FFE9C5-2350-49CF-883D-0E5D26A554CA}"/>
                </a:ext>
              </a:extLst>
            </p:cNvPr>
            <p:cNvSpPr/>
            <p:nvPr/>
          </p:nvSpPr>
          <p:spPr>
            <a:xfrm>
              <a:off x="7392849" y="5659650"/>
              <a:ext cx="2093976" cy="738791"/>
            </a:xfrm>
            <a:prstGeom prst="rect">
              <a:avLst/>
            </a:prstGeom>
            <a:grp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141F306-2445-4138-AB33-24418DD86252}"/>
              </a:ext>
            </a:extLst>
          </p:cNvPr>
          <p:cNvSpPr/>
          <p:nvPr/>
        </p:nvSpPr>
        <p:spPr>
          <a:xfrm>
            <a:off x="399306" y="2713028"/>
            <a:ext cx="2324733" cy="45719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F7E395D-B26E-4A54-AAD0-23B543792F12}"/>
              </a:ext>
            </a:extLst>
          </p:cNvPr>
          <p:cNvSpPr/>
          <p:nvPr/>
        </p:nvSpPr>
        <p:spPr>
          <a:xfrm>
            <a:off x="5414824" y="5845175"/>
            <a:ext cx="2185144" cy="77642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5E50665-090D-4EAA-AB1B-4E163D1FF74F}"/>
              </a:ext>
            </a:extLst>
          </p:cNvPr>
          <p:cNvSpPr/>
          <p:nvPr/>
        </p:nvSpPr>
        <p:spPr>
          <a:xfrm>
            <a:off x="9741112" y="4270107"/>
            <a:ext cx="1593401" cy="56616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D72910-8185-4CE5-B4CC-71E21BF58DE0}"/>
              </a:ext>
            </a:extLst>
          </p:cNvPr>
          <p:cNvSpPr/>
          <p:nvPr/>
        </p:nvSpPr>
        <p:spPr>
          <a:xfrm>
            <a:off x="7018063" y="935184"/>
            <a:ext cx="891845" cy="45719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94355C6-3ACD-41D6-B23D-2A66D2AD1DE7}"/>
              </a:ext>
            </a:extLst>
          </p:cNvPr>
          <p:cNvSpPr/>
          <p:nvPr/>
        </p:nvSpPr>
        <p:spPr>
          <a:xfrm>
            <a:off x="10883899" y="2688955"/>
            <a:ext cx="1042357" cy="45719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7033CD6-A4F3-42EC-86F9-7ED094F335A2}"/>
              </a:ext>
            </a:extLst>
          </p:cNvPr>
          <p:cNvSpPr/>
          <p:nvPr/>
        </p:nvSpPr>
        <p:spPr>
          <a:xfrm>
            <a:off x="2724040" y="1038618"/>
            <a:ext cx="1273405" cy="45719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C264FD0-D0FC-4C19-8DE7-C76727CC97DD}"/>
              </a:ext>
            </a:extLst>
          </p:cNvPr>
          <p:cNvSpPr/>
          <p:nvPr/>
        </p:nvSpPr>
        <p:spPr>
          <a:xfrm>
            <a:off x="2174554" y="4040748"/>
            <a:ext cx="2185144" cy="77642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FDBCAB9-2F14-4E17-8D93-D36B6A817FC0}"/>
              </a:ext>
            </a:extLst>
          </p:cNvPr>
          <p:cNvSpPr/>
          <p:nvPr/>
        </p:nvSpPr>
        <p:spPr>
          <a:xfrm>
            <a:off x="6325046" y="2938851"/>
            <a:ext cx="1266446" cy="67962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9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9ABFD4E-789B-4F2E-BC49-7B0F94479372}"/>
              </a:ext>
            </a:extLst>
          </p:cNvPr>
          <p:cNvSpPr/>
          <p:nvPr/>
        </p:nvSpPr>
        <p:spPr>
          <a:xfrm>
            <a:off x="8047108" y="-152481"/>
            <a:ext cx="4144891" cy="7010481"/>
          </a:xfrm>
          <a:prstGeom prst="rect">
            <a:avLst/>
          </a:prstGeom>
          <a:gradFill flip="none" rotWithShape="1">
            <a:gsLst>
              <a:gs pos="100000">
                <a:srgbClr val="7030A0"/>
              </a:gs>
              <a:gs pos="0">
                <a:srgbClr val="00206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Data 56">
            <a:extLst>
              <a:ext uri="{FF2B5EF4-FFF2-40B4-BE49-F238E27FC236}">
                <a16:creationId xmlns:a16="http://schemas.microsoft.com/office/drawing/2014/main" id="{997EE42E-3796-4A3D-AC20-D69AD0885427}"/>
              </a:ext>
            </a:extLst>
          </p:cNvPr>
          <p:cNvSpPr/>
          <p:nvPr/>
        </p:nvSpPr>
        <p:spPr>
          <a:xfrm>
            <a:off x="2625823" y="-152481"/>
            <a:ext cx="6511833" cy="7121212"/>
          </a:xfrm>
          <a:prstGeom prst="flowChartInputOutp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179DC3-3F6E-4B58-8B96-B4FD4C9848F8}"/>
              </a:ext>
            </a:extLst>
          </p:cNvPr>
          <p:cNvSpPr/>
          <p:nvPr/>
        </p:nvSpPr>
        <p:spPr>
          <a:xfrm rot="609670">
            <a:off x="8330947" y="-1019178"/>
            <a:ext cx="323850" cy="8896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79959C3-F95E-41EF-8FF3-793309C6F19A}"/>
              </a:ext>
            </a:extLst>
          </p:cNvPr>
          <p:cNvSpPr/>
          <p:nvPr/>
        </p:nvSpPr>
        <p:spPr>
          <a:xfrm>
            <a:off x="1" y="-20875"/>
            <a:ext cx="3784841" cy="6858000"/>
          </a:xfrm>
          <a:custGeom>
            <a:avLst/>
            <a:gdLst>
              <a:gd name="connsiteX0" fmla="*/ 0 w 3784841"/>
              <a:gd name="connsiteY0" fmla="*/ 0 h 6858000"/>
              <a:gd name="connsiteX1" fmla="*/ 3784841 w 3784841"/>
              <a:gd name="connsiteY1" fmla="*/ 0 h 6858000"/>
              <a:gd name="connsiteX2" fmla="*/ 2555690 w 3784841"/>
              <a:gd name="connsiteY2" fmla="*/ 6858000 h 6858000"/>
              <a:gd name="connsiteX3" fmla="*/ 0 w 378484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84841" h="6858000">
                <a:moveTo>
                  <a:pt x="0" y="0"/>
                </a:moveTo>
                <a:lnTo>
                  <a:pt x="3784841" y="0"/>
                </a:lnTo>
                <a:lnTo>
                  <a:pt x="25556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3C8336-9F00-4EDF-A24B-A99853EFE123}"/>
              </a:ext>
            </a:extLst>
          </p:cNvPr>
          <p:cNvGrpSpPr/>
          <p:nvPr/>
        </p:nvGrpSpPr>
        <p:grpSpPr>
          <a:xfrm>
            <a:off x="866761" y="2135623"/>
            <a:ext cx="1888246" cy="2545003"/>
            <a:chOff x="-1366662" y="-582853"/>
            <a:chExt cx="4324727" cy="628818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942E0A8-B7AE-4E27-A029-91FDB6F7C6A7}"/>
                </a:ext>
              </a:extLst>
            </p:cNvPr>
            <p:cNvSpPr/>
            <p:nvPr/>
          </p:nvSpPr>
          <p:spPr>
            <a:xfrm rot="6749919">
              <a:off x="270051" y="507180"/>
              <a:ext cx="1345448" cy="1585995"/>
            </a:xfrm>
            <a:custGeom>
              <a:avLst/>
              <a:gdLst>
                <a:gd name="connsiteX0" fmla="*/ 91881 w 1345448"/>
                <a:gd name="connsiteY0" fmla="*/ 1281588 h 1585995"/>
                <a:gd name="connsiteX1" fmla="*/ 6302 w 1345448"/>
                <a:gd name="connsiteY1" fmla="*/ 690219 h 1585995"/>
                <a:gd name="connsiteX2" fmla="*/ 517302 w 1345448"/>
                <a:gd name="connsiteY2" fmla="*/ 6301 h 1585995"/>
                <a:gd name="connsiteX3" fmla="*/ 517302 w 1345448"/>
                <a:gd name="connsiteY3" fmla="*/ 6302 h 1585995"/>
                <a:gd name="connsiteX4" fmla="*/ 1201220 w 1345448"/>
                <a:gd name="connsiteY4" fmla="*/ 517302 h 1585995"/>
                <a:gd name="connsiteX5" fmla="*/ 1344008 w 1345448"/>
                <a:gd name="connsiteY5" fmla="*/ 1504019 h 1585995"/>
                <a:gd name="connsiteX6" fmla="*/ 1345448 w 1345448"/>
                <a:gd name="connsiteY6" fmla="*/ 1537303 h 1585995"/>
                <a:gd name="connsiteX7" fmla="*/ 1281535 w 1345448"/>
                <a:gd name="connsiteY7" fmla="*/ 1553729 h 1585995"/>
                <a:gd name="connsiteX8" fmla="*/ 254018 w 1345448"/>
                <a:gd name="connsiteY8" fmla="*/ 1391891 h 1585995"/>
                <a:gd name="connsiteX9" fmla="*/ 151137 w 1345448"/>
                <a:gd name="connsiteY9" fmla="*/ 1326566 h 1585995"/>
                <a:gd name="connsiteX10" fmla="*/ 91881 w 1345448"/>
                <a:gd name="connsiteY10" fmla="*/ 1281588 h 158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5448" h="1585995">
                  <a:moveTo>
                    <a:pt x="91881" y="1281588"/>
                  </a:moveTo>
                  <a:lnTo>
                    <a:pt x="6302" y="690219"/>
                  </a:lnTo>
                  <a:cubicBezTo>
                    <a:pt x="-41447" y="360253"/>
                    <a:pt x="187335" y="54051"/>
                    <a:pt x="517302" y="6301"/>
                  </a:cubicBezTo>
                  <a:lnTo>
                    <a:pt x="517302" y="6302"/>
                  </a:lnTo>
                  <a:cubicBezTo>
                    <a:pt x="847269" y="-41448"/>
                    <a:pt x="1153470" y="187335"/>
                    <a:pt x="1201220" y="517302"/>
                  </a:cubicBezTo>
                  <a:lnTo>
                    <a:pt x="1344008" y="1504019"/>
                  </a:lnTo>
                  <a:lnTo>
                    <a:pt x="1345448" y="1537303"/>
                  </a:lnTo>
                  <a:lnTo>
                    <a:pt x="1281535" y="1553729"/>
                  </a:lnTo>
                  <a:cubicBezTo>
                    <a:pt x="939574" y="1627084"/>
                    <a:pt x="573166" y="1576287"/>
                    <a:pt x="254018" y="1391891"/>
                  </a:cubicBezTo>
                  <a:cubicBezTo>
                    <a:pt x="218577" y="1371414"/>
                    <a:pt x="184271" y="1349608"/>
                    <a:pt x="151137" y="1326566"/>
                  </a:cubicBezTo>
                  <a:lnTo>
                    <a:pt x="91881" y="1281588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18A99A6-4C2A-48FF-987F-2251E33D1D32}"/>
                </a:ext>
              </a:extLst>
            </p:cNvPr>
            <p:cNvSpPr/>
            <p:nvPr/>
          </p:nvSpPr>
          <p:spPr>
            <a:xfrm rot="6657634">
              <a:off x="299160" y="222682"/>
              <a:ext cx="2470868" cy="2846942"/>
            </a:xfrm>
            <a:custGeom>
              <a:avLst/>
              <a:gdLst>
                <a:gd name="connsiteX0" fmla="*/ 110303 w 2470868"/>
                <a:gd name="connsiteY0" fmla="*/ 2001874 h 2846941"/>
                <a:gd name="connsiteX1" fmla="*/ 49376 w 2470868"/>
                <a:gd name="connsiteY1" fmla="*/ 1073331 h 2846941"/>
                <a:gd name="connsiteX2" fmla="*/ 1447167 w 2470868"/>
                <a:gd name="connsiteY2" fmla="*/ 0 h 2846941"/>
                <a:gd name="connsiteX3" fmla="*/ 2470868 w 2470868"/>
                <a:gd name="connsiteY3" fmla="*/ 2471336 h 2846941"/>
                <a:gd name="connsiteX4" fmla="*/ 1864053 w 2470868"/>
                <a:gd name="connsiteY4" fmla="*/ 2834330 h 2846941"/>
                <a:gd name="connsiteX5" fmla="*/ 1814983 w 2470868"/>
                <a:gd name="connsiteY5" fmla="*/ 2846941 h 2846941"/>
                <a:gd name="connsiteX6" fmla="*/ 1813543 w 2470868"/>
                <a:gd name="connsiteY6" fmla="*/ 2813657 h 2846941"/>
                <a:gd name="connsiteX7" fmla="*/ 1670755 w 2470868"/>
                <a:gd name="connsiteY7" fmla="*/ 1826940 h 2846941"/>
                <a:gd name="connsiteX8" fmla="*/ 986837 w 2470868"/>
                <a:gd name="connsiteY8" fmla="*/ 1315940 h 2846941"/>
                <a:gd name="connsiteX9" fmla="*/ 986837 w 2470868"/>
                <a:gd name="connsiteY9" fmla="*/ 1315939 h 2846941"/>
                <a:gd name="connsiteX10" fmla="*/ 475837 w 2470868"/>
                <a:gd name="connsiteY10" fmla="*/ 1999857 h 2846941"/>
                <a:gd name="connsiteX11" fmla="*/ 561416 w 2470868"/>
                <a:gd name="connsiteY11" fmla="*/ 2591226 h 2846941"/>
                <a:gd name="connsiteX12" fmla="*/ 524830 w 2470868"/>
                <a:gd name="connsiteY12" fmla="*/ 2563456 h 2846941"/>
                <a:gd name="connsiteX13" fmla="*/ 110303 w 2470868"/>
                <a:gd name="connsiteY13" fmla="*/ 2001874 h 284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0868" h="2846941">
                  <a:moveTo>
                    <a:pt x="110303" y="2001874"/>
                  </a:moveTo>
                  <a:cubicBezTo>
                    <a:pt x="-8531" y="1714881"/>
                    <a:pt x="-35310" y="1389740"/>
                    <a:pt x="49376" y="1073331"/>
                  </a:cubicBezTo>
                  <a:cubicBezTo>
                    <a:pt x="218801" y="440313"/>
                    <a:pt x="792120" y="74"/>
                    <a:pt x="1447167" y="0"/>
                  </a:cubicBezTo>
                  <a:lnTo>
                    <a:pt x="2470868" y="2471336"/>
                  </a:lnTo>
                  <a:cubicBezTo>
                    <a:pt x="2297169" y="2645181"/>
                    <a:pt x="2087814" y="2767112"/>
                    <a:pt x="1864053" y="2834330"/>
                  </a:cubicBezTo>
                  <a:lnTo>
                    <a:pt x="1814983" y="2846941"/>
                  </a:lnTo>
                  <a:lnTo>
                    <a:pt x="1813543" y="2813657"/>
                  </a:lnTo>
                  <a:lnTo>
                    <a:pt x="1670755" y="1826940"/>
                  </a:lnTo>
                  <a:cubicBezTo>
                    <a:pt x="1623005" y="1496973"/>
                    <a:pt x="1316804" y="1268190"/>
                    <a:pt x="986837" y="1315940"/>
                  </a:cubicBezTo>
                  <a:lnTo>
                    <a:pt x="986837" y="1315939"/>
                  </a:lnTo>
                  <a:cubicBezTo>
                    <a:pt x="656870" y="1363689"/>
                    <a:pt x="428088" y="1669891"/>
                    <a:pt x="475837" y="1999857"/>
                  </a:cubicBezTo>
                  <a:lnTo>
                    <a:pt x="561416" y="2591226"/>
                  </a:lnTo>
                  <a:lnTo>
                    <a:pt x="524830" y="2563456"/>
                  </a:lnTo>
                  <a:cubicBezTo>
                    <a:pt x="340333" y="2410905"/>
                    <a:pt x="199427" y="2217118"/>
                    <a:pt x="110303" y="2001874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90A80A-AFB5-4E85-851E-48F637927B2E}"/>
                </a:ext>
              </a:extLst>
            </p:cNvPr>
            <p:cNvSpPr/>
            <p:nvPr/>
          </p:nvSpPr>
          <p:spPr>
            <a:xfrm>
              <a:off x="107056" y="2430557"/>
              <a:ext cx="2647950" cy="327477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nual Operation 12">
              <a:extLst>
                <a:ext uri="{FF2B5EF4-FFF2-40B4-BE49-F238E27FC236}">
                  <a16:creationId xmlns:a16="http://schemas.microsoft.com/office/drawing/2014/main" id="{F6E8B38E-C87D-48A1-B2D0-FE8A634860A7}"/>
                </a:ext>
              </a:extLst>
            </p:cNvPr>
            <p:cNvSpPr/>
            <p:nvPr/>
          </p:nvSpPr>
          <p:spPr>
            <a:xfrm rot="18125651">
              <a:off x="-462615" y="-617518"/>
              <a:ext cx="716413" cy="2524508"/>
            </a:xfrm>
            <a:prstGeom prst="flowChartManualOperation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B8ACFC-3A63-45C1-BF5A-3D5AAE824729}"/>
                </a:ext>
              </a:extLst>
            </p:cNvPr>
            <p:cNvSpPr/>
            <p:nvPr/>
          </p:nvSpPr>
          <p:spPr>
            <a:xfrm rot="18190657">
              <a:off x="-1758445" y="-175754"/>
              <a:ext cx="1085787" cy="2715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32D348A-9DE1-4D80-87BE-9FE7596FE9C7}"/>
              </a:ext>
            </a:extLst>
          </p:cNvPr>
          <p:cNvSpPr/>
          <p:nvPr/>
        </p:nvSpPr>
        <p:spPr>
          <a:xfrm>
            <a:off x="-2437437" y="4143758"/>
            <a:ext cx="5566259" cy="2956579"/>
          </a:xfrm>
          <a:custGeom>
            <a:avLst/>
            <a:gdLst>
              <a:gd name="connsiteX0" fmla="*/ 5566259 w 5566259"/>
              <a:gd name="connsiteY0" fmla="*/ 0 h 2956579"/>
              <a:gd name="connsiteX1" fmla="*/ 5036354 w 5566259"/>
              <a:gd name="connsiteY1" fmla="*/ 2956579 h 2956579"/>
              <a:gd name="connsiteX2" fmla="*/ 391886 w 5566259"/>
              <a:gd name="connsiteY2" fmla="*/ 2838317 h 2956579"/>
              <a:gd name="connsiteX3" fmla="*/ 0 w 5566259"/>
              <a:gd name="connsiteY3" fmla="*/ 2460946 h 2956579"/>
              <a:gd name="connsiteX4" fmla="*/ 14515 w 5566259"/>
              <a:gd name="connsiteY4" fmla="*/ 2417403 h 2956579"/>
              <a:gd name="connsiteX5" fmla="*/ 72572 w 5566259"/>
              <a:gd name="connsiteY5" fmla="*/ 2301289 h 2956579"/>
              <a:gd name="connsiteX6" fmla="*/ 246743 w 5566259"/>
              <a:gd name="connsiteY6" fmla="*/ 1996489 h 2956579"/>
              <a:gd name="connsiteX7" fmla="*/ 827315 w 5566259"/>
              <a:gd name="connsiteY7" fmla="*/ 1503003 h 2956579"/>
              <a:gd name="connsiteX8" fmla="*/ 943429 w 5566259"/>
              <a:gd name="connsiteY8" fmla="*/ 1401403 h 2956579"/>
              <a:gd name="connsiteX9" fmla="*/ 1393372 w 5566259"/>
              <a:gd name="connsiteY9" fmla="*/ 1111117 h 2956579"/>
              <a:gd name="connsiteX10" fmla="*/ 2162629 w 5566259"/>
              <a:gd name="connsiteY10" fmla="*/ 675689 h 2956579"/>
              <a:gd name="connsiteX11" fmla="*/ 2235200 w 5566259"/>
              <a:gd name="connsiteY11" fmla="*/ 646660 h 2956579"/>
              <a:gd name="connsiteX12" fmla="*/ 2656115 w 5566259"/>
              <a:gd name="connsiteY12" fmla="*/ 516031 h 2956579"/>
              <a:gd name="connsiteX13" fmla="*/ 3483429 w 5566259"/>
              <a:gd name="connsiteY13" fmla="*/ 269289 h 2956579"/>
              <a:gd name="connsiteX14" fmla="*/ 3570515 w 5566259"/>
              <a:gd name="connsiteY14" fmla="*/ 225746 h 2956579"/>
              <a:gd name="connsiteX15" fmla="*/ 4688115 w 5566259"/>
              <a:gd name="connsiteY15" fmla="*/ 51574 h 2956579"/>
              <a:gd name="connsiteX16" fmla="*/ 5538203 w 5566259"/>
              <a:gd name="connsiteY16" fmla="*/ 2261 h 295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66259" h="2956579">
                <a:moveTo>
                  <a:pt x="5566259" y="0"/>
                </a:moveTo>
                <a:lnTo>
                  <a:pt x="5036354" y="2956579"/>
                </a:lnTo>
                <a:lnTo>
                  <a:pt x="391886" y="2838317"/>
                </a:lnTo>
                <a:lnTo>
                  <a:pt x="0" y="2460946"/>
                </a:lnTo>
                <a:cubicBezTo>
                  <a:pt x="0" y="2460946"/>
                  <a:pt x="9143" y="2431728"/>
                  <a:pt x="14515" y="2417403"/>
                </a:cubicBezTo>
                <a:cubicBezTo>
                  <a:pt x="76193" y="2252929"/>
                  <a:pt x="11568" y="2417196"/>
                  <a:pt x="72572" y="2301289"/>
                </a:cubicBezTo>
                <a:cubicBezTo>
                  <a:pt x="149228" y="2155643"/>
                  <a:pt x="153703" y="2095732"/>
                  <a:pt x="246743" y="1996489"/>
                </a:cubicBezTo>
                <a:cubicBezTo>
                  <a:pt x="472394" y="1755794"/>
                  <a:pt x="491691" y="1775130"/>
                  <a:pt x="827315" y="1503003"/>
                </a:cubicBezTo>
                <a:cubicBezTo>
                  <a:pt x="867263" y="1470613"/>
                  <a:pt x="902285" y="1432261"/>
                  <a:pt x="943429" y="1401403"/>
                </a:cubicBezTo>
                <a:cubicBezTo>
                  <a:pt x="1787869" y="768073"/>
                  <a:pt x="1040309" y="1305302"/>
                  <a:pt x="1393372" y="1111117"/>
                </a:cubicBezTo>
                <a:cubicBezTo>
                  <a:pt x="1651547" y="969121"/>
                  <a:pt x="1904642" y="818027"/>
                  <a:pt x="2162629" y="675689"/>
                </a:cubicBezTo>
                <a:cubicBezTo>
                  <a:pt x="2185441" y="663103"/>
                  <a:pt x="2210483" y="654899"/>
                  <a:pt x="2235200" y="646660"/>
                </a:cubicBezTo>
                <a:cubicBezTo>
                  <a:pt x="2340937" y="611414"/>
                  <a:pt x="2525049" y="551454"/>
                  <a:pt x="2656115" y="516031"/>
                </a:cubicBezTo>
                <a:cubicBezTo>
                  <a:pt x="3057315" y="407598"/>
                  <a:pt x="3102368" y="407856"/>
                  <a:pt x="3483429" y="269289"/>
                </a:cubicBezTo>
                <a:cubicBezTo>
                  <a:pt x="3513930" y="258198"/>
                  <a:pt x="3541486" y="240260"/>
                  <a:pt x="3570515" y="225746"/>
                </a:cubicBezTo>
                <a:cubicBezTo>
                  <a:pt x="3952687" y="152564"/>
                  <a:pt x="4301584" y="64677"/>
                  <a:pt x="4688115" y="51574"/>
                </a:cubicBezTo>
                <a:cubicBezTo>
                  <a:pt x="5151050" y="35881"/>
                  <a:pt x="5390417" y="14649"/>
                  <a:pt x="5538203" y="2261"/>
                </a:cubicBezTo>
                <a:close/>
              </a:path>
            </a:pathLst>
          </a:custGeom>
          <a:gradFill flip="none" rotWithShape="1">
            <a:gsLst>
              <a:gs pos="0">
                <a:srgbClr val="00B0F0"/>
              </a:gs>
              <a:gs pos="46000">
                <a:srgbClr val="00FA9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4AFD6-EA07-407B-BBE7-89E046AC21EB}"/>
              </a:ext>
            </a:extLst>
          </p:cNvPr>
          <p:cNvSpPr/>
          <p:nvPr/>
        </p:nvSpPr>
        <p:spPr>
          <a:xfrm rot="609670">
            <a:off x="3169105" y="-1019179"/>
            <a:ext cx="323850" cy="8896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A6FC0D-B94B-4069-85C3-2D7240F61066}"/>
                  </a:ext>
                </a:extLst>
              </p14:cNvPr>
              <p14:cNvContentPartPr/>
              <p14:nvPr/>
            </p14:nvContentPartPr>
            <p14:xfrm>
              <a:off x="932820" y="129459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A6FC0D-B94B-4069-85C3-2D7240F610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180" y="12315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AEB3501-C963-4E1D-9E6A-87E5AEF57DC5}"/>
                  </a:ext>
                </a:extLst>
              </p14:cNvPr>
              <p14:cNvContentPartPr/>
              <p14:nvPr/>
            </p14:nvContentPartPr>
            <p14:xfrm>
              <a:off x="2284980" y="68547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AEB3501-C963-4E1D-9E6A-87E5AEF57D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340" y="6224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A18C0E0-26DD-4582-8FC6-A3422E9C9E68}"/>
                  </a:ext>
                </a:extLst>
              </p14:cNvPr>
              <p14:cNvContentPartPr/>
              <p14:nvPr/>
            </p14:nvContentPartPr>
            <p14:xfrm>
              <a:off x="189780" y="3504990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A18C0E0-26DD-4582-8FC6-A3422E9C9E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40" y="34419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54D9DF-E3EA-4B99-B3DB-AA2C17A66D08}"/>
                  </a:ext>
                </a:extLst>
              </p14:cNvPr>
              <p14:cNvContentPartPr/>
              <p14:nvPr/>
            </p14:nvContentPartPr>
            <p14:xfrm>
              <a:off x="2342580" y="184755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54D9DF-E3EA-4B99-B3DB-AA2C17A66D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9940" y="178455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192658-65C0-4CE0-8AF2-948666598C99}"/>
                  </a:ext>
                </a:extLst>
              </p14:cNvPr>
              <p14:cNvContentPartPr/>
              <p14:nvPr/>
            </p14:nvContentPartPr>
            <p14:xfrm>
              <a:off x="970980" y="170670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192658-65C0-4CE0-8AF2-948666598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340" y="1076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82955E-7395-4601-9479-7B847B89B349}"/>
                  </a:ext>
                </a:extLst>
              </p14:cNvPr>
              <p14:cNvContentPartPr/>
              <p14:nvPr/>
            </p14:nvContentPartPr>
            <p14:xfrm>
              <a:off x="3066180" y="55227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82955E-7395-4601-9479-7B847B89B3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3540" y="4892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1899C3-00B3-4270-AA43-7AEBC7FD2459}"/>
                  </a:ext>
                </a:extLst>
              </p14:cNvPr>
              <p14:cNvContentPartPr/>
              <p14:nvPr/>
            </p14:nvContentPartPr>
            <p14:xfrm>
              <a:off x="3237540" y="2532990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1899C3-00B3-4270-AA43-7AEBC7FD24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4900" y="24699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48A2C49-74B8-4BAE-AE84-BA9032E888E3}"/>
                  </a:ext>
                </a:extLst>
              </p14:cNvPr>
              <p14:cNvContentPartPr/>
              <p14:nvPr/>
            </p14:nvContentPartPr>
            <p14:xfrm>
              <a:off x="2761620" y="1409070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48A2C49-74B8-4BAE-AE84-BA9032E888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3980" y="13910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EDF742-2DAC-4036-95FF-5DA3016D9D65}"/>
                  </a:ext>
                </a:extLst>
              </p14:cNvPr>
              <p14:cNvContentPartPr/>
              <p14:nvPr/>
            </p14:nvContentPartPr>
            <p14:xfrm>
              <a:off x="1904100" y="121899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EDF742-2DAC-4036-95FF-5DA3016D9D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86460" y="12009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5F97C2-5D87-4214-8A4F-DB66F8634CA6}"/>
                  </a:ext>
                </a:extLst>
              </p14:cNvPr>
              <p14:cNvContentPartPr/>
              <p14:nvPr/>
            </p14:nvContentPartPr>
            <p14:xfrm>
              <a:off x="2133060" y="22827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5F97C2-5D87-4214-8A4F-DB66F8634C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5420" y="2102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7181556-256F-4A98-A449-02625A284BD2}"/>
                  </a:ext>
                </a:extLst>
              </p14:cNvPr>
              <p14:cNvContentPartPr/>
              <p14:nvPr/>
            </p14:nvContentPartPr>
            <p14:xfrm>
              <a:off x="818340" y="1942590"/>
              <a:ext cx="360" cy="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7181556-256F-4A98-A449-02625A284B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0700" y="1924590"/>
                <a:ext cx="36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31B765B-3F31-4752-9AFD-AEE4EBD86117}"/>
                  </a:ext>
                </a:extLst>
              </p14:cNvPr>
              <p14:cNvContentPartPr/>
              <p14:nvPr/>
            </p14:nvContentPartPr>
            <p14:xfrm>
              <a:off x="1580820" y="186627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31B765B-3F31-4752-9AFD-AEE4EBD861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3180" y="18482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B091355-F108-4C34-9DDB-DFEA07750E59}"/>
                  </a:ext>
                </a:extLst>
              </p14:cNvPr>
              <p14:cNvContentPartPr/>
              <p14:nvPr/>
            </p14:nvContentPartPr>
            <p14:xfrm>
              <a:off x="3028020" y="173307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B091355-F108-4C34-9DDB-DFEA07750E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10380" y="17150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D67ED3D-8DD2-4264-967C-6986F7C17272}"/>
                  </a:ext>
                </a:extLst>
              </p14:cNvPr>
              <p14:cNvContentPartPr/>
              <p14:nvPr/>
            </p14:nvContentPartPr>
            <p14:xfrm>
              <a:off x="3123780" y="1230150"/>
              <a:ext cx="360" cy="7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D67ED3D-8DD2-4264-967C-6986F7C172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06140" y="1212510"/>
                <a:ext cx="360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5595E06-7EE2-41F2-B88E-2A75B347E515}"/>
                  </a:ext>
                </a:extLst>
              </p14:cNvPr>
              <p14:cNvContentPartPr/>
              <p14:nvPr/>
            </p14:nvContentPartPr>
            <p14:xfrm>
              <a:off x="3485220" y="24699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5595E06-7EE2-41F2-B88E-2A75B347E5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7580" y="2289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6D080CD-C7A9-4A7F-99A1-78E1805E40AE}"/>
                  </a:ext>
                </a:extLst>
              </p14:cNvPr>
              <p14:cNvContentPartPr/>
              <p14:nvPr/>
            </p14:nvContentPartPr>
            <p14:xfrm>
              <a:off x="75300" y="43779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6D080CD-C7A9-4A7F-99A1-78E1805E40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660" y="4197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52A7A08-62B2-4220-9ED6-0D2765F7FEFF}"/>
                  </a:ext>
                </a:extLst>
              </p14:cNvPr>
              <p14:cNvContentPartPr/>
              <p14:nvPr/>
            </p14:nvContentPartPr>
            <p14:xfrm>
              <a:off x="685140" y="331419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52A7A08-62B2-4220-9ED6-0D2765F7FE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500" y="3296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865E1E-35B4-41B5-A3C1-DD6A72D7EFB2}"/>
                  </a:ext>
                </a:extLst>
              </p14:cNvPr>
              <p14:cNvContentPartPr/>
              <p14:nvPr/>
            </p14:nvContentPartPr>
            <p14:xfrm>
              <a:off x="703860" y="4247310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865E1E-35B4-41B5-A3C1-DD6A72D7EF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220" y="42293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F4B5BE0-8F9E-4062-8819-6DAE21D67237}"/>
                  </a:ext>
                </a:extLst>
              </p14:cNvPr>
              <p14:cNvContentPartPr/>
              <p14:nvPr/>
            </p14:nvContentPartPr>
            <p14:xfrm>
              <a:off x="1123620" y="3980910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F4B5BE0-8F9E-4062-8819-6DAE21D6723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5980" y="39629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B0544AF-8797-4A50-9B2E-D0F2D3F90994}"/>
                  </a:ext>
                </a:extLst>
              </p14:cNvPr>
              <p14:cNvContentPartPr/>
              <p14:nvPr/>
            </p14:nvContentPartPr>
            <p14:xfrm>
              <a:off x="2876100" y="319971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B0544AF-8797-4A50-9B2E-D0F2D3F9099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1780" y="31953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B387719-5F15-4799-9552-D3177F3E0B56}"/>
                  </a:ext>
                </a:extLst>
              </p14:cNvPr>
              <p14:cNvContentPartPr/>
              <p14:nvPr/>
            </p14:nvContentPartPr>
            <p14:xfrm>
              <a:off x="2304420" y="186627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B387719-5F15-4799-9552-D3177F3E0B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00100" y="1861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2FEDAFE-67E9-4FDB-8E08-A1EBEEAB6C88}"/>
                  </a:ext>
                </a:extLst>
              </p14:cNvPr>
              <p14:cNvContentPartPr/>
              <p14:nvPr/>
            </p14:nvContentPartPr>
            <p14:xfrm>
              <a:off x="1580820" y="1999470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2FEDAFE-67E9-4FDB-8E08-A1EBEEAB6C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6500" y="19951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AEA1802-F77E-494C-8E55-9E45DAFBBBF8}"/>
                  </a:ext>
                </a:extLst>
              </p14:cNvPr>
              <p14:cNvContentPartPr/>
              <p14:nvPr/>
            </p14:nvContentPartPr>
            <p14:xfrm>
              <a:off x="1142340" y="589710"/>
              <a:ext cx="1944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AEA1802-F77E-494C-8E55-9E45DAFBBB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38020" y="585390"/>
                <a:ext cx="280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1612D3F-6F1E-4A18-B56C-BEDDE2EC176A}"/>
                  </a:ext>
                </a:extLst>
              </p14:cNvPr>
              <p14:cNvContentPartPr/>
              <p14:nvPr/>
            </p14:nvContentPartPr>
            <p14:xfrm>
              <a:off x="1485060" y="9507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1612D3F-6F1E-4A18-B56C-BEDDE2EC176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80740" y="907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12FC4EC-6874-4A03-9F01-5496ADF08FCC}"/>
                  </a:ext>
                </a:extLst>
              </p14:cNvPr>
              <p14:cNvContentPartPr/>
              <p14:nvPr/>
            </p14:nvContentPartPr>
            <p14:xfrm>
              <a:off x="628260" y="1066350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12FC4EC-6874-4A03-9F01-5496ADF08F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3940" y="10620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12DFE0A-B5BF-42B2-B6B0-5FDCC38EED6C}"/>
                  </a:ext>
                </a:extLst>
              </p14:cNvPr>
              <p14:cNvContentPartPr/>
              <p14:nvPr/>
            </p14:nvContentPartPr>
            <p14:xfrm>
              <a:off x="1523220" y="723630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12DFE0A-B5BF-42B2-B6B0-5FDCC38EED6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8900" y="719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39FC27-A2FB-4669-A448-CC3FB97D0C60}"/>
                  </a:ext>
                </a:extLst>
              </p14:cNvPr>
              <p14:cNvContentPartPr/>
              <p14:nvPr/>
            </p14:nvContentPartPr>
            <p14:xfrm>
              <a:off x="608820" y="1809390"/>
              <a:ext cx="360" cy="7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39FC27-A2FB-4669-A448-CC3FB97D0C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4500" y="1805070"/>
                <a:ext cx="90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AB39AB0-D413-4828-8856-D4CC592A5006}"/>
                  </a:ext>
                </a:extLst>
              </p14:cNvPr>
              <p14:cNvContentPartPr/>
              <p14:nvPr/>
            </p14:nvContentPartPr>
            <p14:xfrm>
              <a:off x="1599540" y="139035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AB39AB0-D413-4828-8856-D4CC592A500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5220" y="13860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3C4C0A1-B786-489B-8B8B-81E44C9E15B8}"/>
                  </a:ext>
                </a:extLst>
              </p14:cNvPr>
              <p14:cNvContentPartPr/>
              <p14:nvPr/>
            </p14:nvContentPartPr>
            <p14:xfrm>
              <a:off x="437460" y="2342910"/>
              <a:ext cx="1908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3C4C0A1-B786-489B-8B8B-81E44C9E15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3140" y="2338590"/>
                <a:ext cx="277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3A82304-9E8C-416D-B379-A97E868CB9DC}"/>
                  </a:ext>
                </a:extLst>
              </p14:cNvPr>
              <p14:cNvContentPartPr/>
              <p14:nvPr/>
            </p14:nvContentPartPr>
            <p14:xfrm>
              <a:off x="894660" y="2913870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3A82304-9E8C-416D-B379-A97E868CB9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0340" y="2909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83A55DC-5356-4B0B-B8C1-F8A4E1A7B08C}"/>
                  </a:ext>
                </a:extLst>
              </p14:cNvPr>
              <p14:cNvContentPartPr/>
              <p14:nvPr/>
            </p14:nvContentPartPr>
            <p14:xfrm>
              <a:off x="1923540" y="2171550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83A55DC-5356-4B0B-B8C1-F8A4E1A7B0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19220" y="2167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DCD83FC-16BF-4065-82BB-BA8689FB9179}"/>
                  </a:ext>
                </a:extLst>
              </p14:cNvPr>
              <p14:cNvContentPartPr/>
              <p14:nvPr/>
            </p14:nvContentPartPr>
            <p14:xfrm>
              <a:off x="2697180" y="2208990"/>
              <a:ext cx="792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DCD83FC-16BF-4065-82BB-BA8689FB917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92860" y="2204670"/>
                <a:ext cx="165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0099FA1-1E55-47B5-97DD-9AFF9415ABC1}"/>
                  </a:ext>
                </a:extLst>
              </p14:cNvPr>
              <p14:cNvContentPartPr/>
              <p14:nvPr/>
            </p14:nvContentPartPr>
            <p14:xfrm>
              <a:off x="2304420" y="1218990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0099FA1-1E55-47B5-97DD-9AFF9415AB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00100" y="1214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FA5F780-5D65-45C3-AB2C-CAE01DECC50F}"/>
                  </a:ext>
                </a:extLst>
              </p14:cNvPr>
              <p14:cNvContentPartPr/>
              <p14:nvPr/>
            </p14:nvContentPartPr>
            <p14:xfrm>
              <a:off x="2856660" y="93315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FA5F780-5D65-45C3-AB2C-CAE01DECC5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52340" y="9288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5B78AF9-79A6-41D1-989B-8C4354CD0A84}"/>
                  </a:ext>
                </a:extLst>
              </p14:cNvPr>
              <p14:cNvContentPartPr/>
              <p14:nvPr/>
            </p14:nvContentPartPr>
            <p14:xfrm>
              <a:off x="3275700" y="933150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5B78AF9-79A6-41D1-989B-8C4354CD0A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71380" y="9288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D471994-2A0D-48E7-BFEA-A3ECFBB8D335}"/>
                  </a:ext>
                </a:extLst>
              </p14:cNvPr>
              <p14:cNvContentPartPr/>
              <p14:nvPr/>
            </p14:nvContentPartPr>
            <p14:xfrm>
              <a:off x="3352020" y="1561710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D471994-2A0D-48E7-BFEA-A3ECFBB8D33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7700" y="155739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6E6C146-A833-4E79-9F41-56CD97681794}"/>
              </a:ext>
            </a:extLst>
          </p:cNvPr>
          <p:cNvSpPr/>
          <p:nvPr/>
        </p:nvSpPr>
        <p:spPr>
          <a:xfrm>
            <a:off x="3871678" y="476031"/>
            <a:ext cx="2754300" cy="1371519"/>
          </a:xfrm>
          <a:prstGeom prst="roundRect">
            <a:avLst/>
          </a:prstGeom>
          <a:gradFill flip="none" rotWithShape="1">
            <a:gsLst>
              <a:gs pos="0">
                <a:srgbClr val="00B0F0">
                  <a:alpha val="0"/>
                </a:srgbClr>
              </a:gs>
              <a:gs pos="100000">
                <a:srgbClr val="F414C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354D5D7-95BD-4C20-9DF2-B827A8E666D3}"/>
              </a:ext>
            </a:extLst>
          </p:cNvPr>
          <p:cNvSpPr/>
          <p:nvPr/>
        </p:nvSpPr>
        <p:spPr>
          <a:xfrm>
            <a:off x="5037072" y="609620"/>
            <a:ext cx="1495008" cy="15887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6684043-7643-476E-BECC-118C42B3E600}"/>
              </a:ext>
            </a:extLst>
          </p:cNvPr>
          <p:cNvSpPr/>
          <p:nvPr/>
        </p:nvSpPr>
        <p:spPr>
          <a:xfrm>
            <a:off x="5341623" y="849618"/>
            <a:ext cx="1194962" cy="158878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D80FC4-E9E4-4A20-93F9-5190A0740650}"/>
              </a:ext>
            </a:extLst>
          </p:cNvPr>
          <p:cNvSpPr/>
          <p:nvPr/>
        </p:nvSpPr>
        <p:spPr>
          <a:xfrm>
            <a:off x="5037072" y="1092515"/>
            <a:ext cx="1495008" cy="15887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981C82C-D0EC-41A0-A9B2-0E4EF92C9170}"/>
              </a:ext>
            </a:extLst>
          </p:cNvPr>
          <p:cNvSpPr/>
          <p:nvPr/>
        </p:nvSpPr>
        <p:spPr>
          <a:xfrm>
            <a:off x="4667159" y="1332513"/>
            <a:ext cx="1495008" cy="158878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A9A31BF-64A4-4F71-9386-F41A7ED4E5DD}"/>
              </a:ext>
            </a:extLst>
          </p:cNvPr>
          <p:cNvSpPr/>
          <p:nvPr/>
        </p:nvSpPr>
        <p:spPr>
          <a:xfrm>
            <a:off x="4168801" y="1081073"/>
            <a:ext cx="785664" cy="15887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FAC4C73-F247-4673-A625-4768F34E9935}"/>
              </a:ext>
            </a:extLst>
          </p:cNvPr>
          <p:cNvSpPr/>
          <p:nvPr/>
        </p:nvSpPr>
        <p:spPr>
          <a:xfrm>
            <a:off x="4314362" y="605847"/>
            <a:ext cx="653623" cy="158878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536770-ED51-41FB-87A8-A38419CDDBD1}"/>
              </a:ext>
            </a:extLst>
          </p:cNvPr>
          <p:cNvGrpSpPr/>
          <p:nvPr/>
        </p:nvGrpSpPr>
        <p:grpSpPr>
          <a:xfrm flipH="1">
            <a:off x="5392803" y="4424381"/>
            <a:ext cx="2754300" cy="1371519"/>
            <a:chOff x="4845130" y="-1232749"/>
            <a:chExt cx="2754300" cy="1371519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2D0ADD8F-5D40-4EC3-B9E8-A0311CFD96C0}"/>
                </a:ext>
              </a:extLst>
            </p:cNvPr>
            <p:cNvSpPr/>
            <p:nvPr/>
          </p:nvSpPr>
          <p:spPr>
            <a:xfrm>
              <a:off x="4845130" y="-1232749"/>
              <a:ext cx="2754300" cy="1371519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alpha val="0"/>
                  </a:srgbClr>
                </a:gs>
                <a:gs pos="100000">
                  <a:srgbClr val="F414C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1652C867-89E1-4568-9388-C992F1F23F7B}"/>
                </a:ext>
              </a:extLst>
            </p:cNvPr>
            <p:cNvSpPr/>
            <p:nvPr/>
          </p:nvSpPr>
          <p:spPr>
            <a:xfrm>
              <a:off x="6010524" y="-1099160"/>
              <a:ext cx="1495008" cy="158878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CA766EBA-8C9C-43CB-AD69-B8D78FDDA107}"/>
                </a:ext>
              </a:extLst>
            </p:cNvPr>
            <p:cNvSpPr/>
            <p:nvPr/>
          </p:nvSpPr>
          <p:spPr>
            <a:xfrm>
              <a:off x="6315075" y="-859162"/>
              <a:ext cx="1194962" cy="15887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A846354-BC40-44DA-B00E-903EC25A90F6}"/>
                </a:ext>
              </a:extLst>
            </p:cNvPr>
            <p:cNvSpPr/>
            <p:nvPr/>
          </p:nvSpPr>
          <p:spPr>
            <a:xfrm>
              <a:off x="6010524" y="-616265"/>
              <a:ext cx="1495008" cy="158878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30F77207-9682-4C08-ADDF-66A3D512351E}"/>
                </a:ext>
              </a:extLst>
            </p:cNvPr>
            <p:cNvSpPr/>
            <p:nvPr/>
          </p:nvSpPr>
          <p:spPr>
            <a:xfrm>
              <a:off x="5640611" y="-376267"/>
              <a:ext cx="1495008" cy="15887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5654D66F-21FB-49BE-8CD2-4CA78B2CDBB7}"/>
                </a:ext>
              </a:extLst>
            </p:cNvPr>
            <p:cNvSpPr/>
            <p:nvPr/>
          </p:nvSpPr>
          <p:spPr>
            <a:xfrm>
              <a:off x="5142253" y="-627707"/>
              <a:ext cx="785664" cy="158878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A4A40DF5-AC19-4079-B792-EB1020DD8E08}"/>
                </a:ext>
              </a:extLst>
            </p:cNvPr>
            <p:cNvSpPr/>
            <p:nvPr/>
          </p:nvSpPr>
          <p:spPr>
            <a:xfrm>
              <a:off x="5287814" y="-1102933"/>
              <a:ext cx="653623" cy="158878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AE0E3B6C-AA8A-4552-9C5A-14A716DAA0A2}"/>
              </a:ext>
            </a:extLst>
          </p:cNvPr>
          <p:cNvSpPr/>
          <p:nvPr/>
        </p:nvSpPr>
        <p:spPr>
          <a:xfrm>
            <a:off x="9436994" y="4143758"/>
            <a:ext cx="2755005" cy="271424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EDFD83-6087-4925-9D88-FBD8C49E9CA9}"/>
              </a:ext>
            </a:extLst>
          </p:cNvPr>
          <p:cNvSpPr/>
          <p:nvPr/>
        </p:nvSpPr>
        <p:spPr>
          <a:xfrm>
            <a:off x="9343772" y="2203278"/>
            <a:ext cx="1454286" cy="142118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CDE3E9-071D-4F85-8E09-68D61CB2D2DB}"/>
              </a:ext>
            </a:extLst>
          </p:cNvPr>
          <p:cNvSpPr/>
          <p:nvPr/>
        </p:nvSpPr>
        <p:spPr>
          <a:xfrm>
            <a:off x="10814496" y="503448"/>
            <a:ext cx="727143" cy="7479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6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93A044F-6FB9-457E-8084-FB8C6AA0857C}"/>
              </a:ext>
            </a:extLst>
          </p:cNvPr>
          <p:cNvGrpSpPr/>
          <p:nvPr/>
        </p:nvGrpSpPr>
        <p:grpSpPr>
          <a:xfrm rot="1697214">
            <a:off x="-476249" y="-723900"/>
            <a:ext cx="2686049" cy="2686050"/>
            <a:chOff x="400051" y="742950"/>
            <a:chExt cx="3429000" cy="35052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EF68E1-798E-4D3D-9109-26CC0F58DF41}"/>
                </a:ext>
              </a:extLst>
            </p:cNvPr>
            <p:cNvSpPr/>
            <p:nvPr/>
          </p:nvSpPr>
          <p:spPr>
            <a:xfrm>
              <a:off x="1628776" y="742950"/>
              <a:ext cx="2200275" cy="3505200"/>
            </a:xfrm>
            <a:custGeom>
              <a:avLst/>
              <a:gdLst>
                <a:gd name="connsiteX0" fmla="*/ 485775 w 2200275"/>
                <a:gd name="connsiteY0" fmla="*/ 0 h 3505200"/>
                <a:gd name="connsiteX1" fmla="*/ 1907465 w 2200275"/>
                <a:gd name="connsiteY1" fmla="*/ 772705 h 3505200"/>
                <a:gd name="connsiteX2" fmla="*/ 1969033 w 2200275"/>
                <a:gd name="connsiteY2" fmla="*/ 876300 h 3505200"/>
                <a:gd name="connsiteX3" fmla="*/ 1993344 w 2200275"/>
                <a:gd name="connsiteY3" fmla="*/ 917207 h 3505200"/>
                <a:gd name="connsiteX4" fmla="*/ 2200275 w 2200275"/>
                <a:gd name="connsiteY4" fmla="*/ 1752600 h 3505200"/>
                <a:gd name="connsiteX5" fmla="*/ 1993344 w 2200275"/>
                <a:gd name="connsiteY5" fmla="*/ 2587993 h 3505200"/>
                <a:gd name="connsiteX6" fmla="*/ 1969033 w 2200275"/>
                <a:gd name="connsiteY6" fmla="*/ 2628900 h 3505200"/>
                <a:gd name="connsiteX7" fmla="*/ 1907465 w 2200275"/>
                <a:gd name="connsiteY7" fmla="*/ 2732495 h 3505200"/>
                <a:gd name="connsiteX8" fmla="*/ 485775 w 2200275"/>
                <a:gd name="connsiteY8" fmla="*/ 3505200 h 3505200"/>
                <a:gd name="connsiteX9" fmla="*/ 394057 w 2200275"/>
                <a:gd name="connsiteY9" fmla="*/ 3500466 h 3505200"/>
                <a:gd name="connsiteX10" fmla="*/ 436297 w 2200275"/>
                <a:gd name="connsiteY10" fmla="*/ 3496299 h 3505200"/>
                <a:gd name="connsiteX11" fmla="*/ 793750 w 2200275"/>
                <a:gd name="connsiteY11" fmla="*/ 3067050 h 3505200"/>
                <a:gd name="connsiteX12" fmla="*/ 436297 w 2200275"/>
                <a:gd name="connsiteY12" fmla="*/ 2637802 h 3505200"/>
                <a:gd name="connsiteX13" fmla="*/ 392608 w 2200275"/>
                <a:gd name="connsiteY13" fmla="*/ 2633491 h 3505200"/>
                <a:gd name="connsiteX14" fmla="*/ 438150 w 2200275"/>
                <a:gd name="connsiteY14" fmla="*/ 2628900 h 3505200"/>
                <a:gd name="connsiteX15" fmla="*/ 0 w 2200275"/>
                <a:gd name="connsiteY15" fmla="*/ 2190750 h 3505200"/>
                <a:gd name="connsiteX16" fmla="*/ 438150 w 2200275"/>
                <a:gd name="connsiteY16" fmla="*/ 1752600 h 3505200"/>
                <a:gd name="connsiteX17" fmla="*/ 1201447 w 2200275"/>
                <a:gd name="connsiteY17" fmla="*/ 1752600 h 3505200"/>
                <a:gd name="connsiteX18" fmla="*/ 1165225 w 2200275"/>
                <a:gd name="connsiteY18" fmla="*/ 1748009 h 3505200"/>
                <a:gd name="connsiteX19" fmla="*/ 1199973 w 2200275"/>
                <a:gd name="connsiteY19" fmla="*/ 1743699 h 3505200"/>
                <a:gd name="connsiteX20" fmla="*/ 1484272 w 2200275"/>
                <a:gd name="connsiteY20" fmla="*/ 1314450 h 3505200"/>
                <a:gd name="connsiteX21" fmla="*/ 1199973 w 2200275"/>
                <a:gd name="connsiteY21" fmla="*/ 885202 h 3505200"/>
                <a:gd name="connsiteX22" fmla="*/ 1165225 w 2200275"/>
                <a:gd name="connsiteY22" fmla="*/ 880891 h 3505200"/>
                <a:gd name="connsiteX23" fmla="*/ 1201447 w 2200275"/>
                <a:gd name="connsiteY23" fmla="*/ 876300 h 3505200"/>
                <a:gd name="connsiteX24" fmla="*/ 438150 w 2200275"/>
                <a:gd name="connsiteY24" fmla="*/ 876300 h 3505200"/>
                <a:gd name="connsiteX25" fmla="*/ 0 w 2200275"/>
                <a:gd name="connsiteY25" fmla="*/ 438150 h 3505200"/>
                <a:gd name="connsiteX26" fmla="*/ 349847 w 2200275"/>
                <a:gd name="connsiteY26" fmla="*/ 8902 h 3505200"/>
                <a:gd name="connsiteX27" fmla="*/ 388184 w 2200275"/>
                <a:gd name="connsiteY27" fmla="*/ 5037 h 3505200"/>
                <a:gd name="connsiteX28" fmla="*/ 485775 w 2200275"/>
                <a:gd name="connsiteY28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00275" h="3505200">
                  <a:moveTo>
                    <a:pt x="485775" y="0"/>
                  </a:moveTo>
                  <a:cubicBezTo>
                    <a:pt x="1077582" y="0"/>
                    <a:pt x="1599357" y="306510"/>
                    <a:pt x="1907465" y="772705"/>
                  </a:cubicBezTo>
                  <a:lnTo>
                    <a:pt x="1969033" y="876300"/>
                  </a:lnTo>
                  <a:lnTo>
                    <a:pt x="1993344" y="917207"/>
                  </a:lnTo>
                  <a:cubicBezTo>
                    <a:pt x="2125313" y="1165539"/>
                    <a:pt x="2200275" y="1450121"/>
                    <a:pt x="2200275" y="1752600"/>
                  </a:cubicBezTo>
                  <a:cubicBezTo>
                    <a:pt x="2200275" y="2055080"/>
                    <a:pt x="2125313" y="2339662"/>
                    <a:pt x="1993344" y="2587993"/>
                  </a:cubicBezTo>
                  <a:lnTo>
                    <a:pt x="1969033" y="2628900"/>
                  </a:lnTo>
                  <a:lnTo>
                    <a:pt x="1907465" y="2732495"/>
                  </a:lnTo>
                  <a:cubicBezTo>
                    <a:pt x="1599357" y="3198690"/>
                    <a:pt x="1077582" y="3505200"/>
                    <a:pt x="485775" y="3505200"/>
                  </a:cubicBezTo>
                  <a:lnTo>
                    <a:pt x="394057" y="3500466"/>
                  </a:lnTo>
                  <a:lnTo>
                    <a:pt x="436297" y="3496299"/>
                  </a:lnTo>
                  <a:cubicBezTo>
                    <a:pt x="640295" y="3455443"/>
                    <a:pt x="793750" y="3278786"/>
                    <a:pt x="793750" y="3067050"/>
                  </a:cubicBezTo>
                  <a:cubicBezTo>
                    <a:pt x="793750" y="2855314"/>
                    <a:pt x="640295" y="2678658"/>
                    <a:pt x="436297" y="2637802"/>
                  </a:cubicBezTo>
                  <a:lnTo>
                    <a:pt x="392608" y="2633491"/>
                  </a:lnTo>
                  <a:lnTo>
                    <a:pt x="438150" y="2628900"/>
                  </a:lnTo>
                  <a:cubicBezTo>
                    <a:pt x="196166" y="2628900"/>
                    <a:pt x="0" y="2432734"/>
                    <a:pt x="0" y="2190750"/>
                  </a:cubicBezTo>
                  <a:cubicBezTo>
                    <a:pt x="0" y="1948766"/>
                    <a:pt x="196166" y="1752600"/>
                    <a:pt x="438150" y="1752600"/>
                  </a:cubicBezTo>
                  <a:lnTo>
                    <a:pt x="1201447" y="1752600"/>
                  </a:lnTo>
                  <a:lnTo>
                    <a:pt x="1165225" y="1748009"/>
                  </a:lnTo>
                  <a:lnTo>
                    <a:pt x="1199973" y="1743699"/>
                  </a:lnTo>
                  <a:cubicBezTo>
                    <a:pt x="1362222" y="1702843"/>
                    <a:pt x="1484272" y="1526186"/>
                    <a:pt x="1484272" y="1314450"/>
                  </a:cubicBezTo>
                  <a:cubicBezTo>
                    <a:pt x="1484272" y="1102714"/>
                    <a:pt x="1362222" y="926058"/>
                    <a:pt x="1199973" y="885202"/>
                  </a:cubicBezTo>
                  <a:lnTo>
                    <a:pt x="1165225" y="880891"/>
                  </a:lnTo>
                  <a:lnTo>
                    <a:pt x="1201447" y="876300"/>
                  </a:lnTo>
                  <a:lnTo>
                    <a:pt x="438150" y="876300"/>
                  </a:lnTo>
                  <a:cubicBezTo>
                    <a:pt x="196166" y="876300"/>
                    <a:pt x="0" y="680134"/>
                    <a:pt x="0" y="438150"/>
                  </a:cubicBezTo>
                  <a:cubicBezTo>
                    <a:pt x="0" y="226414"/>
                    <a:pt x="150190" y="49757"/>
                    <a:pt x="349847" y="8902"/>
                  </a:cubicBezTo>
                  <a:lnTo>
                    <a:pt x="388184" y="5037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0D825D8-7B67-45F8-9549-5DD6565391F5}"/>
                </a:ext>
              </a:extLst>
            </p:cNvPr>
            <p:cNvSpPr/>
            <p:nvPr/>
          </p:nvSpPr>
          <p:spPr>
            <a:xfrm>
              <a:off x="2016960" y="742951"/>
              <a:ext cx="97591" cy="5037"/>
            </a:xfrm>
            <a:custGeom>
              <a:avLst/>
              <a:gdLst>
                <a:gd name="connsiteX0" fmla="*/ 49966 w 97591"/>
                <a:gd name="connsiteY0" fmla="*/ 0 h 5037"/>
                <a:gd name="connsiteX1" fmla="*/ 97591 w 97591"/>
                <a:gd name="connsiteY1" fmla="*/ 0 h 5037"/>
                <a:gd name="connsiteX2" fmla="*/ 0 w 97591"/>
                <a:gd name="connsiteY2" fmla="*/ 5037 h 5037"/>
                <a:gd name="connsiteX3" fmla="*/ 49966 w 97591"/>
                <a:gd name="connsiteY3" fmla="*/ 0 h 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91" h="5037">
                  <a:moveTo>
                    <a:pt x="49966" y="0"/>
                  </a:moveTo>
                  <a:lnTo>
                    <a:pt x="97591" y="0"/>
                  </a:lnTo>
                  <a:lnTo>
                    <a:pt x="0" y="5037"/>
                  </a:lnTo>
                  <a:lnTo>
                    <a:pt x="4996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062EF3F-1FD3-49BB-9F2A-B6D53A2AB76A}"/>
                </a:ext>
              </a:extLst>
            </p:cNvPr>
            <p:cNvSpPr/>
            <p:nvPr/>
          </p:nvSpPr>
          <p:spPr>
            <a:xfrm>
              <a:off x="400051" y="747987"/>
              <a:ext cx="2712997" cy="3495429"/>
            </a:xfrm>
            <a:custGeom>
              <a:avLst/>
              <a:gdLst>
                <a:gd name="connsiteX0" fmla="*/ 1616909 w 2712997"/>
                <a:gd name="connsiteY0" fmla="*/ 0 h 3495429"/>
                <a:gd name="connsiteX1" fmla="*/ 1578572 w 2712997"/>
                <a:gd name="connsiteY1" fmla="*/ 3865 h 3495429"/>
                <a:gd name="connsiteX2" fmla="*/ 1228725 w 2712997"/>
                <a:gd name="connsiteY2" fmla="*/ 433113 h 3495429"/>
                <a:gd name="connsiteX3" fmla="*/ 1666875 w 2712997"/>
                <a:gd name="connsiteY3" fmla="*/ 871263 h 3495429"/>
                <a:gd name="connsiteX4" fmla="*/ 2430172 w 2712997"/>
                <a:gd name="connsiteY4" fmla="*/ 871263 h 3495429"/>
                <a:gd name="connsiteX5" fmla="*/ 2393950 w 2712997"/>
                <a:gd name="connsiteY5" fmla="*/ 875854 h 3495429"/>
                <a:gd name="connsiteX6" fmla="*/ 2428698 w 2712997"/>
                <a:gd name="connsiteY6" fmla="*/ 880165 h 3495429"/>
                <a:gd name="connsiteX7" fmla="*/ 2712997 w 2712997"/>
                <a:gd name="connsiteY7" fmla="*/ 1309413 h 3495429"/>
                <a:gd name="connsiteX8" fmla="*/ 2428698 w 2712997"/>
                <a:gd name="connsiteY8" fmla="*/ 1738662 h 3495429"/>
                <a:gd name="connsiteX9" fmla="*/ 2393950 w 2712997"/>
                <a:gd name="connsiteY9" fmla="*/ 1742972 h 3495429"/>
                <a:gd name="connsiteX10" fmla="*/ 2430172 w 2712997"/>
                <a:gd name="connsiteY10" fmla="*/ 1747563 h 3495429"/>
                <a:gd name="connsiteX11" fmla="*/ 1666875 w 2712997"/>
                <a:gd name="connsiteY11" fmla="*/ 1747563 h 3495429"/>
                <a:gd name="connsiteX12" fmla="*/ 1228725 w 2712997"/>
                <a:gd name="connsiteY12" fmla="*/ 2185713 h 3495429"/>
                <a:gd name="connsiteX13" fmla="*/ 1666875 w 2712997"/>
                <a:gd name="connsiteY13" fmla="*/ 2623863 h 3495429"/>
                <a:gd name="connsiteX14" fmla="*/ 1621333 w 2712997"/>
                <a:gd name="connsiteY14" fmla="*/ 2628454 h 3495429"/>
                <a:gd name="connsiteX15" fmla="*/ 1665022 w 2712997"/>
                <a:gd name="connsiteY15" fmla="*/ 2632765 h 3495429"/>
                <a:gd name="connsiteX16" fmla="*/ 2022475 w 2712997"/>
                <a:gd name="connsiteY16" fmla="*/ 3062013 h 3495429"/>
                <a:gd name="connsiteX17" fmla="*/ 1665022 w 2712997"/>
                <a:gd name="connsiteY17" fmla="*/ 3491262 h 3495429"/>
                <a:gd name="connsiteX18" fmla="*/ 1622782 w 2712997"/>
                <a:gd name="connsiteY18" fmla="*/ 3495429 h 3495429"/>
                <a:gd name="connsiteX19" fmla="*/ 1539202 w 2712997"/>
                <a:gd name="connsiteY19" fmla="*/ 3491115 h 3495429"/>
                <a:gd name="connsiteX20" fmla="*/ 0 w 2712997"/>
                <a:gd name="connsiteY20" fmla="*/ 1747563 h 3495429"/>
                <a:gd name="connsiteX21" fmla="*/ 1539202 w 2712997"/>
                <a:gd name="connsiteY21" fmla="*/ 4011 h 3495429"/>
                <a:gd name="connsiteX22" fmla="*/ 1616909 w 2712997"/>
                <a:gd name="connsiteY22" fmla="*/ 0 h 349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2997" h="3495429">
                  <a:moveTo>
                    <a:pt x="1616909" y="0"/>
                  </a:moveTo>
                  <a:lnTo>
                    <a:pt x="1578572" y="3865"/>
                  </a:lnTo>
                  <a:cubicBezTo>
                    <a:pt x="1378915" y="44720"/>
                    <a:pt x="1228725" y="221377"/>
                    <a:pt x="1228725" y="433113"/>
                  </a:cubicBezTo>
                  <a:cubicBezTo>
                    <a:pt x="1228725" y="675097"/>
                    <a:pt x="1424891" y="871263"/>
                    <a:pt x="1666875" y="871263"/>
                  </a:cubicBezTo>
                  <a:lnTo>
                    <a:pt x="2430172" y="871263"/>
                  </a:lnTo>
                  <a:lnTo>
                    <a:pt x="2393950" y="875854"/>
                  </a:lnTo>
                  <a:lnTo>
                    <a:pt x="2428698" y="880165"/>
                  </a:lnTo>
                  <a:cubicBezTo>
                    <a:pt x="2590947" y="921021"/>
                    <a:pt x="2712997" y="1097677"/>
                    <a:pt x="2712997" y="1309413"/>
                  </a:cubicBezTo>
                  <a:cubicBezTo>
                    <a:pt x="2712997" y="1521149"/>
                    <a:pt x="2590947" y="1697806"/>
                    <a:pt x="2428698" y="1738662"/>
                  </a:cubicBezTo>
                  <a:lnTo>
                    <a:pt x="2393950" y="1742972"/>
                  </a:lnTo>
                  <a:lnTo>
                    <a:pt x="2430172" y="1747563"/>
                  </a:lnTo>
                  <a:lnTo>
                    <a:pt x="1666875" y="1747563"/>
                  </a:lnTo>
                  <a:cubicBezTo>
                    <a:pt x="1424891" y="1747563"/>
                    <a:pt x="1228725" y="1943729"/>
                    <a:pt x="1228725" y="2185713"/>
                  </a:cubicBezTo>
                  <a:cubicBezTo>
                    <a:pt x="1228725" y="2427697"/>
                    <a:pt x="1424891" y="2623863"/>
                    <a:pt x="1666875" y="2623863"/>
                  </a:cubicBezTo>
                  <a:lnTo>
                    <a:pt x="1621333" y="2628454"/>
                  </a:lnTo>
                  <a:lnTo>
                    <a:pt x="1665022" y="2632765"/>
                  </a:lnTo>
                  <a:cubicBezTo>
                    <a:pt x="1869020" y="2673621"/>
                    <a:pt x="2022475" y="2850277"/>
                    <a:pt x="2022475" y="3062013"/>
                  </a:cubicBezTo>
                  <a:cubicBezTo>
                    <a:pt x="2022475" y="3273749"/>
                    <a:pt x="1869020" y="3450406"/>
                    <a:pt x="1665022" y="3491262"/>
                  </a:cubicBezTo>
                  <a:lnTo>
                    <a:pt x="1622782" y="3495429"/>
                  </a:lnTo>
                  <a:lnTo>
                    <a:pt x="1539202" y="3491115"/>
                  </a:lnTo>
                  <a:cubicBezTo>
                    <a:pt x="674655" y="3401364"/>
                    <a:pt x="0" y="2655001"/>
                    <a:pt x="0" y="1747563"/>
                  </a:cubicBezTo>
                  <a:cubicBezTo>
                    <a:pt x="0" y="840125"/>
                    <a:pt x="674655" y="93762"/>
                    <a:pt x="1539202" y="4011"/>
                  </a:cubicBezTo>
                  <a:lnTo>
                    <a:pt x="161690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94877-4F34-4019-8E74-E0E55C9D9D24}"/>
                </a:ext>
              </a:extLst>
            </p:cNvPr>
            <p:cNvSpPr/>
            <p:nvPr/>
          </p:nvSpPr>
          <p:spPr>
            <a:xfrm>
              <a:off x="2021384" y="4243416"/>
              <a:ext cx="93167" cy="4734"/>
            </a:xfrm>
            <a:custGeom>
              <a:avLst/>
              <a:gdLst>
                <a:gd name="connsiteX0" fmla="*/ 1449 w 93167"/>
                <a:gd name="connsiteY0" fmla="*/ 0 h 4734"/>
                <a:gd name="connsiteX1" fmla="*/ 93167 w 93167"/>
                <a:gd name="connsiteY1" fmla="*/ 4734 h 4734"/>
                <a:gd name="connsiteX2" fmla="*/ 45542 w 93167"/>
                <a:gd name="connsiteY2" fmla="*/ 4734 h 4734"/>
                <a:gd name="connsiteX3" fmla="*/ 0 w 93167"/>
                <a:gd name="connsiteY3" fmla="*/ 143 h 4734"/>
                <a:gd name="connsiteX4" fmla="*/ 1449 w 93167"/>
                <a:gd name="connsiteY4" fmla="*/ 0 h 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67" h="4734">
                  <a:moveTo>
                    <a:pt x="1449" y="0"/>
                  </a:moveTo>
                  <a:lnTo>
                    <a:pt x="93167" y="4734"/>
                  </a:lnTo>
                  <a:lnTo>
                    <a:pt x="45542" y="4734"/>
                  </a:lnTo>
                  <a:lnTo>
                    <a:pt x="0" y="143"/>
                  </a:lnTo>
                  <a:lnTo>
                    <a:pt x="144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D0B062-D68A-4F7B-852C-493409BC87E3}"/>
              </a:ext>
            </a:extLst>
          </p:cNvPr>
          <p:cNvGrpSpPr/>
          <p:nvPr/>
        </p:nvGrpSpPr>
        <p:grpSpPr>
          <a:xfrm rot="19963253">
            <a:off x="6969495" y="2202431"/>
            <a:ext cx="6072275" cy="6199574"/>
            <a:chOff x="400051" y="742950"/>
            <a:chExt cx="3429000" cy="35052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F71872-FF06-40FF-BFDF-EA6961EB893E}"/>
                </a:ext>
              </a:extLst>
            </p:cNvPr>
            <p:cNvSpPr/>
            <p:nvPr/>
          </p:nvSpPr>
          <p:spPr>
            <a:xfrm>
              <a:off x="1628776" y="742950"/>
              <a:ext cx="2200275" cy="3505200"/>
            </a:xfrm>
            <a:custGeom>
              <a:avLst/>
              <a:gdLst>
                <a:gd name="connsiteX0" fmla="*/ 485775 w 2200275"/>
                <a:gd name="connsiteY0" fmla="*/ 0 h 3505200"/>
                <a:gd name="connsiteX1" fmla="*/ 1907465 w 2200275"/>
                <a:gd name="connsiteY1" fmla="*/ 772705 h 3505200"/>
                <a:gd name="connsiteX2" fmla="*/ 1969033 w 2200275"/>
                <a:gd name="connsiteY2" fmla="*/ 876300 h 3505200"/>
                <a:gd name="connsiteX3" fmla="*/ 1993344 w 2200275"/>
                <a:gd name="connsiteY3" fmla="*/ 917207 h 3505200"/>
                <a:gd name="connsiteX4" fmla="*/ 2200275 w 2200275"/>
                <a:gd name="connsiteY4" fmla="*/ 1752600 h 3505200"/>
                <a:gd name="connsiteX5" fmla="*/ 1993344 w 2200275"/>
                <a:gd name="connsiteY5" fmla="*/ 2587993 h 3505200"/>
                <a:gd name="connsiteX6" fmla="*/ 1969033 w 2200275"/>
                <a:gd name="connsiteY6" fmla="*/ 2628900 h 3505200"/>
                <a:gd name="connsiteX7" fmla="*/ 1907465 w 2200275"/>
                <a:gd name="connsiteY7" fmla="*/ 2732495 h 3505200"/>
                <a:gd name="connsiteX8" fmla="*/ 485775 w 2200275"/>
                <a:gd name="connsiteY8" fmla="*/ 3505200 h 3505200"/>
                <a:gd name="connsiteX9" fmla="*/ 394057 w 2200275"/>
                <a:gd name="connsiteY9" fmla="*/ 3500466 h 3505200"/>
                <a:gd name="connsiteX10" fmla="*/ 436297 w 2200275"/>
                <a:gd name="connsiteY10" fmla="*/ 3496299 h 3505200"/>
                <a:gd name="connsiteX11" fmla="*/ 793750 w 2200275"/>
                <a:gd name="connsiteY11" fmla="*/ 3067050 h 3505200"/>
                <a:gd name="connsiteX12" fmla="*/ 436297 w 2200275"/>
                <a:gd name="connsiteY12" fmla="*/ 2637802 h 3505200"/>
                <a:gd name="connsiteX13" fmla="*/ 392608 w 2200275"/>
                <a:gd name="connsiteY13" fmla="*/ 2633491 h 3505200"/>
                <a:gd name="connsiteX14" fmla="*/ 438150 w 2200275"/>
                <a:gd name="connsiteY14" fmla="*/ 2628900 h 3505200"/>
                <a:gd name="connsiteX15" fmla="*/ 0 w 2200275"/>
                <a:gd name="connsiteY15" fmla="*/ 2190750 h 3505200"/>
                <a:gd name="connsiteX16" fmla="*/ 438150 w 2200275"/>
                <a:gd name="connsiteY16" fmla="*/ 1752600 h 3505200"/>
                <a:gd name="connsiteX17" fmla="*/ 1201447 w 2200275"/>
                <a:gd name="connsiteY17" fmla="*/ 1752600 h 3505200"/>
                <a:gd name="connsiteX18" fmla="*/ 1165225 w 2200275"/>
                <a:gd name="connsiteY18" fmla="*/ 1748009 h 3505200"/>
                <a:gd name="connsiteX19" fmla="*/ 1199973 w 2200275"/>
                <a:gd name="connsiteY19" fmla="*/ 1743699 h 3505200"/>
                <a:gd name="connsiteX20" fmla="*/ 1484272 w 2200275"/>
                <a:gd name="connsiteY20" fmla="*/ 1314450 h 3505200"/>
                <a:gd name="connsiteX21" fmla="*/ 1199973 w 2200275"/>
                <a:gd name="connsiteY21" fmla="*/ 885202 h 3505200"/>
                <a:gd name="connsiteX22" fmla="*/ 1165225 w 2200275"/>
                <a:gd name="connsiteY22" fmla="*/ 880891 h 3505200"/>
                <a:gd name="connsiteX23" fmla="*/ 1201447 w 2200275"/>
                <a:gd name="connsiteY23" fmla="*/ 876300 h 3505200"/>
                <a:gd name="connsiteX24" fmla="*/ 438150 w 2200275"/>
                <a:gd name="connsiteY24" fmla="*/ 876300 h 3505200"/>
                <a:gd name="connsiteX25" fmla="*/ 0 w 2200275"/>
                <a:gd name="connsiteY25" fmla="*/ 438150 h 3505200"/>
                <a:gd name="connsiteX26" fmla="*/ 349847 w 2200275"/>
                <a:gd name="connsiteY26" fmla="*/ 8902 h 3505200"/>
                <a:gd name="connsiteX27" fmla="*/ 388184 w 2200275"/>
                <a:gd name="connsiteY27" fmla="*/ 5037 h 3505200"/>
                <a:gd name="connsiteX28" fmla="*/ 485775 w 2200275"/>
                <a:gd name="connsiteY28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00275" h="3505200">
                  <a:moveTo>
                    <a:pt x="485775" y="0"/>
                  </a:moveTo>
                  <a:cubicBezTo>
                    <a:pt x="1077582" y="0"/>
                    <a:pt x="1599357" y="306510"/>
                    <a:pt x="1907465" y="772705"/>
                  </a:cubicBezTo>
                  <a:lnTo>
                    <a:pt x="1969033" y="876300"/>
                  </a:lnTo>
                  <a:lnTo>
                    <a:pt x="1993344" y="917207"/>
                  </a:lnTo>
                  <a:cubicBezTo>
                    <a:pt x="2125313" y="1165539"/>
                    <a:pt x="2200275" y="1450121"/>
                    <a:pt x="2200275" y="1752600"/>
                  </a:cubicBezTo>
                  <a:cubicBezTo>
                    <a:pt x="2200275" y="2055080"/>
                    <a:pt x="2125313" y="2339662"/>
                    <a:pt x="1993344" y="2587993"/>
                  </a:cubicBezTo>
                  <a:lnTo>
                    <a:pt x="1969033" y="2628900"/>
                  </a:lnTo>
                  <a:lnTo>
                    <a:pt x="1907465" y="2732495"/>
                  </a:lnTo>
                  <a:cubicBezTo>
                    <a:pt x="1599357" y="3198690"/>
                    <a:pt x="1077582" y="3505200"/>
                    <a:pt x="485775" y="3505200"/>
                  </a:cubicBezTo>
                  <a:lnTo>
                    <a:pt x="394057" y="3500466"/>
                  </a:lnTo>
                  <a:lnTo>
                    <a:pt x="436297" y="3496299"/>
                  </a:lnTo>
                  <a:cubicBezTo>
                    <a:pt x="640295" y="3455443"/>
                    <a:pt x="793750" y="3278786"/>
                    <a:pt x="793750" y="3067050"/>
                  </a:cubicBezTo>
                  <a:cubicBezTo>
                    <a:pt x="793750" y="2855314"/>
                    <a:pt x="640295" y="2678658"/>
                    <a:pt x="436297" y="2637802"/>
                  </a:cubicBezTo>
                  <a:lnTo>
                    <a:pt x="392608" y="2633491"/>
                  </a:lnTo>
                  <a:lnTo>
                    <a:pt x="438150" y="2628900"/>
                  </a:lnTo>
                  <a:cubicBezTo>
                    <a:pt x="196166" y="2628900"/>
                    <a:pt x="0" y="2432734"/>
                    <a:pt x="0" y="2190750"/>
                  </a:cubicBezTo>
                  <a:cubicBezTo>
                    <a:pt x="0" y="1948766"/>
                    <a:pt x="196166" y="1752600"/>
                    <a:pt x="438150" y="1752600"/>
                  </a:cubicBezTo>
                  <a:lnTo>
                    <a:pt x="1201447" y="1752600"/>
                  </a:lnTo>
                  <a:lnTo>
                    <a:pt x="1165225" y="1748009"/>
                  </a:lnTo>
                  <a:lnTo>
                    <a:pt x="1199973" y="1743699"/>
                  </a:lnTo>
                  <a:cubicBezTo>
                    <a:pt x="1362222" y="1702843"/>
                    <a:pt x="1484272" y="1526186"/>
                    <a:pt x="1484272" y="1314450"/>
                  </a:cubicBezTo>
                  <a:cubicBezTo>
                    <a:pt x="1484272" y="1102714"/>
                    <a:pt x="1362222" y="926058"/>
                    <a:pt x="1199973" y="885202"/>
                  </a:cubicBezTo>
                  <a:lnTo>
                    <a:pt x="1165225" y="880891"/>
                  </a:lnTo>
                  <a:lnTo>
                    <a:pt x="1201447" y="876300"/>
                  </a:lnTo>
                  <a:lnTo>
                    <a:pt x="438150" y="876300"/>
                  </a:lnTo>
                  <a:cubicBezTo>
                    <a:pt x="196166" y="876300"/>
                    <a:pt x="0" y="680134"/>
                    <a:pt x="0" y="438150"/>
                  </a:cubicBezTo>
                  <a:cubicBezTo>
                    <a:pt x="0" y="226414"/>
                    <a:pt x="150190" y="49757"/>
                    <a:pt x="349847" y="8902"/>
                  </a:cubicBezTo>
                  <a:lnTo>
                    <a:pt x="388184" y="5037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DAAD6B7-DDCD-478E-AC6A-A57022ECAA3A}"/>
                </a:ext>
              </a:extLst>
            </p:cNvPr>
            <p:cNvSpPr/>
            <p:nvPr/>
          </p:nvSpPr>
          <p:spPr>
            <a:xfrm>
              <a:off x="2016960" y="742951"/>
              <a:ext cx="97591" cy="5037"/>
            </a:xfrm>
            <a:custGeom>
              <a:avLst/>
              <a:gdLst>
                <a:gd name="connsiteX0" fmla="*/ 49966 w 97591"/>
                <a:gd name="connsiteY0" fmla="*/ 0 h 5037"/>
                <a:gd name="connsiteX1" fmla="*/ 97591 w 97591"/>
                <a:gd name="connsiteY1" fmla="*/ 0 h 5037"/>
                <a:gd name="connsiteX2" fmla="*/ 0 w 97591"/>
                <a:gd name="connsiteY2" fmla="*/ 5037 h 5037"/>
                <a:gd name="connsiteX3" fmla="*/ 49966 w 97591"/>
                <a:gd name="connsiteY3" fmla="*/ 0 h 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91" h="5037">
                  <a:moveTo>
                    <a:pt x="49966" y="0"/>
                  </a:moveTo>
                  <a:lnTo>
                    <a:pt x="97591" y="0"/>
                  </a:lnTo>
                  <a:lnTo>
                    <a:pt x="0" y="5037"/>
                  </a:lnTo>
                  <a:lnTo>
                    <a:pt x="4996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DEE27-C179-46CB-AA5A-195557623528}"/>
                </a:ext>
              </a:extLst>
            </p:cNvPr>
            <p:cNvSpPr/>
            <p:nvPr/>
          </p:nvSpPr>
          <p:spPr>
            <a:xfrm>
              <a:off x="400051" y="747987"/>
              <a:ext cx="2712997" cy="3495429"/>
            </a:xfrm>
            <a:custGeom>
              <a:avLst/>
              <a:gdLst>
                <a:gd name="connsiteX0" fmla="*/ 1616909 w 2712997"/>
                <a:gd name="connsiteY0" fmla="*/ 0 h 3495429"/>
                <a:gd name="connsiteX1" fmla="*/ 1578572 w 2712997"/>
                <a:gd name="connsiteY1" fmla="*/ 3865 h 3495429"/>
                <a:gd name="connsiteX2" fmla="*/ 1228725 w 2712997"/>
                <a:gd name="connsiteY2" fmla="*/ 433113 h 3495429"/>
                <a:gd name="connsiteX3" fmla="*/ 1666875 w 2712997"/>
                <a:gd name="connsiteY3" fmla="*/ 871263 h 3495429"/>
                <a:gd name="connsiteX4" fmla="*/ 2430172 w 2712997"/>
                <a:gd name="connsiteY4" fmla="*/ 871263 h 3495429"/>
                <a:gd name="connsiteX5" fmla="*/ 2393950 w 2712997"/>
                <a:gd name="connsiteY5" fmla="*/ 875854 h 3495429"/>
                <a:gd name="connsiteX6" fmla="*/ 2428698 w 2712997"/>
                <a:gd name="connsiteY6" fmla="*/ 880165 h 3495429"/>
                <a:gd name="connsiteX7" fmla="*/ 2712997 w 2712997"/>
                <a:gd name="connsiteY7" fmla="*/ 1309413 h 3495429"/>
                <a:gd name="connsiteX8" fmla="*/ 2428698 w 2712997"/>
                <a:gd name="connsiteY8" fmla="*/ 1738662 h 3495429"/>
                <a:gd name="connsiteX9" fmla="*/ 2393950 w 2712997"/>
                <a:gd name="connsiteY9" fmla="*/ 1742972 h 3495429"/>
                <a:gd name="connsiteX10" fmla="*/ 2430172 w 2712997"/>
                <a:gd name="connsiteY10" fmla="*/ 1747563 h 3495429"/>
                <a:gd name="connsiteX11" fmla="*/ 1666875 w 2712997"/>
                <a:gd name="connsiteY11" fmla="*/ 1747563 h 3495429"/>
                <a:gd name="connsiteX12" fmla="*/ 1228725 w 2712997"/>
                <a:gd name="connsiteY12" fmla="*/ 2185713 h 3495429"/>
                <a:gd name="connsiteX13" fmla="*/ 1666875 w 2712997"/>
                <a:gd name="connsiteY13" fmla="*/ 2623863 h 3495429"/>
                <a:gd name="connsiteX14" fmla="*/ 1621333 w 2712997"/>
                <a:gd name="connsiteY14" fmla="*/ 2628454 h 3495429"/>
                <a:gd name="connsiteX15" fmla="*/ 1665022 w 2712997"/>
                <a:gd name="connsiteY15" fmla="*/ 2632765 h 3495429"/>
                <a:gd name="connsiteX16" fmla="*/ 2022475 w 2712997"/>
                <a:gd name="connsiteY16" fmla="*/ 3062013 h 3495429"/>
                <a:gd name="connsiteX17" fmla="*/ 1665022 w 2712997"/>
                <a:gd name="connsiteY17" fmla="*/ 3491262 h 3495429"/>
                <a:gd name="connsiteX18" fmla="*/ 1622782 w 2712997"/>
                <a:gd name="connsiteY18" fmla="*/ 3495429 h 3495429"/>
                <a:gd name="connsiteX19" fmla="*/ 1539202 w 2712997"/>
                <a:gd name="connsiteY19" fmla="*/ 3491115 h 3495429"/>
                <a:gd name="connsiteX20" fmla="*/ 0 w 2712997"/>
                <a:gd name="connsiteY20" fmla="*/ 1747563 h 3495429"/>
                <a:gd name="connsiteX21" fmla="*/ 1539202 w 2712997"/>
                <a:gd name="connsiteY21" fmla="*/ 4011 h 3495429"/>
                <a:gd name="connsiteX22" fmla="*/ 1616909 w 2712997"/>
                <a:gd name="connsiteY22" fmla="*/ 0 h 3495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12997" h="3495429">
                  <a:moveTo>
                    <a:pt x="1616909" y="0"/>
                  </a:moveTo>
                  <a:lnTo>
                    <a:pt x="1578572" y="3865"/>
                  </a:lnTo>
                  <a:cubicBezTo>
                    <a:pt x="1378915" y="44720"/>
                    <a:pt x="1228725" y="221377"/>
                    <a:pt x="1228725" y="433113"/>
                  </a:cubicBezTo>
                  <a:cubicBezTo>
                    <a:pt x="1228725" y="675097"/>
                    <a:pt x="1424891" y="871263"/>
                    <a:pt x="1666875" y="871263"/>
                  </a:cubicBezTo>
                  <a:lnTo>
                    <a:pt x="2430172" y="871263"/>
                  </a:lnTo>
                  <a:lnTo>
                    <a:pt x="2393950" y="875854"/>
                  </a:lnTo>
                  <a:lnTo>
                    <a:pt x="2428698" y="880165"/>
                  </a:lnTo>
                  <a:cubicBezTo>
                    <a:pt x="2590947" y="921021"/>
                    <a:pt x="2712997" y="1097677"/>
                    <a:pt x="2712997" y="1309413"/>
                  </a:cubicBezTo>
                  <a:cubicBezTo>
                    <a:pt x="2712997" y="1521149"/>
                    <a:pt x="2590947" y="1697806"/>
                    <a:pt x="2428698" y="1738662"/>
                  </a:cubicBezTo>
                  <a:lnTo>
                    <a:pt x="2393950" y="1742972"/>
                  </a:lnTo>
                  <a:lnTo>
                    <a:pt x="2430172" y="1747563"/>
                  </a:lnTo>
                  <a:lnTo>
                    <a:pt x="1666875" y="1747563"/>
                  </a:lnTo>
                  <a:cubicBezTo>
                    <a:pt x="1424891" y="1747563"/>
                    <a:pt x="1228725" y="1943729"/>
                    <a:pt x="1228725" y="2185713"/>
                  </a:cubicBezTo>
                  <a:cubicBezTo>
                    <a:pt x="1228725" y="2427697"/>
                    <a:pt x="1424891" y="2623863"/>
                    <a:pt x="1666875" y="2623863"/>
                  </a:cubicBezTo>
                  <a:lnTo>
                    <a:pt x="1621333" y="2628454"/>
                  </a:lnTo>
                  <a:lnTo>
                    <a:pt x="1665022" y="2632765"/>
                  </a:lnTo>
                  <a:cubicBezTo>
                    <a:pt x="1869020" y="2673621"/>
                    <a:pt x="2022475" y="2850277"/>
                    <a:pt x="2022475" y="3062013"/>
                  </a:cubicBezTo>
                  <a:cubicBezTo>
                    <a:pt x="2022475" y="3273749"/>
                    <a:pt x="1869020" y="3450406"/>
                    <a:pt x="1665022" y="3491262"/>
                  </a:cubicBezTo>
                  <a:lnTo>
                    <a:pt x="1622782" y="3495429"/>
                  </a:lnTo>
                  <a:lnTo>
                    <a:pt x="1539202" y="3491115"/>
                  </a:lnTo>
                  <a:cubicBezTo>
                    <a:pt x="674655" y="3401364"/>
                    <a:pt x="0" y="2655001"/>
                    <a:pt x="0" y="1747563"/>
                  </a:cubicBezTo>
                  <a:cubicBezTo>
                    <a:pt x="0" y="840125"/>
                    <a:pt x="674655" y="93762"/>
                    <a:pt x="1539202" y="4011"/>
                  </a:cubicBezTo>
                  <a:lnTo>
                    <a:pt x="161690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D939D5-96A9-4485-81CF-8694E5DC3B7B}"/>
                </a:ext>
              </a:extLst>
            </p:cNvPr>
            <p:cNvSpPr/>
            <p:nvPr/>
          </p:nvSpPr>
          <p:spPr>
            <a:xfrm>
              <a:off x="2021384" y="4243416"/>
              <a:ext cx="93167" cy="4734"/>
            </a:xfrm>
            <a:custGeom>
              <a:avLst/>
              <a:gdLst>
                <a:gd name="connsiteX0" fmla="*/ 1449 w 93167"/>
                <a:gd name="connsiteY0" fmla="*/ 0 h 4734"/>
                <a:gd name="connsiteX1" fmla="*/ 93167 w 93167"/>
                <a:gd name="connsiteY1" fmla="*/ 4734 h 4734"/>
                <a:gd name="connsiteX2" fmla="*/ 45542 w 93167"/>
                <a:gd name="connsiteY2" fmla="*/ 4734 h 4734"/>
                <a:gd name="connsiteX3" fmla="*/ 0 w 93167"/>
                <a:gd name="connsiteY3" fmla="*/ 143 h 4734"/>
                <a:gd name="connsiteX4" fmla="*/ 1449 w 93167"/>
                <a:gd name="connsiteY4" fmla="*/ 0 h 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67" h="4734">
                  <a:moveTo>
                    <a:pt x="1449" y="0"/>
                  </a:moveTo>
                  <a:lnTo>
                    <a:pt x="93167" y="4734"/>
                  </a:lnTo>
                  <a:lnTo>
                    <a:pt x="45542" y="4734"/>
                  </a:lnTo>
                  <a:lnTo>
                    <a:pt x="0" y="143"/>
                  </a:lnTo>
                  <a:lnTo>
                    <a:pt x="144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46A291F-2598-4F91-A45D-134453F93C60}"/>
                  </a:ext>
                </a:extLst>
              </p14:cNvPr>
              <p14:cNvContentPartPr/>
              <p14:nvPr/>
            </p14:nvContentPartPr>
            <p14:xfrm>
              <a:off x="2761860" y="426675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46A291F-2598-4F91-A45D-134453F93C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57540" y="42624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509897F-2C65-4E84-902C-D93629183DD5}"/>
                  </a:ext>
                </a:extLst>
              </p14:cNvPr>
              <p14:cNvContentPartPr/>
              <p14:nvPr/>
            </p14:nvContentPartPr>
            <p14:xfrm>
              <a:off x="3828180" y="3199710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509897F-2C65-4E84-902C-D93629183D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3860" y="31953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AD25B53-A0CC-4DEE-9560-137C8F49D253}"/>
                  </a:ext>
                </a:extLst>
              </p14:cNvPr>
              <p14:cNvContentPartPr/>
              <p14:nvPr/>
            </p14:nvContentPartPr>
            <p14:xfrm>
              <a:off x="4323540" y="508611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AD25B53-A0CC-4DEE-9560-137C8F49D2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9220" y="50817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9D0D728-08F2-44DD-93C0-31674DECE9FF}"/>
                  </a:ext>
                </a:extLst>
              </p14:cNvPr>
              <p14:cNvContentPartPr/>
              <p14:nvPr/>
            </p14:nvContentPartPr>
            <p14:xfrm>
              <a:off x="6552660" y="321915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9D0D728-08F2-44DD-93C0-31674DECE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8340" y="32148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947A43-C862-44F5-A663-2AB5089020F4}"/>
                  </a:ext>
                </a:extLst>
              </p14:cNvPr>
              <p14:cNvContentPartPr/>
              <p14:nvPr/>
            </p14:nvContentPartPr>
            <p14:xfrm>
              <a:off x="4476180" y="2228430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947A43-C862-44F5-A663-2AB5089020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1860" y="22241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73A71C-5C17-4B38-8E44-5FBCAD783E7B}"/>
                  </a:ext>
                </a:extLst>
              </p14:cNvPr>
              <p14:cNvContentPartPr/>
              <p14:nvPr/>
            </p14:nvContentPartPr>
            <p14:xfrm>
              <a:off x="7390740" y="190110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73A71C-5C17-4B38-8E44-5FBCAD783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6420" y="1857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B7CB2A3-F72E-40B1-B5FA-4E763557ECBD}"/>
                  </a:ext>
                </a:extLst>
              </p14:cNvPr>
              <p14:cNvContentPartPr/>
              <p14:nvPr/>
            </p14:nvContentPartPr>
            <p14:xfrm>
              <a:off x="9219540" y="78051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B7CB2A3-F72E-40B1-B5FA-4E763557EC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5220" y="7761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67E7FCA-5FF9-4916-8F71-4B88C6227B2D}"/>
                  </a:ext>
                </a:extLst>
              </p14:cNvPr>
              <p14:cNvContentPartPr/>
              <p14:nvPr/>
            </p14:nvContentPartPr>
            <p14:xfrm>
              <a:off x="11353620" y="1237710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67E7FCA-5FF9-4916-8F71-4B88C6227B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49300" y="12333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E71DBA-4CBF-4660-AB36-0DA74CEAF64B}"/>
                  </a:ext>
                </a:extLst>
              </p14:cNvPr>
              <p14:cNvContentPartPr/>
              <p14:nvPr/>
            </p14:nvContentPartPr>
            <p14:xfrm>
              <a:off x="7886100" y="1866270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E71DBA-4CBF-4660-AB36-0DA74CEAF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81780" y="1861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259EEE9-32E3-41D6-933C-E7CB4755C7DE}"/>
                  </a:ext>
                </a:extLst>
              </p14:cNvPr>
              <p14:cNvContentPartPr/>
              <p14:nvPr/>
            </p14:nvContentPartPr>
            <p14:xfrm>
              <a:off x="10514820" y="792390"/>
              <a:ext cx="360" cy="7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259EEE9-32E3-41D6-933C-E7CB4755C7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510500" y="788070"/>
                <a:ext cx="90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B46B46-2DFA-400C-9251-6F2440A5D152}"/>
                  </a:ext>
                </a:extLst>
              </p14:cNvPr>
              <p14:cNvContentPartPr/>
              <p14:nvPr/>
            </p14:nvContentPartPr>
            <p14:xfrm>
              <a:off x="6076740" y="951870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B46B46-2DFA-400C-9251-6F2440A5D1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2420" y="947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399658E-26D4-4915-BB8D-866907275DC7}"/>
                  </a:ext>
                </a:extLst>
              </p14:cNvPr>
              <p14:cNvContentPartPr/>
              <p14:nvPr/>
            </p14:nvContentPartPr>
            <p14:xfrm>
              <a:off x="2609220" y="685470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399658E-26D4-4915-BB8D-866907275D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4900" y="6811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D5EE956-1075-4398-BB42-B8AE107AD315}"/>
                  </a:ext>
                </a:extLst>
              </p14:cNvPr>
              <p14:cNvContentPartPr/>
              <p14:nvPr/>
            </p14:nvContentPartPr>
            <p14:xfrm>
              <a:off x="2228340" y="323787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D5EE956-1075-4398-BB42-B8AE107AD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4020" y="3233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FD7477-BB40-40E2-A9FD-257F202FDB53}"/>
                  </a:ext>
                </a:extLst>
              </p14:cNvPr>
              <p14:cNvContentPartPr/>
              <p14:nvPr/>
            </p14:nvContentPartPr>
            <p14:xfrm>
              <a:off x="3439740" y="1789950"/>
              <a:ext cx="792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FD7477-BB40-40E2-A9FD-257F202FDB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35420" y="1785630"/>
                <a:ext cx="165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4C8C344-C77F-4CD7-813F-C25D208E06DD}"/>
                  </a:ext>
                </a:extLst>
              </p14:cNvPr>
              <p14:cNvContentPartPr/>
              <p14:nvPr/>
            </p14:nvContentPartPr>
            <p14:xfrm>
              <a:off x="951780" y="4133550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4C8C344-C77F-4CD7-813F-C25D208E06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460" y="4129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BC39BA8-F0AA-4E93-9D39-B28284DE0EC4}"/>
                  </a:ext>
                </a:extLst>
              </p14:cNvPr>
              <p14:cNvContentPartPr/>
              <p14:nvPr/>
            </p14:nvContentPartPr>
            <p14:xfrm>
              <a:off x="1561620" y="630507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BC39BA8-F0AA-4E93-9D39-B28284DE0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7300" y="63007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48E865D-488D-4F0A-81D4-323A0B1D0F1B}"/>
                  </a:ext>
                </a:extLst>
              </p14:cNvPr>
              <p14:cNvContentPartPr/>
              <p14:nvPr/>
            </p14:nvContentPartPr>
            <p14:xfrm>
              <a:off x="3809460" y="6266910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48E865D-488D-4F0A-81D4-323A0B1D0F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140" y="62625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1183CD4-B737-411A-B2BA-26EFC22AF675}"/>
                  </a:ext>
                </a:extLst>
              </p14:cNvPr>
              <p14:cNvContentPartPr/>
              <p14:nvPr/>
            </p14:nvContentPartPr>
            <p14:xfrm>
              <a:off x="6038580" y="6248190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1183CD4-B737-411A-B2BA-26EFC22AF6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4260" y="62438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71FEA2F-B0C8-4875-88D1-1794D4A72379}"/>
                  </a:ext>
                </a:extLst>
              </p14:cNvPr>
              <p14:cNvContentPartPr/>
              <p14:nvPr/>
            </p14:nvContentPartPr>
            <p14:xfrm>
              <a:off x="5142900" y="434307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71FEA2F-B0C8-4875-88D1-1794D4A72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8580" y="43387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33744A6-740E-4D3A-9A67-FBED18C39870}"/>
                  </a:ext>
                </a:extLst>
              </p14:cNvPr>
              <p14:cNvContentPartPr/>
              <p14:nvPr/>
            </p14:nvContentPartPr>
            <p14:xfrm>
              <a:off x="6571380" y="390459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33744A6-740E-4D3A-9A67-FBED18C398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7060" y="39002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1959501-2DAF-4241-A97C-A7B62A264EEE}"/>
                  </a:ext>
                </a:extLst>
              </p14:cNvPr>
              <p14:cNvContentPartPr/>
              <p14:nvPr/>
            </p14:nvContentPartPr>
            <p14:xfrm>
              <a:off x="5466900" y="3085950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1959501-2DAF-4241-A97C-A7B62A264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2580" y="30816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A8C05C5-21E2-4CEF-B17C-C76BCE112254}"/>
                  </a:ext>
                </a:extLst>
              </p14:cNvPr>
              <p14:cNvContentPartPr/>
              <p14:nvPr/>
            </p14:nvContentPartPr>
            <p14:xfrm>
              <a:off x="6991140" y="2381070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A8C05C5-21E2-4CEF-B17C-C76BCE1122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6820" y="23767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16CDCBD-83DD-4A20-9609-71362F69B390}"/>
                  </a:ext>
                </a:extLst>
              </p14:cNvPr>
              <p14:cNvContentPartPr/>
              <p14:nvPr/>
            </p14:nvContentPartPr>
            <p14:xfrm>
              <a:off x="9143220" y="1866270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16CDCBD-83DD-4A20-9609-71362F69B3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38900" y="18619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BFBB45-A98C-4097-A89B-E7FB349CAC42}"/>
                  </a:ext>
                </a:extLst>
              </p14:cNvPr>
              <p14:cNvContentPartPr/>
              <p14:nvPr/>
            </p14:nvContentPartPr>
            <p14:xfrm>
              <a:off x="11162820" y="1847550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BFBB45-A98C-4097-A89B-E7FB349CAC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58500" y="18432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0A1DC5-8A5F-4B28-A04B-3EA4E8231A66}"/>
                  </a:ext>
                </a:extLst>
              </p14:cNvPr>
              <p14:cNvContentPartPr/>
              <p14:nvPr/>
            </p14:nvContentPartPr>
            <p14:xfrm>
              <a:off x="11600580" y="1668630"/>
              <a:ext cx="360" cy="7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0A1DC5-8A5F-4B28-A04B-3EA4E8231A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596260" y="1664310"/>
                <a:ext cx="90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3AB0DED-A04F-4F27-A70F-7A13D031B340}"/>
                  </a:ext>
                </a:extLst>
              </p14:cNvPr>
              <p14:cNvContentPartPr/>
              <p14:nvPr/>
            </p14:nvContentPartPr>
            <p14:xfrm>
              <a:off x="11524980" y="837390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3AB0DED-A04F-4F27-A70F-7A13D031B3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0660" y="8330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4234BDB-4CFB-4327-9461-99EDDBC582DC}"/>
                  </a:ext>
                </a:extLst>
              </p14:cNvPr>
              <p14:cNvContentPartPr/>
              <p14:nvPr/>
            </p14:nvContentPartPr>
            <p14:xfrm>
              <a:off x="9498180" y="1390350"/>
              <a:ext cx="792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4234BDB-4CFB-4327-9461-99EDDBC582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93860" y="1386030"/>
                <a:ext cx="165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A02C718-AFCB-4EE0-B06E-FFEC8CE85346}"/>
                  </a:ext>
                </a:extLst>
              </p14:cNvPr>
              <p14:cNvContentPartPr/>
              <p14:nvPr/>
            </p14:nvContentPartPr>
            <p14:xfrm>
              <a:off x="6628980" y="1275870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A02C718-AFCB-4EE0-B06E-FFEC8CE85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4660" y="1271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AA802EE-4779-48ED-93FE-04CBC9185C32}"/>
                  </a:ext>
                </a:extLst>
              </p14:cNvPr>
              <p14:cNvContentPartPr/>
              <p14:nvPr/>
            </p14:nvContentPartPr>
            <p14:xfrm>
              <a:off x="5181060" y="2723790"/>
              <a:ext cx="360" cy="7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AA802EE-4779-48ED-93FE-04CBC9185C3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6740" y="2719470"/>
                <a:ext cx="90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8D6C255-E5EA-463F-A560-A71EA5C4EC1C}"/>
                  </a:ext>
                </a:extLst>
              </p14:cNvPr>
              <p14:cNvContentPartPr/>
              <p14:nvPr/>
            </p14:nvContentPartPr>
            <p14:xfrm>
              <a:off x="1714260" y="323787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8D6C255-E5EA-463F-A560-A71EA5C4EC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9940" y="3233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FEFCE8B-54C2-4D1A-8057-5DEBC92115EF}"/>
                  </a:ext>
                </a:extLst>
              </p14:cNvPr>
              <p14:cNvContentPartPr/>
              <p14:nvPr/>
            </p14:nvContentPartPr>
            <p14:xfrm>
              <a:off x="514020" y="2532990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FEFCE8B-54C2-4D1A-8057-5DEBC92115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700" y="25286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1AFBD33-4F58-4069-BB81-97956EB1869A}"/>
                  </a:ext>
                </a:extLst>
              </p14:cNvPr>
              <p14:cNvContentPartPr/>
              <p14:nvPr/>
            </p14:nvContentPartPr>
            <p14:xfrm>
              <a:off x="780420" y="5219310"/>
              <a:ext cx="36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1AFBD33-4F58-4069-BB81-97956EB186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6100" y="52149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D30C8F9-2706-46A7-844A-32B8D36357C8}"/>
                  </a:ext>
                </a:extLst>
              </p14:cNvPr>
              <p14:cNvContentPartPr/>
              <p14:nvPr/>
            </p14:nvContentPartPr>
            <p14:xfrm>
              <a:off x="437700" y="6838590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D30C8F9-2706-46A7-844A-32B8D36357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380" y="68342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6D2EA3F-CC32-4F73-A4E4-56DC5017BD91}"/>
                  </a:ext>
                </a:extLst>
              </p14:cNvPr>
              <p14:cNvContentPartPr/>
              <p14:nvPr/>
            </p14:nvContentPartPr>
            <p14:xfrm>
              <a:off x="2476020" y="5714670"/>
              <a:ext cx="36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6D2EA3F-CC32-4F73-A4E4-56DC5017BD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1700" y="57103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74A680D-0471-47DD-9C57-FDE595C0E85F}"/>
                  </a:ext>
                </a:extLst>
              </p14:cNvPr>
              <p14:cNvContentPartPr/>
              <p14:nvPr/>
            </p14:nvContentPartPr>
            <p14:xfrm>
              <a:off x="1561620" y="4000350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74A680D-0471-47DD-9C57-FDE595C0E8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7300" y="39960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1142478-E0B8-4874-9C69-95D12A259B7D}"/>
                  </a:ext>
                </a:extLst>
              </p14:cNvPr>
              <p14:cNvContentPartPr/>
              <p14:nvPr/>
            </p14:nvContentPartPr>
            <p14:xfrm>
              <a:off x="6533940" y="6076110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1142478-E0B8-4874-9C69-95D12A259B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9620" y="60717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0787FFB-3CD9-42B1-9B0E-A9B7E97B4A9D}"/>
                  </a:ext>
                </a:extLst>
              </p14:cNvPr>
              <p14:cNvContentPartPr/>
              <p14:nvPr/>
            </p14:nvContentPartPr>
            <p14:xfrm>
              <a:off x="5523780" y="6248190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0787FFB-3CD9-42B1-9B0E-A9B7E97B4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9460" y="62438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492007A-3758-446C-9F9C-5068B696940D}"/>
                  </a:ext>
                </a:extLst>
              </p14:cNvPr>
              <p14:cNvContentPartPr/>
              <p14:nvPr/>
            </p14:nvContentPartPr>
            <p14:xfrm>
              <a:off x="6038580" y="5352510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92007A-3758-446C-9F9C-5068B6969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4260" y="53481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66412A-85DC-4428-AC1E-3C9F844B3E54}"/>
                  </a:ext>
                </a:extLst>
              </p14:cNvPr>
              <p14:cNvContentPartPr/>
              <p14:nvPr/>
            </p14:nvContentPartPr>
            <p14:xfrm>
              <a:off x="5040300" y="5618910"/>
              <a:ext cx="792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66412A-85DC-4428-AC1E-3C9F844B3E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35980" y="5614590"/>
                <a:ext cx="165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25CF699-3144-42CB-AE31-66DB3AEB04AB}"/>
                  </a:ext>
                </a:extLst>
              </p14:cNvPr>
              <p14:cNvContentPartPr/>
              <p14:nvPr/>
            </p14:nvContentPartPr>
            <p14:xfrm>
              <a:off x="6095460" y="4361790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25CF699-3144-42CB-AE31-66DB3AEB04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1140" y="43574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317C9D5-35FA-4A31-B771-DB8CB64DCB39}"/>
                  </a:ext>
                </a:extLst>
              </p14:cNvPr>
              <p14:cNvContentPartPr/>
              <p14:nvPr/>
            </p14:nvContentPartPr>
            <p14:xfrm>
              <a:off x="5885940" y="3676350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317C9D5-35FA-4A31-B771-DB8CB64DCB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1620" y="367203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5C09BD6-00A7-4F5B-A41B-4493442C1090}"/>
                  </a:ext>
                </a:extLst>
              </p14:cNvPr>
              <p14:cNvContentPartPr/>
              <p14:nvPr/>
            </p14:nvContentPartPr>
            <p14:xfrm>
              <a:off x="6400020" y="1885710"/>
              <a:ext cx="36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5C09BD6-00A7-4F5B-A41B-4493442C1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5700" y="18813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A9AF30-D34F-4372-AA85-867B7C962E2E}"/>
                  </a:ext>
                </a:extLst>
              </p14:cNvPr>
              <p14:cNvContentPartPr/>
              <p14:nvPr/>
            </p14:nvContentPartPr>
            <p14:xfrm>
              <a:off x="4000260" y="1104510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A9AF30-D34F-4372-AA85-867B7C962E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5940" y="11001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D9ADC97-5272-48D4-8632-AE9EEB7D4B8E}"/>
                  </a:ext>
                </a:extLst>
              </p14:cNvPr>
              <p14:cNvContentPartPr/>
              <p14:nvPr/>
            </p14:nvContentPartPr>
            <p14:xfrm>
              <a:off x="5276100" y="361470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D9ADC97-5272-48D4-8632-AE9EEB7D4B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1780" y="3571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F637C26-0DBF-405A-805D-DB9CB46AECC7}"/>
                  </a:ext>
                </a:extLst>
              </p14:cNvPr>
              <p14:cNvContentPartPr/>
              <p14:nvPr/>
            </p14:nvContentPartPr>
            <p14:xfrm>
              <a:off x="5257380" y="1599870"/>
              <a:ext cx="36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F637C26-0DBF-405A-805D-DB9CB46AEC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060" y="15955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F1F692C-9B6E-4EEB-A930-8878C86647DD}"/>
                  </a:ext>
                </a:extLst>
              </p14:cNvPr>
              <p14:cNvContentPartPr/>
              <p14:nvPr/>
            </p14:nvContentPartPr>
            <p14:xfrm>
              <a:off x="8324580" y="647310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F1F692C-9B6E-4EEB-A930-8878C86647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0260" y="6429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5834181-8433-4606-9904-C0D0EFBAFB0A}"/>
                  </a:ext>
                </a:extLst>
              </p14:cNvPr>
              <p14:cNvContentPartPr/>
              <p14:nvPr/>
            </p14:nvContentPartPr>
            <p14:xfrm>
              <a:off x="9429060" y="1809390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5834181-8433-4606-9904-C0D0EFBAFB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24740" y="18050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F95C3CE-911E-43F5-A360-1C5963BE77CB}"/>
                  </a:ext>
                </a:extLst>
              </p14:cNvPr>
              <p14:cNvContentPartPr/>
              <p14:nvPr/>
            </p14:nvContentPartPr>
            <p14:xfrm>
              <a:off x="10724340" y="1504110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F95C3CE-911E-43F5-A360-1C5963BE7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0020" y="14997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7602457-0DC7-4C35-911F-5E17CAF41496}"/>
                  </a:ext>
                </a:extLst>
              </p14:cNvPr>
              <p14:cNvContentPartPr/>
              <p14:nvPr/>
            </p14:nvContentPartPr>
            <p14:xfrm>
              <a:off x="11676900" y="2323470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7602457-0DC7-4C35-911F-5E17CAF414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72580" y="231915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78A77EB-4796-4786-B7DF-BA6E68E3DCB4}"/>
                  </a:ext>
                </a:extLst>
              </p14:cNvPr>
              <p14:cNvContentPartPr/>
              <p14:nvPr/>
            </p14:nvContentPartPr>
            <p14:xfrm>
              <a:off x="11848260" y="704190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78A77EB-4796-4786-B7DF-BA6E68E3DC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3940" y="6998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132CA43-BD62-418E-8113-70A2F5C98E7B}"/>
                  </a:ext>
                </a:extLst>
              </p14:cNvPr>
              <p14:cNvContentPartPr/>
              <p14:nvPr/>
            </p14:nvContentPartPr>
            <p14:xfrm>
              <a:off x="9314580" y="399630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132CA43-BD62-418E-8113-70A2F5C98E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10260" y="39531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B2E52AC-F56E-497D-A16F-C6472F17F285}"/>
                  </a:ext>
                </a:extLst>
              </p14:cNvPr>
              <p14:cNvContentPartPr/>
              <p14:nvPr/>
            </p14:nvContentPartPr>
            <p14:xfrm>
              <a:off x="4247940" y="380190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B2E52AC-F56E-497D-A16F-C6472F17F2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3620" y="3758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1F58F82-D7A6-4050-96DC-25165ACF24A8}"/>
                  </a:ext>
                </a:extLst>
              </p14:cNvPr>
              <p14:cNvContentPartPr/>
              <p14:nvPr/>
            </p14:nvContentPartPr>
            <p14:xfrm>
              <a:off x="2895060" y="1370910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1F58F82-D7A6-4050-96DC-25165ACF2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0740" y="136659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583916B-C2DF-4BF0-A321-0D520F4B8666}"/>
                  </a:ext>
                </a:extLst>
              </p14:cNvPr>
              <p14:cNvContentPartPr/>
              <p14:nvPr/>
            </p14:nvContentPartPr>
            <p14:xfrm>
              <a:off x="4647540" y="1294590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583916B-C2DF-4BF0-A321-0D520F4B8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3220" y="12902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2DB8E92-5316-4885-AA99-5A973E994C19}"/>
                  </a:ext>
                </a:extLst>
              </p14:cNvPr>
              <p14:cNvContentPartPr/>
              <p14:nvPr/>
            </p14:nvContentPartPr>
            <p14:xfrm>
              <a:off x="3447300" y="304590"/>
              <a:ext cx="360" cy="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2DB8E92-5316-4885-AA99-5A973E994C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42980" y="30027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066275C-EC92-40B3-B215-34DD25242F01}"/>
                  </a:ext>
                </a:extLst>
              </p14:cNvPr>
              <p14:cNvContentPartPr/>
              <p14:nvPr/>
            </p14:nvContentPartPr>
            <p14:xfrm>
              <a:off x="1847460" y="4914750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066275C-EC92-40B3-B215-34DD25242F0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29820" y="48967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01764CE-DC29-4B1A-AAA5-82A4C9BD3CC8}"/>
                  </a:ext>
                </a:extLst>
              </p14:cNvPr>
              <p14:cNvContentPartPr/>
              <p14:nvPr/>
            </p14:nvContentPartPr>
            <p14:xfrm>
              <a:off x="3980820" y="4285470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01764CE-DC29-4B1A-AAA5-82A4C9BD3CC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63180" y="42674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0426772-ACF2-4DE7-B413-D2773173F52D}"/>
                  </a:ext>
                </a:extLst>
              </p14:cNvPr>
              <p14:cNvContentPartPr/>
              <p14:nvPr/>
            </p14:nvContentPartPr>
            <p14:xfrm>
              <a:off x="4857060" y="1009470"/>
              <a:ext cx="360" cy="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0426772-ACF2-4DE7-B413-D2773173F5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39420" y="9914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0BC50A9-EF13-4B01-BCF6-0A11B1587014}"/>
                  </a:ext>
                </a:extLst>
              </p14:cNvPr>
              <p14:cNvContentPartPr/>
              <p14:nvPr/>
            </p14:nvContentPartPr>
            <p14:xfrm>
              <a:off x="6914820" y="2018910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0BC50A9-EF13-4B01-BCF6-0A11B158701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97180" y="20009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682BF11-166C-4B78-B777-E385F88211D3}"/>
                  </a:ext>
                </a:extLst>
              </p14:cNvPr>
              <p14:cNvContentPartPr/>
              <p14:nvPr/>
            </p14:nvContentPartPr>
            <p14:xfrm>
              <a:off x="9924420" y="742350"/>
              <a:ext cx="360" cy="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682BF11-166C-4B78-B777-E385F88211D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06780" y="7243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5A05A4-D24F-4C73-8370-D771D6AEEA54}"/>
                  </a:ext>
                </a:extLst>
              </p14:cNvPr>
              <p14:cNvContentPartPr/>
              <p14:nvPr/>
            </p14:nvContentPartPr>
            <p14:xfrm>
              <a:off x="6991140" y="3332910"/>
              <a:ext cx="360" cy="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5A05A4-D24F-4C73-8370-D771D6AEEA5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3500" y="33149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373291A-DE79-491B-8569-58DD923F3342}"/>
                  </a:ext>
                </a:extLst>
              </p14:cNvPr>
              <p14:cNvContentPartPr/>
              <p14:nvPr/>
            </p14:nvContentPartPr>
            <p14:xfrm>
              <a:off x="11772660" y="1694910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373291A-DE79-491B-8569-58DD923F334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755020" y="16769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342920F-28B0-4E26-B016-1D1E4576D690}"/>
                  </a:ext>
                </a:extLst>
              </p14:cNvPr>
              <p14:cNvContentPartPr/>
              <p14:nvPr/>
            </p14:nvContentPartPr>
            <p14:xfrm>
              <a:off x="11715060" y="-38850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342920F-28B0-4E26-B016-1D1E4576D6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697420" y="-568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335DB1A-56F3-4A5C-9603-7DFA781401AF}"/>
                  </a:ext>
                </a:extLst>
              </p14:cNvPr>
              <p14:cNvContentPartPr/>
              <p14:nvPr/>
            </p14:nvContentPartPr>
            <p14:xfrm>
              <a:off x="3352260" y="1161390"/>
              <a:ext cx="360" cy="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335DB1A-56F3-4A5C-9603-7DFA781401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34620" y="11433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134C033-4EF1-48AA-A095-195656798EC7}"/>
                  </a:ext>
                </a:extLst>
              </p14:cNvPr>
              <p14:cNvContentPartPr/>
              <p14:nvPr/>
            </p14:nvContentPartPr>
            <p14:xfrm>
              <a:off x="5505060" y="246990"/>
              <a:ext cx="360" cy="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134C033-4EF1-48AA-A095-195656798EC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87420" y="2289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CE2BAB3-2447-424F-B235-4DA85B82269E}"/>
                  </a:ext>
                </a:extLst>
              </p14:cNvPr>
              <p14:cNvContentPartPr/>
              <p14:nvPr/>
            </p14:nvContentPartPr>
            <p14:xfrm>
              <a:off x="3656820" y="3009630"/>
              <a:ext cx="36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CE2BAB3-2447-424F-B235-4DA85B82269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39180" y="29916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E7E6399-3E2C-4291-A853-128A8E72DD20}"/>
                  </a:ext>
                </a:extLst>
              </p14:cNvPr>
              <p14:cNvContentPartPr/>
              <p14:nvPr/>
            </p14:nvContentPartPr>
            <p14:xfrm>
              <a:off x="7791060" y="1123230"/>
              <a:ext cx="36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E7E6399-3E2C-4291-A853-128A8E72DD2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73420" y="11052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0D37B8A-BB7C-4897-B4FC-F3A79C324B1B}"/>
                  </a:ext>
                </a:extLst>
              </p14:cNvPr>
              <p14:cNvContentPartPr/>
              <p14:nvPr/>
            </p14:nvContentPartPr>
            <p14:xfrm>
              <a:off x="6609540" y="6343230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0D37B8A-BB7C-4897-B4FC-F3A79C324B1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91900" y="63252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0002230-C1D5-452F-A5E8-7F8B8CF285A3}"/>
                  </a:ext>
                </a:extLst>
              </p14:cNvPr>
              <p14:cNvContentPartPr/>
              <p14:nvPr/>
            </p14:nvContentPartPr>
            <p14:xfrm>
              <a:off x="627780" y="6667230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0002230-C1D5-452F-A5E8-7F8B8CF285A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0140" y="664923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87CA2D5-F201-408D-8EE9-6CDCC008B260}"/>
                  </a:ext>
                </a:extLst>
              </p14:cNvPr>
              <p14:cNvContentPartPr/>
              <p14:nvPr/>
            </p14:nvContentPartPr>
            <p14:xfrm>
              <a:off x="266340" y="2514270"/>
              <a:ext cx="360" cy="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87CA2D5-F201-408D-8EE9-6CDCC008B2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8700" y="24962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193402F-83E4-4B54-B362-6C8EDE7A037F}"/>
                  </a:ext>
                </a:extLst>
              </p14:cNvPr>
              <p14:cNvContentPartPr/>
              <p14:nvPr/>
            </p14:nvContentPartPr>
            <p14:xfrm>
              <a:off x="3257220" y="5676510"/>
              <a:ext cx="360" cy="3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193402F-83E4-4B54-B362-6C8EDE7A03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39580" y="56585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F4154BF-CC3D-4F3A-ADF7-CB901D7D64A1}"/>
                  </a:ext>
                </a:extLst>
              </p14:cNvPr>
              <p14:cNvContentPartPr/>
              <p14:nvPr/>
            </p14:nvContentPartPr>
            <p14:xfrm>
              <a:off x="2456580" y="3523710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F4154BF-CC3D-4F3A-ADF7-CB901D7D64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38940" y="35057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CDE2505-EB9B-4D1D-9D4C-7879F669DEEE}"/>
                  </a:ext>
                </a:extLst>
              </p14:cNvPr>
              <p14:cNvContentPartPr/>
              <p14:nvPr/>
            </p14:nvContentPartPr>
            <p14:xfrm>
              <a:off x="5809620" y="3828270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CDE2505-EB9B-4D1D-9D4C-7879F669DEE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91980" y="38102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19ADACA-008B-4DAF-B9A0-48293BDB0A41}"/>
                  </a:ext>
                </a:extLst>
              </p14:cNvPr>
              <p14:cNvContentPartPr/>
              <p14:nvPr/>
            </p14:nvContentPartPr>
            <p14:xfrm>
              <a:off x="5257380" y="1866270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19ADACA-008B-4DAF-B9A0-48293BDB0A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39740" y="184827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2D54290-0043-489A-9E49-EB9C527433DD}"/>
                  </a:ext>
                </a:extLst>
              </p14:cNvPr>
              <p14:cNvContentPartPr/>
              <p14:nvPr/>
            </p14:nvContentPartPr>
            <p14:xfrm>
              <a:off x="7314420" y="475950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2D54290-0043-489A-9E49-EB9C527433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96780" y="4579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4F8534C-748E-47A3-834D-B61DE27D6728}"/>
                  </a:ext>
                </a:extLst>
              </p14:cNvPr>
              <p14:cNvContentPartPr/>
              <p14:nvPr/>
            </p14:nvContentPartPr>
            <p14:xfrm>
              <a:off x="9467220" y="1504110"/>
              <a:ext cx="360" cy="3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4F8534C-748E-47A3-834D-B61DE27D672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49580" y="14861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D0057B1-EF90-4ACB-B8B7-1D3F5FAB04D7}"/>
                  </a:ext>
                </a:extLst>
              </p14:cNvPr>
              <p14:cNvContentPartPr/>
              <p14:nvPr/>
            </p14:nvContentPartPr>
            <p14:xfrm>
              <a:off x="6685860" y="627870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D0057B1-EF90-4ACB-B8B7-1D3F5FAB04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23220" y="56487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FF301E5-D0A9-4C1E-A1A7-CA0397A959B4}"/>
                  </a:ext>
                </a:extLst>
              </p14:cNvPr>
              <p14:cNvContentPartPr/>
              <p14:nvPr/>
            </p14:nvContentPartPr>
            <p14:xfrm>
              <a:off x="11174340" y="1542270"/>
              <a:ext cx="792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FF301E5-D0A9-4C1E-A1A7-CA0397A959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111340" y="1479270"/>
                <a:ext cx="133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A371411-404A-4A5D-ABB0-0A034851C413}"/>
                  </a:ext>
                </a:extLst>
              </p14:cNvPr>
              <p14:cNvContentPartPr/>
              <p14:nvPr/>
            </p14:nvContentPartPr>
            <p14:xfrm>
              <a:off x="4247940" y="5181150"/>
              <a:ext cx="360" cy="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A371411-404A-4A5D-ABB0-0A034851C41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85300" y="511815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46BF3E8-29A3-4D01-92D6-58538E76751B}"/>
                  </a:ext>
                </a:extLst>
              </p14:cNvPr>
              <p14:cNvContentPartPr/>
              <p14:nvPr/>
            </p14:nvContentPartPr>
            <p14:xfrm>
              <a:off x="6266820" y="3790110"/>
              <a:ext cx="360" cy="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46BF3E8-29A3-4D01-92D6-58538E76751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04180" y="37271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B3B93E1-3321-4AB6-A3D9-DE920A6CBFF7}"/>
                  </a:ext>
                </a:extLst>
              </p14:cNvPr>
              <p14:cNvContentPartPr/>
              <p14:nvPr/>
            </p14:nvContentPartPr>
            <p14:xfrm>
              <a:off x="1459020" y="1885710"/>
              <a:ext cx="792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B3B93E1-3321-4AB6-A3D9-DE920A6CBF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96020" y="1822710"/>
                <a:ext cx="133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1ECF46C-9B19-48CA-B9AD-FD454C114FB6}"/>
                  </a:ext>
                </a:extLst>
              </p14:cNvPr>
              <p14:cNvContentPartPr/>
              <p14:nvPr/>
            </p14:nvContentPartPr>
            <p14:xfrm>
              <a:off x="2590500" y="342750"/>
              <a:ext cx="36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1ECF46C-9B19-48CA-B9AD-FD454C114F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27860" y="27975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85A1F6E-6417-4476-9E70-C6F04674538B}"/>
                  </a:ext>
                </a:extLst>
              </p14:cNvPr>
              <p14:cNvContentPartPr/>
              <p14:nvPr/>
            </p14:nvContentPartPr>
            <p14:xfrm>
              <a:off x="304500" y="4304910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85A1F6E-6417-4476-9E70-C6F04674538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1860" y="42419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408F368-6F3E-4D5D-9A1A-C3E61FBB0162}"/>
                  </a:ext>
                </a:extLst>
              </p14:cNvPr>
              <p14:cNvContentPartPr/>
              <p14:nvPr/>
            </p14:nvContentPartPr>
            <p14:xfrm>
              <a:off x="3466740" y="2723790"/>
              <a:ext cx="36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408F368-6F3E-4D5D-9A1A-C3E61FBB016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04100" y="266079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08C1501-951E-496E-8B68-2C2FB3B01814}"/>
                  </a:ext>
                </a:extLst>
              </p14:cNvPr>
              <p14:cNvContentPartPr/>
              <p14:nvPr/>
            </p14:nvContentPartPr>
            <p14:xfrm>
              <a:off x="933060" y="6266910"/>
              <a:ext cx="36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08C1501-951E-496E-8B68-2C2FB3B0181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0420" y="620391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57DDA42B-E3D6-4289-9F20-6608D7248351}"/>
              </a:ext>
            </a:extLst>
          </p:cNvPr>
          <p:cNvSpPr/>
          <p:nvPr/>
        </p:nvSpPr>
        <p:spPr>
          <a:xfrm>
            <a:off x="5604311" y="3771691"/>
            <a:ext cx="201973" cy="589379"/>
          </a:xfrm>
          <a:custGeom>
            <a:avLst/>
            <a:gdLst>
              <a:gd name="connsiteX0" fmla="*/ 0 w 736677"/>
              <a:gd name="connsiteY0" fmla="*/ 355600 h 787400"/>
              <a:gd name="connsiteX1" fmla="*/ 0 w 736677"/>
              <a:gd name="connsiteY1" fmla="*/ 355600 h 787400"/>
              <a:gd name="connsiteX2" fmla="*/ 50800 w 736677"/>
              <a:gd name="connsiteY2" fmla="*/ 457200 h 787400"/>
              <a:gd name="connsiteX3" fmla="*/ 88900 w 736677"/>
              <a:gd name="connsiteY3" fmla="*/ 533400 h 787400"/>
              <a:gd name="connsiteX4" fmla="*/ 76200 w 736677"/>
              <a:gd name="connsiteY4" fmla="*/ 584200 h 787400"/>
              <a:gd name="connsiteX5" fmla="*/ 38100 w 736677"/>
              <a:gd name="connsiteY5" fmla="*/ 596900 h 787400"/>
              <a:gd name="connsiteX6" fmla="*/ 127000 w 736677"/>
              <a:gd name="connsiteY6" fmla="*/ 787400 h 787400"/>
              <a:gd name="connsiteX7" fmla="*/ 228600 w 736677"/>
              <a:gd name="connsiteY7" fmla="*/ 774700 h 787400"/>
              <a:gd name="connsiteX8" fmla="*/ 241300 w 736677"/>
              <a:gd name="connsiteY8" fmla="*/ 723900 h 787400"/>
              <a:gd name="connsiteX9" fmla="*/ 279400 w 736677"/>
              <a:gd name="connsiteY9" fmla="*/ 647700 h 787400"/>
              <a:gd name="connsiteX10" fmla="*/ 469900 w 736677"/>
              <a:gd name="connsiteY10" fmla="*/ 673100 h 787400"/>
              <a:gd name="connsiteX11" fmla="*/ 723900 w 736677"/>
              <a:gd name="connsiteY11" fmla="*/ 635000 h 787400"/>
              <a:gd name="connsiteX12" fmla="*/ 723900 w 736677"/>
              <a:gd name="connsiteY12" fmla="*/ 482600 h 787400"/>
              <a:gd name="connsiteX13" fmla="*/ 647700 w 736677"/>
              <a:gd name="connsiteY13" fmla="*/ 368300 h 787400"/>
              <a:gd name="connsiteX14" fmla="*/ 596900 w 736677"/>
              <a:gd name="connsiteY14" fmla="*/ 279400 h 787400"/>
              <a:gd name="connsiteX15" fmla="*/ 508000 w 736677"/>
              <a:gd name="connsiteY15" fmla="*/ 203200 h 787400"/>
              <a:gd name="connsiteX16" fmla="*/ 444500 w 736677"/>
              <a:gd name="connsiteY16" fmla="*/ 63500 h 787400"/>
              <a:gd name="connsiteX17" fmla="*/ 381000 w 736677"/>
              <a:gd name="connsiteY17" fmla="*/ 0 h 787400"/>
              <a:gd name="connsiteX18" fmla="*/ 330200 w 736677"/>
              <a:gd name="connsiteY18" fmla="*/ 25400 h 787400"/>
              <a:gd name="connsiteX19" fmla="*/ 292100 w 736677"/>
              <a:gd name="connsiteY19" fmla="*/ 76200 h 787400"/>
              <a:gd name="connsiteX20" fmla="*/ 215900 w 736677"/>
              <a:gd name="connsiteY20" fmla="*/ 152400 h 787400"/>
              <a:gd name="connsiteX21" fmla="*/ 165100 w 736677"/>
              <a:gd name="connsiteY21" fmla="*/ 203200 h 787400"/>
              <a:gd name="connsiteX22" fmla="*/ 127000 w 736677"/>
              <a:gd name="connsiteY22" fmla="*/ 241300 h 787400"/>
              <a:gd name="connsiteX23" fmla="*/ 88900 w 736677"/>
              <a:gd name="connsiteY23" fmla="*/ 254000 h 787400"/>
              <a:gd name="connsiteX24" fmla="*/ 63500 w 736677"/>
              <a:gd name="connsiteY24" fmla="*/ 292100 h 787400"/>
              <a:gd name="connsiteX25" fmla="*/ 50800 w 736677"/>
              <a:gd name="connsiteY25" fmla="*/ 342900 h 787400"/>
              <a:gd name="connsiteX26" fmla="*/ 12700 w 736677"/>
              <a:gd name="connsiteY26" fmla="*/ 355600 h 787400"/>
              <a:gd name="connsiteX27" fmla="*/ 0 w 736677"/>
              <a:gd name="connsiteY27" fmla="*/ 355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677" h="787400">
                <a:moveTo>
                  <a:pt x="0" y="355600"/>
                </a:moveTo>
                <a:lnTo>
                  <a:pt x="0" y="355600"/>
                </a:lnTo>
                <a:cubicBezTo>
                  <a:pt x="16933" y="389467"/>
                  <a:pt x="35132" y="422730"/>
                  <a:pt x="50800" y="457200"/>
                </a:cubicBezTo>
                <a:cubicBezTo>
                  <a:pt x="88357" y="539826"/>
                  <a:pt x="33236" y="449904"/>
                  <a:pt x="88900" y="533400"/>
                </a:cubicBezTo>
                <a:cubicBezTo>
                  <a:pt x="84667" y="550333"/>
                  <a:pt x="87104" y="570570"/>
                  <a:pt x="76200" y="584200"/>
                </a:cubicBezTo>
                <a:cubicBezTo>
                  <a:pt x="67837" y="594653"/>
                  <a:pt x="39212" y="583559"/>
                  <a:pt x="38100" y="596900"/>
                </a:cubicBezTo>
                <a:cubicBezTo>
                  <a:pt x="26993" y="730185"/>
                  <a:pt x="50227" y="725981"/>
                  <a:pt x="127000" y="787400"/>
                </a:cubicBezTo>
                <a:cubicBezTo>
                  <a:pt x="160867" y="783167"/>
                  <a:pt x="198765" y="791275"/>
                  <a:pt x="228600" y="774700"/>
                </a:cubicBezTo>
                <a:cubicBezTo>
                  <a:pt x="243858" y="766223"/>
                  <a:pt x="234424" y="739943"/>
                  <a:pt x="241300" y="723900"/>
                </a:cubicBezTo>
                <a:cubicBezTo>
                  <a:pt x="315158" y="551565"/>
                  <a:pt x="225886" y="808243"/>
                  <a:pt x="279400" y="647700"/>
                </a:cubicBezTo>
                <a:cubicBezTo>
                  <a:pt x="346586" y="664496"/>
                  <a:pt x="390443" y="678226"/>
                  <a:pt x="469900" y="673100"/>
                </a:cubicBezTo>
                <a:cubicBezTo>
                  <a:pt x="555336" y="667588"/>
                  <a:pt x="639233" y="647700"/>
                  <a:pt x="723900" y="635000"/>
                </a:cubicBezTo>
                <a:cubicBezTo>
                  <a:pt x="731068" y="584821"/>
                  <a:pt x="748661" y="532122"/>
                  <a:pt x="723900" y="482600"/>
                </a:cubicBezTo>
                <a:cubicBezTo>
                  <a:pt x="703422" y="441644"/>
                  <a:pt x="670418" y="408057"/>
                  <a:pt x="647700" y="368300"/>
                </a:cubicBezTo>
                <a:cubicBezTo>
                  <a:pt x="630767" y="338667"/>
                  <a:pt x="618946" y="305455"/>
                  <a:pt x="596900" y="279400"/>
                </a:cubicBezTo>
                <a:cubicBezTo>
                  <a:pt x="571689" y="249605"/>
                  <a:pt x="537633" y="228600"/>
                  <a:pt x="508000" y="203200"/>
                </a:cubicBezTo>
                <a:cubicBezTo>
                  <a:pt x="488191" y="143773"/>
                  <a:pt x="484024" y="112905"/>
                  <a:pt x="444500" y="63500"/>
                </a:cubicBezTo>
                <a:cubicBezTo>
                  <a:pt x="425800" y="40125"/>
                  <a:pt x="402167" y="21167"/>
                  <a:pt x="381000" y="0"/>
                </a:cubicBezTo>
                <a:cubicBezTo>
                  <a:pt x="364067" y="8467"/>
                  <a:pt x="344574" y="13079"/>
                  <a:pt x="330200" y="25400"/>
                </a:cubicBezTo>
                <a:cubicBezTo>
                  <a:pt x="314129" y="39175"/>
                  <a:pt x="306260" y="60467"/>
                  <a:pt x="292100" y="76200"/>
                </a:cubicBezTo>
                <a:cubicBezTo>
                  <a:pt x="268070" y="102900"/>
                  <a:pt x="241300" y="127000"/>
                  <a:pt x="215900" y="152400"/>
                </a:cubicBezTo>
                <a:lnTo>
                  <a:pt x="165100" y="203200"/>
                </a:lnTo>
                <a:cubicBezTo>
                  <a:pt x="152400" y="215900"/>
                  <a:pt x="144039" y="235620"/>
                  <a:pt x="127000" y="241300"/>
                </a:cubicBezTo>
                <a:lnTo>
                  <a:pt x="88900" y="254000"/>
                </a:lnTo>
                <a:cubicBezTo>
                  <a:pt x="80433" y="266700"/>
                  <a:pt x="69513" y="278071"/>
                  <a:pt x="63500" y="292100"/>
                </a:cubicBezTo>
                <a:cubicBezTo>
                  <a:pt x="56624" y="308143"/>
                  <a:pt x="61704" y="329270"/>
                  <a:pt x="50800" y="342900"/>
                </a:cubicBezTo>
                <a:cubicBezTo>
                  <a:pt x="42437" y="353353"/>
                  <a:pt x="25129" y="350628"/>
                  <a:pt x="12700" y="355600"/>
                </a:cubicBezTo>
                <a:cubicBezTo>
                  <a:pt x="3911" y="359116"/>
                  <a:pt x="2117" y="355600"/>
                  <a:pt x="0" y="355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4BF4D730-F563-47CE-A861-7D2C5EF427A2}"/>
              </a:ext>
            </a:extLst>
          </p:cNvPr>
          <p:cNvSpPr/>
          <p:nvPr/>
        </p:nvSpPr>
        <p:spPr>
          <a:xfrm>
            <a:off x="6269719" y="3365134"/>
            <a:ext cx="515773" cy="474052"/>
          </a:xfrm>
          <a:custGeom>
            <a:avLst/>
            <a:gdLst>
              <a:gd name="connsiteX0" fmla="*/ 0 w 736677"/>
              <a:gd name="connsiteY0" fmla="*/ 355600 h 787400"/>
              <a:gd name="connsiteX1" fmla="*/ 0 w 736677"/>
              <a:gd name="connsiteY1" fmla="*/ 355600 h 787400"/>
              <a:gd name="connsiteX2" fmla="*/ 50800 w 736677"/>
              <a:gd name="connsiteY2" fmla="*/ 457200 h 787400"/>
              <a:gd name="connsiteX3" fmla="*/ 88900 w 736677"/>
              <a:gd name="connsiteY3" fmla="*/ 533400 h 787400"/>
              <a:gd name="connsiteX4" fmla="*/ 76200 w 736677"/>
              <a:gd name="connsiteY4" fmla="*/ 584200 h 787400"/>
              <a:gd name="connsiteX5" fmla="*/ 38100 w 736677"/>
              <a:gd name="connsiteY5" fmla="*/ 596900 h 787400"/>
              <a:gd name="connsiteX6" fmla="*/ 127000 w 736677"/>
              <a:gd name="connsiteY6" fmla="*/ 787400 h 787400"/>
              <a:gd name="connsiteX7" fmla="*/ 228600 w 736677"/>
              <a:gd name="connsiteY7" fmla="*/ 774700 h 787400"/>
              <a:gd name="connsiteX8" fmla="*/ 241300 w 736677"/>
              <a:gd name="connsiteY8" fmla="*/ 723900 h 787400"/>
              <a:gd name="connsiteX9" fmla="*/ 279400 w 736677"/>
              <a:gd name="connsiteY9" fmla="*/ 647700 h 787400"/>
              <a:gd name="connsiteX10" fmla="*/ 469900 w 736677"/>
              <a:gd name="connsiteY10" fmla="*/ 673100 h 787400"/>
              <a:gd name="connsiteX11" fmla="*/ 723900 w 736677"/>
              <a:gd name="connsiteY11" fmla="*/ 635000 h 787400"/>
              <a:gd name="connsiteX12" fmla="*/ 723900 w 736677"/>
              <a:gd name="connsiteY12" fmla="*/ 482600 h 787400"/>
              <a:gd name="connsiteX13" fmla="*/ 647700 w 736677"/>
              <a:gd name="connsiteY13" fmla="*/ 368300 h 787400"/>
              <a:gd name="connsiteX14" fmla="*/ 596900 w 736677"/>
              <a:gd name="connsiteY14" fmla="*/ 279400 h 787400"/>
              <a:gd name="connsiteX15" fmla="*/ 508000 w 736677"/>
              <a:gd name="connsiteY15" fmla="*/ 203200 h 787400"/>
              <a:gd name="connsiteX16" fmla="*/ 444500 w 736677"/>
              <a:gd name="connsiteY16" fmla="*/ 63500 h 787400"/>
              <a:gd name="connsiteX17" fmla="*/ 381000 w 736677"/>
              <a:gd name="connsiteY17" fmla="*/ 0 h 787400"/>
              <a:gd name="connsiteX18" fmla="*/ 330200 w 736677"/>
              <a:gd name="connsiteY18" fmla="*/ 25400 h 787400"/>
              <a:gd name="connsiteX19" fmla="*/ 292100 w 736677"/>
              <a:gd name="connsiteY19" fmla="*/ 76200 h 787400"/>
              <a:gd name="connsiteX20" fmla="*/ 215900 w 736677"/>
              <a:gd name="connsiteY20" fmla="*/ 152400 h 787400"/>
              <a:gd name="connsiteX21" fmla="*/ 165100 w 736677"/>
              <a:gd name="connsiteY21" fmla="*/ 203200 h 787400"/>
              <a:gd name="connsiteX22" fmla="*/ 127000 w 736677"/>
              <a:gd name="connsiteY22" fmla="*/ 241300 h 787400"/>
              <a:gd name="connsiteX23" fmla="*/ 88900 w 736677"/>
              <a:gd name="connsiteY23" fmla="*/ 254000 h 787400"/>
              <a:gd name="connsiteX24" fmla="*/ 63500 w 736677"/>
              <a:gd name="connsiteY24" fmla="*/ 292100 h 787400"/>
              <a:gd name="connsiteX25" fmla="*/ 50800 w 736677"/>
              <a:gd name="connsiteY25" fmla="*/ 342900 h 787400"/>
              <a:gd name="connsiteX26" fmla="*/ 12700 w 736677"/>
              <a:gd name="connsiteY26" fmla="*/ 355600 h 787400"/>
              <a:gd name="connsiteX27" fmla="*/ 0 w 736677"/>
              <a:gd name="connsiteY27" fmla="*/ 355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677" h="787400">
                <a:moveTo>
                  <a:pt x="0" y="355600"/>
                </a:moveTo>
                <a:lnTo>
                  <a:pt x="0" y="355600"/>
                </a:lnTo>
                <a:cubicBezTo>
                  <a:pt x="16933" y="389467"/>
                  <a:pt x="35132" y="422730"/>
                  <a:pt x="50800" y="457200"/>
                </a:cubicBezTo>
                <a:cubicBezTo>
                  <a:pt x="88357" y="539826"/>
                  <a:pt x="33236" y="449904"/>
                  <a:pt x="88900" y="533400"/>
                </a:cubicBezTo>
                <a:cubicBezTo>
                  <a:pt x="84667" y="550333"/>
                  <a:pt x="87104" y="570570"/>
                  <a:pt x="76200" y="584200"/>
                </a:cubicBezTo>
                <a:cubicBezTo>
                  <a:pt x="67837" y="594653"/>
                  <a:pt x="39212" y="583559"/>
                  <a:pt x="38100" y="596900"/>
                </a:cubicBezTo>
                <a:cubicBezTo>
                  <a:pt x="26993" y="730185"/>
                  <a:pt x="50227" y="725981"/>
                  <a:pt x="127000" y="787400"/>
                </a:cubicBezTo>
                <a:cubicBezTo>
                  <a:pt x="160867" y="783167"/>
                  <a:pt x="198765" y="791275"/>
                  <a:pt x="228600" y="774700"/>
                </a:cubicBezTo>
                <a:cubicBezTo>
                  <a:pt x="243858" y="766223"/>
                  <a:pt x="234424" y="739943"/>
                  <a:pt x="241300" y="723900"/>
                </a:cubicBezTo>
                <a:cubicBezTo>
                  <a:pt x="315158" y="551565"/>
                  <a:pt x="225886" y="808243"/>
                  <a:pt x="279400" y="647700"/>
                </a:cubicBezTo>
                <a:cubicBezTo>
                  <a:pt x="346586" y="664496"/>
                  <a:pt x="390443" y="678226"/>
                  <a:pt x="469900" y="673100"/>
                </a:cubicBezTo>
                <a:cubicBezTo>
                  <a:pt x="555336" y="667588"/>
                  <a:pt x="639233" y="647700"/>
                  <a:pt x="723900" y="635000"/>
                </a:cubicBezTo>
                <a:cubicBezTo>
                  <a:pt x="731068" y="584821"/>
                  <a:pt x="748661" y="532122"/>
                  <a:pt x="723900" y="482600"/>
                </a:cubicBezTo>
                <a:cubicBezTo>
                  <a:pt x="703422" y="441644"/>
                  <a:pt x="670418" y="408057"/>
                  <a:pt x="647700" y="368300"/>
                </a:cubicBezTo>
                <a:cubicBezTo>
                  <a:pt x="630767" y="338667"/>
                  <a:pt x="618946" y="305455"/>
                  <a:pt x="596900" y="279400"/>
                </a:cubicBezTo>
                <a:cubicBezTo>
                  <a:pt x="571689" y="249605"/>
                  <a:pt x="537633" y="228600"/>
                  <a:pt x="508000" y="203200"/>
                </a:cubicBezTo>
                <a:cubicBezTo>
                  <a:pt x="488191" y="143773"/>
                  <a:pt x="484024" y="112905"/>
                  <a:pt x="444500" y="63500"/>
                </a:cubicBezTo>
                <a:cubicBezTo>
                  <a:pt x="425800" y="40125"/>
                  <a:pt x="402167" y="21167"/>
                  <a:pt x="381000" y="0"/>
                </a:cubicBezTo>
                <a:cubicBezTo>
                  <a:pt x="364067" y="8467"/>
                  <a:pt x="344574" y="13079"/>
                  <a:pt x="330200" y="25400"/>
                </a:cubicBezTo>
                <a:cubicBezTo>
                  <a:pt x="314129" y="39175"/>
                  <a:pt x="306260" y="60467"/>
                  <a:pt x="292100" y="76200"/>
                </a:cubicBezTo>
                <a:cubicBezTo>
                  <a:pt x="268070" y="102900"/>
                  <a:pt x="241300" y="127000"/>
                  <a:pt x="215900" y="152400"/>
                </a:cubicBezTo>
                <a:lnTo>
                  <a:pt x="165100" y="203200"/>
                </a:lnTo>
                <a:cubicBezTo>
                  <a:pt x="152400" y="215900"/>
                  <a:pt x="144039" y="235620"/>
                  <a:pt x="127000" y="241300"/>
                </a:cubicBezTo>
                <a:lnTo>
                  <a:pt x="88900" y="254000"/>
                </a:lnTo>
                <a:cubicBezTo>
                  <a:pt x="80433" y="266700"/>
                  <a:pt x="69513" y="278071"/>
                  <a:pt x="63500" y="292100"/>
                </a:cubicBezTo>
                <a:cubicBezTo>
                  <a:pt x="56624" y="308143"/>
                  <a:pt x="61704" y="329270"/>
                  <a:pt x="50800" y="342900"/>
                </a:cubicBezTo>
                <a:cubicBezTo>
                  <a:pt x="42437" y="353353"/>
                  <a:pt x="25129" y="350628"/>
                  <a:pt x="12700" y="355600"/>
                </a:cubicBezTo>
                <a:cubicBezTo>
                  <a:pt x="3911" y="359116"/>
                  <a:pt x="2117" y="355600"/>
                  <a:pt x="0" y="355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ABD94AC8-0344-4A1C-872F-67E2D7819253}"/>
              </a:ext>
            </a:extLst>
          </p:cNvPr>
          <p:cNvSpPr/>
          <p:nvPr/>
        </p:nvSpPr>
        <p:spPr>
          <a:xfrm rot="11808114">
            <a:off x="5520803" y="3238600"/>
            <a:ext cx="409590" cy="516796"/>
          </a:xfrm>
          <a:custGeom>
            <a:avLst/>
            <a:gdLst>
              <a:gd name="connsiteX0" fmla="*/ 0 w 736677"/>
              <a:gd name="connsiteY0" fmla="*/ 355600 h 787400"/>
              <a:gd name="connsiteX1" fmla="*/ 0 w 736677"/>
              <a:gd name="connsiteY1" fmla="*/ 355600 h 787400"/>
              <a:gd name="connsiteX2" fmla="*/ 50800 w 736677"/>
              <a:gd name="connsiteY2" fmla="*/ 457200 h 787400"/>
              <a:gd name="connsiteX3" fmla="*/ 88900 w 736677"/>
              <a:gd name="connsiteY3" fmla="*/ 533400 h 787400"/>
              <a:gd name="connsiteX4" fmla="*/ 76200 w 736677"/>
              <a:gd name="connsiteY4" fmla="*/ 584200 h 787400"/>
              <a:gd name="connsiteX5" fmla="*/ 38100 w 736677"/>
              <a:gd name="connsiteY5" fmla="*/ 596900 h 787400"/>
              <a:gd name="connsiteX6" fmla="*/ 127000 w 736677"/>
              <a:gd name="connsiteY6" fmla="*/ 787400 h 787400"/>
              <a:gd name="connsiteX7" fmla="*/ 228600 w 736677"/>
              <a:gd name="connsiteY7" fmla="*/ 774700 h 787400"/>
              <a:gd name="connsiteX8" fmla="*/ 241300 w 736677"/>
              <a:gd name="connsiteY8" fmla="*/ 723900 h 787400"/>
              <a:gd name="connsiteX9" fmla="*/ 279400 w 736677"/>
              <a:gd name="connsiteY9" fmla="*/ 647700 h 787400"/>
              <a:gd name="connsiteX10" fmla="*/ 469900 w 736677"/>
              <a:gd name="connsiteY10" fmla="*/ 673100 h 787400"/>
              <a:gd name="connsiteX11" fmla="*/ 723900 w 736677"/>
              <a:gd name="connsiteY11" fmla="*/ 635000 h 787400"/>
              <a:gd name="connsiteX12" fmla="*/ 723900 w 736677"/>
              <a:gd name="connsiteY12" fmla="*/ 482600 h 787400"/>
              <a:gd name="connsiteX13" fmla="*/ 647700 w 736677"/>
              <a:gd name="connsiteY13" fmla="*/ 368300 h 787400"/>
              <a:gd name="connsiteX14" fmla="*/ 596900 w 736677"/>
              <a:gd name="connsiteY14" fmla="*/ 279400 h 787400"/>
              <a:gd name="connsiteX15" fmla="*/ 508000 w 736677"/>
              <a:gd name="connsiteY15" fmla="*/ 203200 h 787400"/>
              <a:gd name="connsiteX16" fmla="*/ 444500 w 736677"/>
              <a:gd name="connsiteY16" fmla="*/ 63500 h 787400"/>
              <a:gd name="connsiteX17" fmla="*/ 381000 w 736677"/>
              <a:gd name="connsiteY17" fmla="*/ 0 h 787400"/>
              <a:gd name="connsiteX18" fmla="*/ 330200 w 736677"/>
              <a:gd name="connsiteY18" fmla="*/ 25400 h 787400"/>
              <a:gd name="connsiteX19" fmla="*/ 292100 w 736677"/>
              <a:gd name="connsiteY19" fmla="*/ 76200 h 787400"/>
              <a:gd name="connsiteX20" fmla="*/ 215900 w 736677"/>
              <a:gd name="connsiteY20" fmla="*/ 152400 h 787400"/>
              <a:gd name="connsiteX21" fmla="*/ 165100 w 736677"/>
              <a:gd name="connsiteY21" fmla="*/ 203200 h 787400"/>
              <a:gd name="connsiteX22" fmla="*/ 127000 w 736677"/>
              <a:gd name="connsiteY22" fmla="*/ 241300 h 787400"/>
              <a:gd name="connsiteX23" fmla="*/ 88900 w 736677"/>
              <a:gd name="connsiteY23" fmla="*/ 254000 h 787400"/>
              <a:gd name="connsiteX24" fmla="*/ 63500 w 736677"/>
              <a:gd name="connsiteY24" fmla="*/ 292100 h 787400"/>
              <a:gd name="connsiteX25" fmla="*/ 50800 w 736677"/>
              <a:gd name="connsiteY25" fmla="*/ 342900 h 787400"/>
              <a:gd name="connsiteX26" fmla="*/ 12700 w 736677"/>
              <a:gd name="connsiteY26" fmla="*/ 355600 h 787400"/>
              <a:gd name="connsiteX27" fmla="*/ 0 w 736677"/>
              <a:gd name="connsiteY27" fmla="*/ 355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677" h="787400">
                <a:moveTo>
                  <a:pt x="0" y="355600"/>
                </a:moveTo>
                <a:lnTo>
                  <a:pt x="0" y="355600"/>
                </a:lnTo>
                <a:cubicBezTo>
                  <a:pt x="16933" y="389467"/>
                  <a:pt x="35132" y="422730"/>
                  <a:pt x="50800" y="457200"/>
                </a:cubicBezTo>
                <a:cubicBezTo>
                  <a:pt x="88357" y="539826"/>
                  <a:pt x="33236" y="449904"/>
                  <a:pt x="88900" y="533400"/>
                </a:cubicBezTo>
                <a:cubicBezTo>
                  <a:pt x="84667" y="550333"/>
                  <a:pt x="87104" y="570570"/>
                  <a:pt x="76200" y="584200"/>
                </a:cubicBezTo>
                <a:cubicBezTo>
                  <a:pt x="67837" y="594653"/>
                  <a:pt x="39212" y="583559"/>
                  <a:pt x="38100" y="596900"/>
                </a:cubicBezTo>
                <a:cubicBezTo>
                  <a:pt x="26993" y="730185"/>
                  <a:pt x="50227" y="725981"/>
                  <a:pt x="127000" y="787400"/>
                </a:cubicBezTo>
                <a:cubicBezTo>
                  <a:pt x="160867" y="783167"/>
                  <a:pt x="198765" y="791275"/>
                  <a:pt x="228600" y="774700"/>
                </a:cubicBezTo>
                <a:cubicBezTo>
                  <a:pt x="243858" y="766223"/>
                  <a:pt x="234424" y="739943"/>
                  <a:pt x="241300" y="723900"/>
                </a:cubicBezTo>
                <a:cubicBezTo>
                  <a:pt x="315158" y="551565"/>
                  <a:pt x="225886" y="808243"/>
                  <a:pt x="279400" y="647700"/>
                </a:cubicBezTo>
                <a:cubicBezTo>
                  <a:pt x="346586" y="664496"/>
                  <a:pt x="390443" y="678226"/>
                  <a:pt x="469900" y="673100"/>
                </a:cubicBezTo>
                <a:cubicBezTo>
                  <a:pt x="555336" y="667588"/>
                  <a:pt x="639233" y="647700"/>
                  <a:pt x="723900" y="635000"/>
                </a:cubicBezTo>
                <a:cubicBezTo>
                  <a:pt x="731068" y="584821"/>
                  <a:pt x="748661" y="532122"/>
                  <a:pt x="723900" y="482600"/>
                </a:cubicBezTo>
                <a:cubicBezTo>
                  <a:pt x="703422" y="441644"/>
                  <a:pt x="670418" y="408057"/>
                  <a:pt x="647700" y="368300"/>
                </a:cubicBezTo>
                <a:cubicBezTo>
                  <a:pt x="630767" y="338667"/>
                  <a:pt x="618946" y="305455"/>
                  <a:pt x="596900" y="279400"/>
                </a:cubicBezTo>
                <a:cubicBezTo>
                  <a:pt x="571689" y="249605"/>
                  <a:pt x="537633" y="228600"/>
                  <a:pt x="508000" y="203200"/>
                </a:cubicBezTo>
                <a:cubicBezTo>
                  <a:pt x="488191" y="143773"/>
                  <a:pt x="484024" y="112905"/>
                  <a:pt x="444500" y="63500"/>
                </a:cubicBezTo>
                <a:cubicBezTo>
                  <a:pt x="425800" y="40125"/>
                  <a:pt x="402167" y="21167"/>
                  <a:pt x="381000" y="0"/>
                </a:cubicBezTo>
                <a:cubicBezTo>
                  <a:pt x="364067" y="8467"/>
                  <a:pt x="344574" y="13079"/>
                  <a:pt x="330200" y="25400"/>
                </a:cubicBezTo>
                <a:cubicBezTo>
                  <a:pt x="314129" y="39175"/>
                  <a:pt x="306260" y="60467"/>
                  <a:pt x="292100" y="76200"/>
                </a:cubicBezTo>
                <a:cubicBezTo>
                  <a:pt x="268070" y="102900"/>
                  <a:pt x="241300" y="127000"/>
                  <a:pt x="215900" y="152400"/>
                </a:cubicBezTo>
                <a:lnTo>
                  <a:pt x="165100" y="203200"/>
                </a:lnTo>
                <a:cubicBezTo>
                  <a:pt x="152400" y="215900"/>
                  <a:pt x="144039" y="235620"/>
                  <a:pt x="127000" y="241300"/>
                </a:cubicBezTo>
                <a:lnTo>
                  <a:pt x="88900" y="254000"/>
                </a:lnTo>
                <a:cubicBezTo>
                  <a:pt x="80433" y="266700"/>
                  <a:pt x="69513" y="278071"/>
                  <a:pt x="63500" y="292100"/>
                </a:cubicBezTo>
                <a:cubicBezTo>
                  <a:pt x="56624" y="308143"/>
                  <a:pt x="61704" y="329270"/>
                  <a:pt x="50800" y="342900"/>
                </a:cubicBezTo>
                <a:cubicBezTo>
                  <a:pt x="42437" y="353353"/>
                  <a:pt x="25129" y="350628"/>
                  <a:pt x="12700" y="355600"/>
                </a:cubicBezTo>
                <a:cubicBezTo>
                  <a:pt x="3911" y="359116"/>
                  <a:pt x="2117" y="355600"/>
                  <a:pt x="0" y="355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0DECCDF9-1315-4AB8-BC5F-CEB010CCBA34}"/>
              </a:ext>
            </a:extLst>
          </p:cNvPr>
          <p:cNvSpPr/>
          <p:nvPr/>
        </p:nvSpPr>
        <p:spPr>
          <a:xfrm>
            <a:off x="4981708" y="3619325"/>
            <a:ext cx="259099" cy="219861"/>
          </a:xfrm>
          <a:custGeom>
            <a:avLst/>
            <a:gdLst>
              <a:gd name="connsiteX0" fmla="*/ 0 w 736677"/>
              <a:gd name="connsiteY0" fmla="*/ 355600 h 787400"/>
              <a:gd name="connsiteX1" fmla="*/ 0 w 736677"/>
              <a:gd name="connsiteY1" fmla="*/ 355600 h 787400"/>
              <a:gd name="connsiteX2" fmla="*/ 50800 w 736677"/>
              <a:gd name="connsiteY2" fmla="*/ 457200 h 787400"/>
              <a:gd name="connsiteX3" fmla="*/ 88900 w 736677"/>
              <a:gd name="connsiteY3" fmla="*/ 533400 h 787400"/>
              <a:gd name="connsiteX4" fmla="*/ 76200 w 736677"/>
              <a:gd name="connsiteY4" fmla="*/ 584200 h 787400"/>
              <a:gd name="connsiteX5" fmla="*/ 38100 w 736677"/>
              <a:gd name="connsiteY5" fmla="*/ 596900 h 787400"/>
              <a:gd name="connsiteX6" fmla="*/ 127000 w 736677"/>
              <a:gd name="connsiteY6" fmla="*/ 787400 h 787400"/>
              <a:gd name="connsiteX7" fmla="*/ 228600 w 736677"/>
              <a:gd name="connsiteY7" fmla="*/ 774700 h 787400"/>
              <a:gd name="connsiteX8" fmla="*/ 241300 w 736677"/>
              <a:gd name="connsiteY8" fmla="*/ 723900 h 787400"/>
              <a:gd name="connsiteX9" fmla="*/ 279400 w 736677"/>
              <a:gd name="connsiteY9" fmla="*/ 647700 h 787400"/>
              <a:gd name="connsiteX10" fmla="*/ 469900 w 736677"/>
              <a:gd name="connsiteY10" fmla="*/ 673100 h 787400"/>
              <a:gd name="connsiteX11" fmla="*/ 723900 w 736677"/>
              <a:gd name="connsiteY11" fmla="*/ 635000 h 787400"/>
              <a:gd name="connsiteX12" fmla="*/ 723900 w 736677"/>
              <a:gd name="connsiteY12" fmla="*/ 482600 h 787400"/>
              <a:gd name="connsiteX13" fmla="*/ 647700 w 736677"/>
              <a:gd name="connsiteY13" fmla="*/ 368300 h 787400"/>
              <a:gd name="connsiteX14" fmla="*/ 596900 w 736677"/>
              <a:gd name="connsiteY14" fmla="*/ 279400 h 787400"/>
              <a:gd name="connsiteX15" fmla="*/ 508000 w 736677"/>
              <a:gd name="connsiteY15" fmla="*/ 203200 h 787400"/>
              <a:gd name="connsiteX16" fmla="*/ 444500 w 736677"/>
              <a:gd name="connsiteY16" fmla="*/ 63500 h 787400"/>
              <a:gd name="connsiteX17" fmla="*/ 381000 w 736677"/>
              <a:gd name="connsiteY17" fmla="*/ 0 h 787400"/>
              <a:gd name="connsiteX18" fmla="*/ 330200 w 736677"/>
              <a:gd name="connsiteY18" fmla="*/ 25400 h 787400"/>
              <a:gd name="connsiteX19" fmla="*/ 292100 w 736677"/>
              <a:gd name="connsiteY19" fmla="*/ 76200 h 787400"/>
              <a:gd name="connsiteX20" fmla="*/ 215900 w 736677"/>
              <a:gd name="connsiteY20" fmla="*/ 152400 h 787400"/>
              <a:gd name="connsiteX21" fmla="*/ 165100 w 736677"/>
              <a:gd name="connsiteY21" fmla="*/ 203200 h 787400"/>
              <a:gd name="connsiteX22" fmla="*/ 127000 w 736677"/>
              <a:gd name="connsiteY22" fmla="*/ 241300 h 787400"/>
              <a:gd name="connsiteX23" fmla="*/ 88900 w 736677"/>
              <a:gd name="connsiteY23" fmla="*/ 254000 h 787400"/>
              <a:gd name="connsiteX24" fmla="*/ 63500 w 736677"/>
              <a:gd name="connsiteY24" fmla="*/ 292100 h 787400"/>
              <a:gd name="connsiteX25" fmla="*/ 50800 w 736677"/>
              <a:gd name="connsiteY25" fmla="*/ 342900 h 787400"/>
              <a:gd name="connsiteX26" fmla="*/ 12700 w 736677"/>
              <a:gd name="connsiteY26" fmla="*/ 355600 h 787400"/>
              <a:gd name="connsiteX27" fmla="*/ 0 w 736677"/>
              <a:gd name="connsiteY27" fmla="*/ 355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677" h="787400">
                <a:moveTo>
                  <a:pt x="0" y="355600"/>
                </a:moveTo>
                <a:lnTo>
                  <a:pt x="0" y="355600"/>
                </a:lnTo>
                <a:cubicBezTo>
                  <a:pt x="16933" y="389467"/>
                  <a:pt x="35132" y="422730"/>
                  <a:pt x="50800" y="457200"/>
                </a:cubicBezTo>
                <a:cubicBezTo>
                  <a:pt x="88357" y="539826"/>
                  <a:pt x="33236" y="449904"/>
                  <a:pt x="88900" y="533400"/>
                </a:cubicBezTo>
                <a:cubicBezTo>
                  <a:pt x="84667" y="550333"/>
                  <a:pt x="87104" y="570570"/>
                  <a:pt x="76200" y="584200"/>
                </a:cubicBezTo>
                <a:cubicBezTo>
                  <a:pt x="67837" y="594653"/>
                  <a:pt x="39212" y="583559"/>
                  <a:pt x="38100" y="596900"/>
                </a:cubicBezTo>
                <a:cubicBezTo>
                  <a:pt x="26993" y="730185"/>
                  <a:pt x="50227" y="725981"/>
                  <a:pt x="127000" y="787400"/>
                </a:cubicBezTo>
                <a:cubicBezTo>
                  <a:pt x="160867" y="783167"/>
                  <a:pt x="198765" y="791275"/>
                  <a:pt x="228600" y="774700"/>
                </a:cubicBezTo>
                <a:cubicBezTo>
                  <a:pt x="243858" y="766223"/>
                  <a:pt x="234424" y="739943"/>
                  <a:pt x="241300" y="723900"/>
                </a:cubicBezTo>
                <a:cubicBezTo>
                  <a:pt x="315158" y="551565"/>
                  <a:pt x="225886" y="808243"/>
                  <a:pt x="279400" y="647700"/>
                </a:cubicBezTo>
                <a:cubicBezTo>
                  <a:pt x="346586" y="664496"/>
                  <a:pt x="390443" y="678226"/>
                  <a:pt x="469900" y="673100"/>
                </a:cubicBezTo>
                <a:cubicBezTo>
                  <a:pt x="555336" y="667588"/>
                  <a:pt x="639233" y="647700"/>
                  <a:pt x="723900" y="635000"/>
                </a:cubicBezTo>
                <a:cubicBezTo>
                  <a:pt x="731068" y="584821"/>
                  <a:pt x="748661" y="532122"/>
                  <a:pt x="723900" y="482600"/>
                </a:cubicBezTo>
                <a:cubicBezTo>
                  <a:pt x="703422" y="441644"/>
                  <a:pt x="670418" y="408057"/>
                  <a:pt x="647700" y="368300"/>
                </a:cubicBezTo>
                <a:cubicBezTo>
                  <a:pt x="630767" y="338667"/>
                  <a:pt x="618946" y="305455"/>
                  <a:pt x="596900" y="279400"/>
                </a:cubicBezTo>
                <a:cubicBezTo>
                  <a:pt x="571689" y="249605"/>
                  <a:pt x="537633" y="228600"/>
                  <a:pt x="508000" y="203200"/>
                </a:cubicBezTo>
                <a:cubicBezTo>
                  <a:pt x="488191" y="143773"/>
                  <a:pt x="484024" y="112905"/>
                  <a:pt x="444500" y="63500"/>
                </a:cubicBezTo>
                <a:cubicBezTo>
                  <a:pt x="425800" y="40125"/>
                  <a:pt x="402167" y="21167"/>
                  <a:pt x="381000" y="0"/>
                </a:cubicBezTo>
                <a:cubicBezTo>
                  <a:pt x="364067" y="8467"/>
                  <a:pt x="344574" y="13079"/>
                  <a:pt x="330200" y="25400"/>
                </a:cubicBezTo>
                <a:cubicBezTo>
                  <a:pt x="314129" y="39175"/>
                  <a:pt x="306260" y="60467"/>
                  <a:pt x="292100" y="76200"/>
                </a:cubicBezTo>
                <a:cubicBezTo>
                  <a:pt x="268070" y="102900"/>
                  <a:pt x="241300" y="127000"/>
                  <a:pt x="215900" y="152400"/>
                </a:cubicBezTo>
                <a:lnTo>
                  <a:pt x="165100" y="203200"/>
                </a:lnTo>
                <a:cubicBezTo>
                  <a:pt x="152400" y="215900"/>
                  <a:pt x="144039" y="235620"/>
                  <a:pt x="127000" y="241300"/>
                </a:cubicBezTo>
                <a:lnTo>
                  <a:pt x="88900" y="254000"/>
                </a:lnTo>
                <a:cubicBezTo>
                  <a:pt x="80433" y="266700"/>
                  <a:pt x="69513" y="278071"/>
                  <a:pt x="63500" y="292100"/>
                </a:cubicBezTo>
                <a:cubicBezTo>
                  <a:pt x="56624" y="308143"/>
                  <a:pt x="61704" y="329270"/>
                  <a:pt x="50800" y="342900"/>
                </a:cubicBezTo>
                <a:cubicBezTo>
                  <a:pt x="42437" y="353353"/>
                  <a:pt x="25129" y="350628"/>
                  <a:pt x="12700" y="355600"/>
                </a:cubicBezTo>
                <a:cubicBezTo>
                  <a:pt x="3911" y="359116"/>
                  <a:pt x="2117" y="355600"/>
                  <a:pt x="0" y="355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2D9EBAF-5158-48AD-B853-220CD20F189E}"/>
              </a:ext>
            </a:extLst>
          </p:cNvPr>
          <p:cNvSpPr/>
          <p:nvPr/>
        </p:nvSpPr>
        <p:spPr>
          <a:xfrm>
            <a:off x="5781833" y="4482203"/>
            <a:ext cx="208214" cy="277760"/>
          </a:xfrm>
          <a:custGeom>
            <a:avLst/>
            <a:gdLst>
              <a:gd name="connsiteX0" fmla="*/ 0 w 736677"/>
              <a:gd name="connsiteY0" fmla="*/ 355600 h 787400"/>
              <a:gd name="connsiteX1" fmla="*/ 0 w 736677"/>
              <a:gd name="connsiteY1" fmla="*/ 355600 h 787400"/>
              <a:gd name="connsiteX2" fmla="*/ 50800 w 736677"/>
              <a:gd name="connsiteY2" fmla="*/ 457200 h 787400"/>
              <a:gd name="connsiteX3" fmla="*/ 88900 w 736677"/>
              <a:gd name="connsiteY3" fmla="*/ 533400 h 787400"/>
              <a:gd name="connsiteX4" fmla="*/ 76200 w 736677"/>
              <a:gd name="connsiteY4" fmla="*/ 584200 h 787400"/>
              <a:gd name="connsiteX5" fmla="*/ 38100 w 736677"/>
              <a:gd name="connsiteY5" fmla="*/ 596900 h 787400"/>
              <a:gd name="connsiteX6" fmla="*/ 127000 w 736677"/>
              <a:gd name="connsiteY6" fmla="*/ 787400 h 787400"/>
              <a:gd name="connsiteX7" fmla="*/ 228600 w 736677"/>
              <a:gd name="connsiteY7" fmla="*/ 774700 h 787400"/>
              <a:gd name="connsiteX8" fmla="*/ 241300 w 736677"/>
              <a:gd name="connsiteY8" fmla="*/ 723900 h 787400"/>
              <a:gd name="connsiteX9" fmla="*/ 279400 w 736677"/>
              <a:gd name="connsiteY9" fmla="*/ 647700 h 787400"/>
              <a:gd name="connsiteX10" fmla="*/ 469900 w 736677"/>
              <a:gd name="connsiteY10" fmla="*/ 673100 h 787400"/>
              <a:gd name="connsiteX11" fmla="*/ 723900 w 736677"/>
              <a:gd name="connsiteY11" fmla="*/ 635000 h 787400"/>
              <a:gd name="connsiteX12" fmla="*/ 723900 w 736677"/>
              <a:gd name="connsiteY12" fmla="*/ 482600 h 787400"/>
              <a:gd name="connsiteX13" fmla="*/ 647700 w 736677"/>
              <a:gd name="connsiteY13" fmla="*/ 368300 h 787400"/>
              <a:gd name="connsiteX14" fmla="*/ 596900 w 736677"/>
              <a:gd name="connsiteY14" fmla="*/ 279400 h 787400"/>
              <a:gd name="connsiteX15" fmla="*/ 508000 w 736677"/>
              <a:gd name="connsiteY15" fmla="*/ 203200 h 787400"/>
              <a:gd name="connsiteX16" fmla="*/ 444500 w 736677"/>
              <a:gd name="connsiteY16" fmla="*/ 63500 h 787400"/>
              <a:gd name="connsiteX17" fmla="*/ 381000 w 736677"/>
              <a:gd name="connsiteY17" fmla="*/ 0 h 787400"/>
              <a:gd name="connsiteX18" fmla="*/ 330200 w 736677"/>
              <a:gd name="connsiteY18" fmla="*/ 25400 h 787400"/>
              <a:gd name="connsiteX19" fmla="*/ 292100 w 736677"/>
              <a:gd name="connsiteY19" fmla="*/ 76200 h 787400"/>
              <a:gd name="connsiteX20" fmla="*/ 215900 w 736677"/>
              <a:gd name="connsiteY20" fmla="*/ 152400 h 787400"/>
              <a:gd name="connsiteX21" fmla="*/ 165100 w 736677"/>
              <a:gd name="connsiteY21" fmla="*/ 203200 h 787400"/>
              <a:gd name="connsiteX22" fmla="*/ 127000 w 736677"/>
              <a:gd name="connsiteY22" fmla="*/ 241300 h 787400"/>
              <a:gd name="connsiteX23" fmla="*/ 88900 w 736677"/>
              <a:gd name="connsiteY23" fmla="*/ 254000 h 787400"/>
              <a:gd name="connsiteX24" fmla="*/ 63500 w 736677"/>
              <a:gd name="connsiteY24" fmla="*/ 292100 h 787400"/>
              <a:gd name="connsiteX25" fmla="*/ 50800 w 736677"/>
              <a:gd name="connsiteY25" fmla="*/ 342900 h 787400"/>
              <a:gd name="connsiteX26" fmla="*/ 12700 w 736677"/>
              <a:gd name="connsiteY26" fmla="*/ 355600 h 787400"/>
              <a:gd name="connsiteX27" fmla="*/ 0 w 736677"/>
              <a:gd name="connsiteY27" fmla="*/ 355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677" h="787400">
                <a:moveTo>
                  <a:pt x="0" y="355600"/>
                </a:moveTo>
                <a:lnTo>
                  <a:pt x="0" y="355600"/>
                </a:lnTo>
                <a:cubicBezTo>
                  <a:pt x="16933" y="389467"/>
                  <a:pt x="35132" y="422730"/>
                  <a:pt x="50800" y="457200"/>
                </a:cubicBezTo>
                <a:cubicBezTo>
                  <a:pt x="88357" y="539826"/>
                  <a:pt x="33236" y="449904"/>
                  <a:pt x="88900" y="533400"/>
                </a:cubicBezTo>
                <a:cubicBezTo>
                  <a:pt x="84667" y="550333"/>
                  <a:pt x="87104" y="570570"/>
                  <a:pt x="76200" y="584200"/>
                </a:cubicBezTo>
                <a:cubicBezTo>
                  <a:pt x="67837" y="594653"/>
                  <a:pt x="39212" y="583559"/>
                  <a:pt x="38100" y="596900"/>
                </a:cubicBezTo>
                <a:cubicBezTo>
                  <a:pt x="26993" y="730185"/>
                  <a:pt x="50227" y="725981"/>
                  <a:pt x="127000" y="787400"/>
                </a:cubicBezTo>
                <a:cubicBezTo>
                  <a:pt x="160867" y="783167"/>
                  <a:pt x="198765" y="791275"/>
                  <a:pt x="228600" y="774700"/>
                </a:cubicBezTo>
                <a:cubicBezTo>
                  <a:pt x="243858" y="766223"/>
                  <a:pt x="234424" y="739943"/>
                  <a:pt x="241300" y="723900"/>
                </a:cubicBezTo>
                <a:cubicBezTo>
                  <a:pt x="315158" y="551565"/>
                  <a:pt x="225886" y="808243"/>
                  <a:pt x="279400" y="647700"/>
                </a:cubicBezTo>
                <a:cubicBezTo>
                  <a:pt x="346586" y="664496"/>
                  <a:pt x="390443" y="678226"/>
                  <a:pt x="469900" y="673100"/>
                </a:cubicBezTo>
                <a:cubicBezTo>
                  <a:pt x="555336" y="667588"/>
                  <a:pt x="639233" y="647700"/>
                  <a:pt x="723900" y="635000"/>
                </a:cubicBezTo>
                <a:cubicBezTo>
                  <a:pt x="731068" y="584821"/>
                  <a:pt x="748661" y="532122"/>
                  <a:pt x="723900" y="482600"/>
                </a:cubicBezTo>
                <a:cubicBezTo>
                  <a:pt x="703422" y="441644"/>
                  <a:pt x="670418" y="408057"/>
                  <a:pt x="647700" y="368300"/>
                </a:cubicBezTo>
                <a:cubicBezTo>
                  <a:pt x="630767" y="338667"/>
                  <a:pt x="618946" y="305455"/>
                  <a:pt x="596900" y="279400"/>
                </a:cubicBezTo>
                <a:cubicBezTo>
                  <a:pt x="571689" y="249605"/>
                  <a:pt x="537633" y="228600"/>
                  <a:pt x="508000" y="203200"/>
                </a:cubicBezTo>
                <a:cubicBezTo>
                  <a:pt x="488191" y="143773"/>
                  <a:pt x="484024" y="112905"/>
                  <a:pt x="444500" y="63500"/>
                </a:cubicBezTo>
                <a:cubicBezTo>
                  <a:pt x="425800" y="40125"/>
                  <a:pt x="402167" y="21167"/>
                  <a:pt x="381000" y="0"/>
                </a:cubicBezTo>
                <a:cubicBezTo>
                  <a:pt x="364067" y="8467"/>
                  <a:pt x="344574" y="13079"/>
                  <a:pt x="330200" y="25400"/>
                </a:cubicBezTo>
                <a:cubicBezTo>
                  <a:pt x="314129" y="39175"/>
                  <a:pt x="306260" y="60467"/>
                  <a:pt x="292100" y="76200"/>
                </a:cubicBezTo>
                <a:cubicBezTo>
                  <a:pt x="268070" y="102900"/>
                  <a:pt x="241300" y="127000"/>
                  <a:pt x="215900" y="152400"/>
                </a:cubicBezTo>
                <a:lnTo>
                  <a:pt x="165100" y="203200"/>
                </a:lnTo>
                <a:cubicBezTo>
                  <a:pt x="152400" y="215900"/>
                  <a:pt x="144039" y="235620"/>
                  <a:pt x="127000" y="241300"/>
                </a:cubicBezTo>
                <a:lnTo>
                  <a:pt x="88900" y="254000"/>
                </a:lnTo>
                <a:cubicBezTo>
                  <a:pt x="80433" y="266700"/>
                  <a:pt x="69513" y="278071"/>
                  <a:pt x="63500" y="292100"/>
                </a:cubicBezTo>
                <a:cubicBezTo>
                  <a:pt x="56624" y="308143"/>
                  <a:pt x="61704" y="329270"/>
                  <a:pt x="50800" y="342900"/>
                </a:cubicBezTo>
                <a:cubicBezTo>
                  <a:pt x="42437" y="353353"/>
                  <a:pt x="25129" y="350628"/>
                  <a:pt x="12700" y="355600"/>
                </a:cubicBezTo>
                <a:cubicBezTo>
                  <a:pt x="3911" y="359116"/>
                  <a:pt x="2117" y="355600"/>
                  <a:pt x="0" y="355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C32E0416-0054-4280-BD00-FE98BB85F43B}"/>
              </a:ext>
            </a:extLst>
          </p:cNvPr>
          <p:cNvSpPr/>
          <p:nvPr/>
        </p:nvSpPr>
        <p:spPr>
          <a:xfrm>
            <a:off x="5894384" y="3834947"/>
            <a:ext cx="333211" cy="219862"/>
          </a:xfrm>
          <a:custGeom>
            <a:avLst/>
            <a:gdLst>
              <a:gd name="connsiteX0" fmla="*/ 0 w 736677"/>
              <a:gd name="connsiteY0" fmla="*/ 355600 h 787400"/>
              <a:gd name="connsiteX1" fmla="*/ 0 w 736677"/>
              <a:gd name="connsiteY1" fmla="*/ 355600 h 787400"/>
              <a:gd name="connsiteX2" fmla="*/ 50800 w 736677"/>
              <a:gd name="connsiteY2" fmla="*/ 457200 h 787400"/>
              <a:gd name="connsiteX3" fmla="*/ 88900 w 736677"/>
              <a:gd name="connsiteY3" fmla="*/ 533400 h 787400"/>
              <a:gd name="connsiteX4" fmla="*/ 76200 w 736677"/>
              <a:gd name="connsiteY4" fmla="*/ 584200 h 787400"/>
              <a:gd name="connsiteX5" fmla="*/ 38100 w 736677"/>
              <a:gd name="connsiteY5" fmla="*/ 596900 h 787400"/>
              <a:gd name="connsiteX6" fmla="*/ 127000 w 736677"/>
              <a:gd name="connsiteY6" fmla="*/ 787400 h 787400"/>
              <a:gd name="connsiteX7" fmla="*/ 228600 w 736677"/>
              <a:gd name="connsiteY7" fmla="*/ 774700 h 787400"/>
              <a:gd name="connsiteX8" fmla="*/ 241300 w 736677"/>
              <a:gd name="connsiteY8" fmla="*/ 723900 h 787400"/>
              <a:gd name="connsiteX9" fmla="*/ 279400 w 736677"/>
              <a:gd name="connsiteY9" fmla="*/ 647700 h 787400"/>
              <a:gd name="connsiteX10" fmla="*/ 469900 w 736677"/>
              <a:gd name="connsiteY10" fmla="*/ 673100 h 787400"/>
              <a:gd name="connsiteX11" fmla="*/ 723900 w 736677"/>
              <a:gd name="connsiteY11" fmla="*/ 635000 h 787400"/>
              <a:gd name="connsiteX12" fmla="*/ 723900 w 736677"/>
              <a:gd name="connsiteY12" fmla="*/ 482600 h 787400"/>
              <a:gd name="connsiteX13" fmla="*/ 647700 w 736677"/>
              <a:gd name="connsiteY13" fmla="*/ 368300 h 787400"/>
              <a:gd name="connsiteX14" fmla="*/ 596900 w 736677"/>
              <a:gd name="connsiteY14" fmla="*/ 279400 h 787400"/>
              <a:gd name="connsiteX15" fmla="*/ 508000 w 736677"/>
              <a:gd name="connsiteY15" fmla="*/ 203200 h 787400"/>
              <a:gd name="connsiteX16" fmla="*/ 444500 w 736677"/>
              <a:gd name="connsiteY16" fmla="*/ 63500 h 787400"/>
              <a:gd name="connsiteX17" fmla="*/ 381000 w 736677"/>
              <a:gd name="connsiteY17" fmla="*/ 0 h 787400"/>
              <a:gd name="connsiteX18" fmla="*/ 330200 w 736677"/>
              <a:gd name="connsiteY18" fmla="*/ 25400 h 787400"/>
              <a:gd name="connsiteX19" fmla="*/ 292100 w 736677"/>
              <a:gd name="connsiteY19" fmla="*/ 76200 h 787400"/>
              <a:gd name="connsiteX20" fmla="*/ 215900 w 736677"/>
              <a:gd name="connsiteY20" fmla="*/ 152400 h 787400"/>
              <a:gd name="connsiteX21" fmla="*/ 165100 w 736677"/>
              <a:gd name="connsiteY21" fmla="*/ 203200 h 787400"/>
              <a:gd name="connsiteX22" fmla="*/ 127000 w 736677"/>
              <a:gd name="connsiteY22" fmla="*/ 241300 h 787400"/>
              <a:gd name="connsiteX23" fmla="*/ 88900 w 736677"/>
              <a:gd name="connsiteY23" fmla="*/ 254000 h 787400"/>
              <a:gd name="connsiteX24" fmla="*/ 63500 w 736677"/>
              <a:gd name="connsiteY24" fmla="*/ 292100 h 787400"/>
              <a:gd name="connsiteX25" fmla="*/ 50800 w 736677"/>
              <a:gd name="connsiteY25" fmla="*/ 342900 h 787400"/>
              <a:gd name="connsiteX26" fmla="*/ 12700 w 736677"/>
              <a:gd name="connsiteY26" fmla="*/ 355600 h 787400"/>
              <a:gd name="connsiteX27" fmla="*/ 0 w 736677"/>
              <a:gd name="connsiteY27" fmla="*/ 355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677" h="787400">
                <a:moveTo>
                  <a:pt x="0" y="355600"/>
                </a:moveTo>
                <a:lnTo>
                  <a:pt x="0" y="355600"/>
                </a:lnTo>
                <a:cubicBezTo>
                  <a:pt x="16933" y="389467"/>
                  <a:pt x="35132" y="422730"/>
                  <a:pt x="50800" y="457200"/>
                </a:cubicBezTo>
                <a:cubicBezTo>
                  <a:pt x="88357" y="539826"/>
                  <a:pt x="33236" y="449904"/>
                  <a:pt x="88900" y="533400"/>
                </a:cubicBezTo>
                <a:cubicBezTo>
                  <a:pt x="84667" y="550333"/>
                  <a:pt x="87104" y="570570"/>
                  <a:pt x="76200" y="584200"/>
                </a:cubicBezTo>
                <a:cubicBezTo>
                  <a:pt x="67837" y="594653"/>
                  <a:pt x="39212" y="583559"/>
                  <a:pt x="38100" y="596900"/>
                </a:cubicBezTo>
                <a:cubicBezTo>
                  <a:pt x="26993" y="730185"/>
                  <a:pt x="50227" y="725981"/>
                  <a:pt x="127000" y="787400"/>
                </a:cubicBezTo>
                <a:cubicBezTo>
                  <a:pt x="160867" y="783167"/>
                  <a:pt x="198765" y="791275"/>
                  <a:pt x="228600" y="774700"/>
                </a:cubicBezTo>
                <a:cubicBezTo>
                  <a:pt x="243858" y="766223"/>
                  <a:pt x="234424" y="739943"/>
                  <a:pt x="241300" y="723900"/>
                </a:cubicBezTo>
                <a:cubicBezTo>
                  <a:pt x="315158" y="551565"/>
                  <a:pt x="225886" y="808243"/>
                  <a:pt x="279400" y="647700"/>
                </a:cubicBezTo>
                <a:cubicBezTo>
                  <a:pt x="346586" y="664496"/>
                  <a:pt x="390443" y="678226"/>
                  <a:pt x="469900" y="673100"/>
                </a:cubicBezTo>
                <a:cubicBezTo>
                  <a:pt x="555336" y="667588"/>
                  <a:pt x="639233" y="647700"/>
                  <a:pt x="723900" y="635000"/>
                </a:cubicBezTo>
                <a:cubicBezTo>
                  <a:pt x="731068" y="584821"/>
                  <a:pt x="748661" y="532122"/>
                  <a:pt x="723900" y="482600"/>
                </a:cubicBezTo>
                <a:cubicBezTo>
                  <a:pt x="703422" y="441644"/>
                  <a:pt x="670418" y="408057"/>
                  <a:pt x="647700" y="368300"/>
                </a:cubicBezTo>
                <a:cubicBezTo>
                  <a:pt x="630767" y="338667"/>
                  <a:pt x="618946" y="305455"/>
                  <a:pt x="596900" y="279400"/>
                </a:cubicBezTo>
                <a:cubicBezTo>
                  <a:pt x="571689" y="249605"/>
                  <a:pt x="537633" y="228600"/>
                  <a:pt x="508000" y="203200"/>
                </a:cubicBezTo>
                <a:cubicBezTo>
                  <a:pt x="488191" y="143773"/>
                  <a:pt x="484024" y="112905"/>
                  <a:pt x="444500" y="63500"/>
                </a:cubicBezTo>
                <a:cubicBezTo>
                  <a:pt x="425800" y="40125"/>
                  <a:pt x="402167" y="21167"/>
                  <a:pt x="381000" y="0"/>
                </a:cubicBezTo>
                <a:cubicBezTo>
                  <a:pt x="364067" y="8467"/>
                  <a:pt x="344574" y="13079"/>
                  <a:pt x="330200" y="25400"/>
                </a:cubicBezTo>
                <a:cubicBezTo>
                  <a:pt x="314129" y="39175"/>
                  <a:pt x="306260" y="60467"/>
                  <a:pt x="292100" y="76200"/>
                </a:cubicBezTo>
                <a:cubicBezTo>
                  <a:pt x="268070" y="102900"/>
                  <a:pt x="241300" y="127000"/>
                  <a:pt x="215900" y="152400"/>
                </a:cubicBezTo>
                <a:lnTo>
                  <a:pt x="165100" y="203200"/>
                </a:lnTo>
                <a:cubicBezTo>
                  <a:pt x="152400" y="215900"/>
                  <a:pt x="144039" y="235620"/>
                  <a:pt x="127000" y="241300"/>
                </a:cubicBezTo>
                <a:lnTo>
                  <a:pt x="88900" y="254000"/>
                </a:lnTo>
                <a:cubicBezTo>
                  <a:pt x="80433" y="266700"/>
                  <a:pt x="69513" y="278071"/>
                  <a:pt x="63500" y="292100"/>
                </a:cubicBezTo>
                <a:cubicBezTo>
                  <a:pt x="56624" y="308143"/>
                  <a:pt x="61704" y="329270"/>
                  <a:pt x="50800" y="342900"/>
                </a:cubicBezTo>
                <a:cubicBezTo>
                  <a:pt x="42437" y="353353"/>
                  <a:pt x="25129" y="350628"/>
                  <a:pt x="12700" y="355600"/>
                </a:cubicBezTo>
                <a:cubicBezTo>
                  <a:pt x="3911" y="359116"/>
                  <a:pt x="2117" y="355600"/>
                  <a:pt x="0" y="355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3DB469EB-4577-434C-936F-2926AB10919B}"/>
              </a:ext>
            </a:extLst>
          </p:cNvPr>
          <p:cNvSpPr/>
          <p:nvPr/>
        </p:nvSpPr>
        <p:spPr>
          <a:xfrm rot="17180404">
            <a:off x="6074361" y="4030322"/>
            <a:ext cx="383029" cy="401408"/>
          </a:xfrm>
          <a:custGeom>
            <a:avLst/>
            <a:gdLst>
              <a:gd name="connsiteX0" fmla="*/ 0 w 736677"/>
              <a:gd name="connsiteY0" fmla="*/ 355600 h 787400"/>
              <a:gd name="connsiteX1" fmla="*/ 0 w 736677"/>
              <a:gd name="connsiteY1" fmla="*/ 355600 h 787400"/>
              <a:gd name="connsiteX2" fmla="*/ 50800 w 736677"/>
              <a:gd name="connsiteY2" fmla="*/ 457200 h 787400"/>
              <a:gd name="connsiteX3" fmla="*/ 88900 w 736677"/>
              <a:gd name="connsiteY3" fmla="*/ 533400 h 787400"/>
              <a:gd name="connsiteX4" fmla="*/ 76200 w 736677"/>
              <a:gd name="connsiteY4" fmla="*/ 584200 h 787400"/>
              <a:gd name="connsiteX5" fmla="*/ 38100 w 736677"/>
              <a:gd name="connsiteY5" fmla="*/ 596900 h 787400"/>
              <a:gd name="connsiteX6" fmla="*/ 127000 w 736677"/>
              <a:gd name="connsiteY6" fmla="*/ 787400 h 787400"/>
              <a:gd name="connsiteX7" fmla="*/ 228600 w 736677"/>
              <a:gd name="connsiteY7" fmla="*/ 774700 h 787400"/>
              <a:gd name="connsiteX8" fmla="*/ 241300 w 736677"/>
              <a:gd name="connsiteY8" fmla="*/ 723900 h 787400"/>
              <a:gd name="connsiteX9" fmla="*/ 279400 w 736677"/>
              <a:gd name="connsiteY9" fmla="*/ 647700 h 787400"/>
              <a:gd name="connsiteX10" fmla="*/ 469900 w 736677"/>
              <a:gd name="connsiteY10" fmla="*/ 673100 h 787400"/>
              <a:gd name="connsiteX11" fmla="*/ 723900 w 736677"/>
              <a:gd name="connsiteY11" fmla="*/ 635000 h 787400"/>
              <a:gd name="connsiteX12" fmla="*/ 723900 w 736677"/>
              <a:gd name="connsiteY12" fmla="*/ 482600 h 787400"/>
              <a:gd name="connsiteX13" fmla="*/ 647700 w 736677"/>
              <a:gd name="connsiteY13" fmla="*/ 368300 h 787400"/>
              <a:gd name="connsiteX14" fmla="*/ 596900 w 736677"/>
              <a:gd name="connsiteY14" fmla="*/ 279400 h 787400"/>
              <a:gd name="connsiteX15" fmla="*/ 508000 w 736677"/>
              <a:gd name="connsiteY15" fmla="*/ 203200 h 787400"/>
              <a:gd name="connsiteX16" fmla="*/ 444500 w 736677"/>
              <a:gd name="connsiteY16" fmla="*/ 63500 h 787400"/>
              <a:gd name="connsiteX17" fmla="*/ 381000 w 736677"/>
              <a:gd name="connsiteY17" fmla="*/ 0 h 787400"/>
              <a:gd name="connsiteX18" fmla="*/ 330200 w 736677"/>
              <a:gd name="connsiteY18" fmla="*/ 25400 h 787400"/>
              <a:gd name="connsiteX19" fmla="*/ 292100 w 736677"/>
              <a:gd name="connsiteY19" fmla="*/ 76200 h 787400"/>
              <a:gd name="connsiteX20" fmla="*/ 215900 w 736677"/>
              <a:gd name="connsiteY20" fmla="*/ 152400 h 787400"/>
              <a:gd name="connsiteX21" fmla="*/ 165100 w 736677"/>
              <a:gd name="connsiteY21" fmla="*/ 203200 h 787400"/>
              <a:gd name="connsiteX22" fmla="*/ 127000 w 736677"/>
              <a:gd name="connsiteY22" fmla="*/ 241300 h 787400"/>
              <a:gd name="connsiteX23" fmla="*/ 88900 w 736677"/>
              <a:gd name="connsiteY23" fmla="*/ 254000 h 787400"/>
              <a:gd name="connsiteX24" fmla="*/ 63500 w 736677"/>
              <a:gd name="connsiteY24" fmla="*/ 292100 h 787400"/>
              <a:gd name="connsiteX25" fmla="*/ 50800 w 736677"/>
              <a:gd name="connsiteY25" fmla="*/ 342900 h 787400"/>
              <a:gd name="connsiteX26" fmla="*/ 12700 w 736677"/>
              <a:gd name="connsiteY26" fmla="*/ 355600 h 787400"/>
              <a:gd name="connsiteX27" fmla="*/ 0 w 736677"/>
              <a:gd name="connsiteY27" fmla="*/ 355600 h 78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677" h="787400">
                <a:moveTo>
                  <a:pt x="0" y="355600"/>
                </a:moveTo>
                <a:lnTo>
                  <a:pt x="0" y="355600"/>
                </a:lnTo>
                <a:cubicBezTo>
                  <a:pt x="16933" y="389467"/>
                  <a:pt x="35132" y="422730"/>
                  <a:pt x="50800" y="457200"/>
                </a:cubicBezTo>
                <a:cubicBezTo>
                  <a:pt x="88357" y="539826"/>
                  <a:pt x="33236" y="449904"/>
                  <a:pt x="88900" y="533400"/>
                </a:cubicBezTo>
                <a:cubicBezTo>
                  <a:pt x="84667" y="550333"/>
                  <a:pt x="87104" y="570570"/>
                  <a:pt x="76200" y="584200"/>
                </a:cubicBezTo>
                <a:cubicBezTo>
                  <a:pt x="67837" y="594653"/>
                  <a:pt x="39212" y="583559"/>
                  <a:pt x="38100" y="596900"/>
                </a:cubicBezTo>
                <a:cubicBezTo>
                  <a:pt x="26993" y="730185"/>
                  <a:pt x="50227" y="725981"/>
                  <a:pt x="127000" y="787400"/>
                </a:cubicBezTo>
                <a:cubicBezTo>
                  <a:pt x="160867" y="783167"/>
                  <a:pt x="198765" y="791275"/>
                  <a:pt x="228600" y="774700"/>
                </a:cubicBezTo>
                <a:cubicBezTo>
                  <a:pt x="243858" y="766223"/>
                  <a:pt x="234424" y="739943"/>
                  <a:pt x="241300" y="723900"/>
                </a:cubicBezTo>
                <a:cubicBezTo>
                  <a:pt x="315158" y="551565"/>
                  <a:pt x="225886" y="808243"/>
                  <a:pt x="279400" y="647700"/>
                </a:cubicBezTo>
                <a:cubicBezTo>
                  <a:pt x="346586" y="664496"/>
                  <a:pt x="390443" y="678226"/>
                  <a:pt x="469900" y="673100"/>
                </a:cubicBezTo>
                <a:cubicBezTo>
                  <a:pt x="555336" y="667588"/>
                  <a:pt x="639233" y="647700"/>
                  <a:pt x="723900" y="635000"/>
                </a:cubicBezTo>
                <a:cubicBezTo>
                  <a:pt x="731068" y="584821"/>
                  <a:pt x="748661" y="532122"/>
                  <a:pt x="723900" y="482600"/>
                </a:cubicBezTo>
                <a:cubicBezTo>
                  <a:pt x="703422" y="441644"/>
                  <a:pt x="670418" y="408057"/>
                  <a:pt x="647700" y="368300"/>
                </a:cubicBezTo>
                <a:cubicBezTo>
                  <a:pt x="630767" y="338667"/>
                  <a:pt x="618946" y="305455"/>
                  <a:pt x="596900" y="279400"/>
                </a:cubicBezTo>
                <a:cubicBezTo>
                  <a:pt x="571689" y="249605"/>
                  <a:pt x="537633" y="228600"/>
                  <a:pt x="508000" y="203200"/>
                </a:cubicBezTo>
                <a:cubicBezTo>
                  <a:pt x="488191" y="143773"/>
                  <a:pt x="484024" y="112905"/>
                  <a:pt x="444500" y="63500"/>
                </a:cubicBezTo>
                <a:cubicBezTo>
                  <a:pt x="425800" y="40125"/>
                  <a:pt x="402167" y="21167"/>
                  <a:pt x="381000" y="0"/>
                </a:cubicBezTo>
                <a:cubicBezTo>
                  <a:pt x="364067" y="8467"/>
                  <a:pt x="344574" y="13079"/>
                  <a:pt x="330200" y="25400"/>
                </a:cubicBezTo>
                <a:cubicBezTo>
                  <a:pt x="314129" y="39175"/>
                  <a:pt x="306260" y="60467"/>
                  <a:pt x="292100" y="76200"/>
                </a:cubicBezTo>
                <a:cubicBezTo>
                  <a:pt x="268070" y="102900"/>
                  <a:pt x="241300" y="127000"/>
                  <a:pt x="215900" y="152400"/>
                </a:cubicBezTo>
                <a:lnTo>
                  <a:pt x="165100" y="203200"/>
                </a:lnTo>
                <a:cubicBezTo>
                  <a:pt x="152400" y="215900"/>
                  <a:pt x="144039" y="235620"/>
                  <a:pt x="127000" y="241300"/>
                </a:cubicBezTo>
                <a:lnTo>
                  <a:pt x="88900" y="254000"/>
                </a:lnTo>
                <a:cubicBezTo>
                  <a:pt x="80433" y="266700"/>
                  <a:pt x="69513" y="278071"/>
                  <a:pt x="63500" y="292100"/>
                </a:cubicBezTo>
                <a:cubicBezTo>
                  <a:pt x="56624" y="308143"/>
                  <a:pt x="61704" y="329270"/>
                  <a:pt x="50800" y="342900"/>
                </a:cubicBezTo>
                <a:cubicBezTo>
                  <a:pt x="42437" y="353353"/>
                  <a:pt x="25129" y="350628"/>
                  <a:pt x="12700" y="355600"/>
                </a:cubicBezTo>
                <a:cubicBezTo>
                  <a:pt x="3911" y="359116"/>
                  <a:pt x="2117" y="355600"/>
                  <a:pt x="0" y="355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BE9A131-6823-4D87-AA37-6D0BE987D0F7}"/>
              </a:ext>
            </a:extLst>
          </p:cNvPr>
          <p:cNvGrpSpPr/>
          <p:nvPr/>
        </p:nvGrpSpPr>
        <p:grpSpPr>
          <a:xfrm>
            <a:off x="437700" y="5086110"/>
            <a:ext cx="1352995" cy="419370"/>
            <a:chOff x="208625" y="2011363"/>
            <a:chExt cx="4706275" cy="1417637"/>
          </a:xfrm>
        </p:grpSpPr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B4979D93-7217-45A8-902A-C56D5C299DF6}"/>
                </a:ext>
              </a:extLst>
            </p:cNvPr>
            <p:cNvSpPr/>
            <p:nvPr/>
          </p:nvSpPr>
          <p:spPr>
            <a:xfrm rot="16200000">
              <a:off x="580214" y="2352559"/>
              <a:ext cx="409983" cy="1153161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Manual Operation 122">
              <a:extLst>
                <a:ext uri="{FF2B5EF4-FFF2-40B4-BE49-F238E27FC236}">
                  <a16:creationId xmlns:a16="http://schemas.microsoft.com/office/drawing/2014/main" id="{651A47BB-08AB-486B-AF6F-101AA3B225A5}"/>
                </a:ext>
              </a:extLst>
            </p:cNvPr>
            <p:cNvSpPr/>
            <p:nvPr/>
          </p:nvSpPr>
          <p:spPr>
            <a:xfrm rot="16200000">
              <a:off x="1220818" y="2865119"/>
              <a:ext cx="419099" cy="137159"/>
            </a:xfrm>
            <a:prstGeom prst="flowChartManualOperation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1A7F16E-E34B-43CD-ADFB-1951043702DD}"/>
                </a:ext>
              </a:extLst>
            </p:cNvPr>
            <p:cNvSpPr/>
            <p:nvPr/>
          </p:nvSpPr>
          <p:spPr>
            <a:xfrm rot="5400000">
              <a:off x="2470006" y="903144"/>
              <a:ext cx="1336676" cy="3553113"/>
            </a:xfrm>
            <a:custGeom>
              <a:avLst/>
              <a:gdLst>
                <a:gd name="connsiteX0" fmla="*/ 0 w 1336676"/>
                <a:gd name="connsiteY0" fmla="*/ 3553113 h 3553113"/>
                <a:gd name="connsiteX1" fmla="*/ 0 w 1336676"/>
                <a:gd name="connsiteY1" fmla="*/ 2961885 h 3553113"/>
                <a:gd name="connsiteX2" fmla="*/ 668338 w 1336676"/>
                <a:gd name="connsiteY2" fmla="*/ 2814078 h 3553113"/>
                <a:gd name="connsiteX3" fmla="*/ 668338 w 1336676"/>
                <a:gd name="connsiteY3" fmla="*/ 1016000 h 3553113"/>
                <a:gd name="connsiteX4" fmla="*/ 700092 w 1336676"/>
                <a:gd name="connsiteY4" fmla="*/ 1016000 h 3553113"/>
                <a:gd name="connsiteX5" fmla="*/ 1070932 w 1336676"/>
                <a:gd name="connsiteY5" fmla="*/ 406400 h 3553113"/>
                <a:gd name="connsiteX6" fmla="*/ 1070932 w 1336676"/>
                <a:gd name="connsiteY6" fmla="*/ 424133 h 3553113"/>
                <a:gd name="connsiteX7" fmla="*/ 1336676 w 1336676"/>
                <a:gd name="connsiteY7" fmla="*/ 0 h 3553113"/>
                <a:gd name="connsiteX8" fmla="*/ 1336676 w 1336676"/>
                <a:gd name="connsiteY8" fmla="*/ 1016000 h 3553113"/>
                <a:gd name="connsiteX9" fmla="*/ 1336676 w 1336676"/>
                <a:gd name="connsiteY9" fmla="*/ 3390900 h 3553113"/>
                <a:gd name="connsiteX10" fmla="*/ 668338 w 1336676"/>
                <a:gd name="connsiteY10" fmla="*/ 3390900 h 3553113"/>
                <a:gd name="connsiteX11" fmla="*/ 668338 w 1336676"/>
                <a:gd name="connsiteY11" fmla="*/ 3405306 h 355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6676" h="3553113">
                  <a:moveTo>
                    <a:pt x="0" y="3553113"/>
                  </a:moveTo>
                  <a:lnTo>
                    <a:pt x="0" y="2961885"/>
                  </a:lnTo>
                  <a:lnTo>
                    <a:pt x="668338" y="2814078"/>
                  </a:lnTo>
                  <a:lnTo>
                    <a:pt x="668338" y="1016000"/>
                  </a:lnTo>
                  <a:lnTo>
                    <a:pt x="700092" y="1016000"/>
                  </a:lnTo>
                  <a:lnTo>
                    <a:pt x="1070932" y="406400"/>
                  </a:lnTo>
                  <a:lnTo>
                    <a:pt x="1070932" y="424133"/>
                  </a:lnTo>
                  <a:lnTo>
                    <a:pt x="1336676" y="0"/>
                  </a:lnTo>
                  <a:lnTo>
                    <a:pt x="1336676" y="1016000"/>
                  </a:lnTo>
                  <a:lnTo>
                    <a:pt x="1336676" y="3390900"/>
                  </a:lnTo>
                  <a:lnTo>
                    <a:pt x="668338" y="3390900"/>
                  </a:lnTo>
                  <a:lnTo>
                    <a:pt x="668338" y="3405306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Data 124">
              <a:extLst>
                <a:ext uri="{FF2B5EF4-FFF2-40B4-BE49-F238E27FC236}">
                  <a16:creationId xmlns:a16="http://schemas.microsoft.com/office/drawing/2014/main" id="{C6F7C8F9-D6BD-4933-B16D-F0209D0CDF4C}"/>
                </a:ext>
              </a:extLst>
            </p:cNvPr>
            <p:cNvSpPr/>
            <p:nvPr/>
          </p:nvSpPr>
          <p:spPr>
            <a:xfrm flipH="1" flipV="1">
              <a:off x="1361787" y="3019016"/>
              <a:ext cx="739035" cy="409984"/>
            </a:xfrm>
            <a:prstGeom prst="flowChartInputOutpu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A35B2AC-1FB8-475C-BE24-B9CE8F3924A7}"/>
                </a:ext>
              </a:extLst>
            </p:cNvPr>
            <p:cNvSpPr/>
            <p:nvPr/>
          </p:nvSpPr>
          <p:spPr>
            <a:xfrm>
              <a:off x="3779520" y="2849880"/>
              <a:ext cx="571500" cy="167640"/>
            </a:xfrm>
            <a:custGeom>
              <a:avLst/>
              <a:gdLst>
                <a:gd name="connsiteX0" fmla="*/ 274320 w 571500"/>
                <a:gd name="connsiteY0" fmla="*/ 0 h 167640"/>
                <a:gd name="connsiteX1" fmla="*/ 274320 w 571500"/>
                <a:gd name="connsiteY1" fmla="*/ 0 h 167640"/>
                <a:gd name="connsiteX2" fmla="*/ 91440 w 571500"/>
                <a:gd name="connsiteY2" fmla="*/ 7620 h 167640"/>
                <a:gd name="connsiteX3" fmla="*/ 45720 w 571500"/>
                <a:gd name="connsiteY3" fmla="*/ 22860 h 167640"/>
                <a:gd name="connsiteX4" fmla="*/ 22860 w 571500"/>
                <a:gd name="connsiteY4" fmla="*/ 30480 h 167640"/>
                <a:gd name="connsiteX5" fmla="*/ 0 w 571500"/>
                <a:gd name="connsiteY5" fmla="*/ 38100 h 167640"/>
                <a:gd name="connsiteX6" fmla="*/ 7620 w 571500"/>
                <a:gd name="connsiteY6" fmla="*/ 106680 h 167640"/>
                <a:gd name="connsiteX7" fmla="*/ 15240 w 571500"/>
                <a:gd name="connsiteY7" fmla="*/ 129540 h 167640"/>
                <a:gd name="connsiteX8" fmla="*/ 38100 w 571500"/>
                <a:gd name="connsiteY8" fmla="*/ 137160 h 167640"/>
                <a:gd name="connsiteX9" fmla="*/ 99060 w 571500"/>
                <a:gd name="connsiteY9" fmla="*/ 167640 h 167640"/>
                <a:gd name="connsiteX10" fmla="*/ 571500 w 571500"/>
                <a:gd name="connsiteY10" fmla="*/ 160020 h 167640"/>
                <a:gd name="connsiteX11" fmla="*/ 274320 w 571500"/>
                <a:gd name="connsiteY11" fmla="*/ 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500" h="167640">
                  <a:moveTo>
                    <a:pt x="274320" y="0"/>
                  </a:moveTo>
                  <a:lnTo>
                    <a:pt x="274320" y="0"/>
                  </a:lnTo>
                  <a:cubicBezTo>
                    <a:pt x="213360" y="2540"/>
                    <a:pt x="152150" y="1549"/>
                    <a:pt x="91440" y="7620"/>
                  </a:cubicBezTo>
                  <a:cubicBezTo>
                    <a:pt x="75455" y="9218"/>
                    <a:pt x="60960" y="17780"/>
                    <a:pt x="45720" y="22860"/>
                  </a:cubicBezTo>
                  <a:lnTo>
                    <a:pt x="22860" y="30480"/>
                  </a:lnTo>
                  <a:lnTo>
                    <a:pt x="0" y="38100"/>
                  </a:lnTo>
                  <a:cubicBezTo>
                    <a:pt x="2540" y="60960"/>
                    <a:pt x="3839" y="83992"/>
                    <a:pt x="7620" y="106680"/>
                  </a:cubicBezTo>
                  <a:cubicBezTo>
                    <a:pt x="8940" y="114603"/>
                    <a:pt x="9560" y="123860"/>
                    <a:pt x="15240" y="129540"/>
                  </a:cubicBezTo>
                  <a:cubicBezTo>
                    <a:pt x="20920" y="135220"/>
                    <a:pt x="30916" y="133568"/>
                    <a:pt x="38100" y="137160"/>
                  </a:cubicBezTo>
                  <a:cubicBezTo>
                    <a:pt x="110080" y="173150"/>
                    <a:pt x="47511" y="150457"/>
                    <a:pt x="99060" y="167640"/>
                  </a:cubicBezTo>
                  <a:cubicBezTo>
                    <a:pt x="444477" y="158304"/>
                    <a:pt x="286986" y="160020"/>
                    <a:pt x="571500" y="160020"/>
                  </a:cubicBezTo>
                  <a:lnTo>
                    <a:pt x="27432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39E8813E-66DA-4339-AE03-ECB51FDD6B65}"/>
                </a:ext>
              </a:extLst>
            </p:cNvPr>
            <p:cNvSpPr/>
            <p:nvPr/>
          </p:nvSpPr>
          <p:spPr>
            <a:xfrm>
              <a:off x="2255520" y="2849880"/>
              <a:ext cx="167640" cy="25908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94A322FF-DE49-4C1C-B4F6-5558B9633DDC}"/>
                </a:ext>
              </a:extLst>
            </p:cNvPr>
            <p:cNvSpPr/>
            <p:nvPr/>
          </p:nvSpPr>
          <p:spPr>
            <a:xfrm>
              <a:off x="2537460" y="2849880"/>
              <a:ext cx="167640" cy="25908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5130473C-3329-411C-8477-0ADB0D98B90D}"/>
                </a:ext>
              </a:extLst>
            </p:cNvPr>
            <p:cNvSpPr/>
            <p:nvPr/>
          </p:nvSpPr>
          <p:spPr>
            <a:xfrm>
              <a:off x="2819400" y="2849880"/>
              <a:ext cx="167640" cy="25908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065DD21C-1C55-4293-B7CF-212A8B56340D}"/>
                </a:ext>
              </a:extLst>
            </p:cNvPr>
            <p:cNvSpPr/>
            <p:nvPr/>
          </p:nvSpPr>
          <p:spPr>
            <a:xfrm>
              <a:off x="3101340" y="2849880"/>
              <a:ext cx="167640" cy="25908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0E380B92-6E80-4D01-A28A-B7307AB842E9}"/>
                </a:ext>
              </a:extLst>
            </p:cNvPr>
            <p:cNvSpPr/>
            <p:nvPr/>
          </p:nvSpPr>
          <p:spPr>
            <a:xfrm rot="16200000">
              <a:off x="976252" y="2675230"/>
              <a:ext cx="263252" cy="507818"/>
            </a:xfrm>
            <a:prstGeom prst="triangle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0C841A-1E8C-405F-9F96-49BB1B92F5CC}"/>
              </a:ext>
            </a:extLst>
          </p:cNvPr>
          <p:cNvSpPr/>
          <p:nvPr/>
        </p:nvSpPr>
        <p:spPr>
          <a:xfrm rot="18976410">
            <a:off x="10186277" y="90302"/>
            <a:ext cx="2017624" cy="500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82E5978-B20D-4C0B-849D-0EA531278394}"/>
              </a:ext>
            </a:extLst>
          </p:cNvPr>
          <p:cNvSpPr/>
          <p:nvPr/>
        </p:nvSpPr>
        <p:spPr>
          <a:xfrm rot="18976410">
            <a:off x="11030281" y="355159"/>
            <a:ext cx="2017624" cy="500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670CA65-1F6B-49D6-BC91-39716F674952}"/>
              </a:ext>
            </a:extLst>
          </p:cNvPr>
          <p:cNvSpPr/>
          <p:nvPr/>
        </p:nvSpPr>
        <p:spPr>
          <a:xfrm rot="18976410">
            <a:off x="10368905" y="602659"/>
            <a:ext cx="2017624" cy="500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2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CBAFD630-C7DD-4B21-BF20-FBB4BD6EA8A4}"/>
              </a:ext>
            </a:extLst>
          </p:cNvPr>
          <p:cNvSpPr/>
          <p:nvPr/>
        </p:nvSpPr>
        <p:spPr>
          <a:xfrm>
            <a:off x="701050" y="129310"/>
            <a:ext cx="2552400" cy="2552700"/>
          </a:xfrm>
          <a:prstGeom prst="donut">
            <a:avLst>
              <a:gd name="adj" fmla="val 13435"/>
            </a:avLst>
          </a:prstGeom>
          <a:gradFill flip="none" rotWithShape="1">
            <a:gsLst>
              <a:gs pos="100000">
                <a:srgbClr val="F414C4"/>
              </a:gs>
              <a:gs pos="0">
                <a:srgbClr val="0070C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Graphic 19" descr="Subtitles">
            <a:extLst>
              <a:ext uri="{FF2B5EF4-FFF2-40B4-BE49-F238E27FC236}">
                <a16:creationId xmlns:a16="http://schemas.microsoft.com/office/drawing/2014/main" id="{A80750E1-92B8-407E-82AA-CAF4DD58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300" y="700810"/>
            <a:ext cx="1600200" cy="1600200"/>
          </a:xfrm>
          <a:prstGeom prst="rect">
            <a:avLst/>
          </a:prstGeom>
        </p:spPr>
      </p:pic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6546FB16-9AD9-442B-9195-4C93171D9CAB}"/>
              </a:ext>
            </a:extLst>
          </p:cNvPr>
          <p:cNvSpPr/>
          <p:nvPr/>
        </p:nvSpPr>
        <p:spPr>
          <a:xfrm>
            <a:off x="3745167" y="129310"/>
            <a:ext cx="2552400" cy="2552700"/>
          </a:xfrm>
          <a:prstGeom prst="donut">
            <a:avLst>
              <a:gd name="adj" fmla="val 13435"/>
            </a:avLst>
          </a:prstGeom>
          <a:gradFill>
            <a:gsLst>
              <a:gs pos="100000">
                <a:schemeClr val="tx1"/>
              </a:gs>
              <a:gs pos="0">
                <a:srgbClr val="00FA9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F232DD-3936-4097-937B-D23712D0E307}"/>
              </a:ext>
            </a:extLst>
          </p:cNvPr>
          <p:cNvGrpSpPr/>
          <p:nvPr/>
        </p:nvGrpSpPr>
        <p:grpSpPr>
          <a:xfrm>
            <a:off x="4669092" y="796060"/>
            <a:ext cx="704550" cy="1219200"/>
            <a:chOff x="-1366662" y="-582853"/>
            <a:chExt cx="4324727" cy="6288185"/>
          </a:xfrm>
          <a:solidFill>
            <a:srgbClr val="00FA95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E43A461-E74F-4A14-819F-EAA42BD2446F}"/>
                </a:ext>
              </a:extLst>
            </p:cNvPr>
            <p:cNvSpPr/>
            <p:nvPr/>
          </p:nvSpPr>
          <p:spPr>
            <a:xfrm rot="6749919">
              <a:off x="270051" y="507180"/>
              <a:ext cx="1345448" cy="1585995"/>
            </a:xfrm>
            <a:custGeom>
              <a:avLst/>
              <a:gdLst>
                <a:gd name="connsiteX0" fmla="*/ 91881 w 1345448"/>
                <a:gd name="connsiteY0" fmla="*/ 1281588 h 1585995"/>
                <a:gd name="connsiteX1" fmla="*/ 6302 w 1345448"/>
                <a:gd name="connsiteY1" fmla="*/ 690219 h 1585995"/>
                <a:gd name="connsiteX2" fmla="*/ 517302 w 1345448"/>
                <a:gd name="connsiteY2" fmla="*/ 6301 h 1585995"/>
                <a:gd name="connsiteX3" fmla="*/ 517302 w 1345448"/>
                <a:gd name="connsiteY3" fmla="*/ 6302 h 1585995"/>
                <a:gd name="connsiteX4" fmla="*/ 1201220 w 1345448"/>
                <a:gd name="connsiteY4" fmla="*/ 517302 h 1585995"/>
                <a:gd name="connsiteX5" fmla="*/ 1344008 w 1345448"/>
                <a:gd name="connsiteY5" fmla="*/ 1504019 h 1585995"/>
                <a:gd name="connsiteX6" fmla="*/ 1345448 w 1345448"/>
                <a:gd name="connsiteY6" fmla="*/ 1537303 h 1585995"/>
                <a:gd name="connsiteX7" fmla="*/ 1281535 w 1345448"/>
                <a:gd name="connsiteY7" fmla="*/ 1553729 h 1585995"/>
                <a:gd name="connsiteX8" fmla="*/ 254018 w 1345448"/>
                <a:gd name="connsiteY8" fmla="*/ 1391891 h 1585995"/>
                <a:gd name="connsiteX9" fmla="*/ 151137 w 1345448"/>
                <a:gd name="connsiteY9" fmla="*/ 1326566 h 1585995"/>
                <a:gd name="connsiteX10" fmla="*/ 91881 w 1345448"/>
                <a:gd name="connsiteY10" fmla="*/ 1281588 h 158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5448" h="1585995">
                  <a:moveTo>
                    <a:pt x="91881" y="1281588"/>
                  </a:moveTo>
                  <a:lnTo>
                    <a:pt x="6302" y="690219"/>
                  </a:lnTo>
                  <a:cubicBezTo>
                    <a:pt x="-41447" y="360253"/>
                    <a:pt x="187335" y="54051"/>
                    <a:pt x="517302" y="6301"/>
                  </a:cubicBezTo>
                  <a:lnTo>
                    <a:pt x="517302" y="6302"/>
                  </a:lnTo>
                  <a:cubicBezTo>
                    <a:pt x="847269" y="-41448"/>
                    <a:pt x="1153470" y="187335"/>
                    <a:pt x="1201220" y="517302"/>
                  </a:cubicBezTo>
                  <a:lnTo>
                    <a:pt x="1344008" y="1504019"/>
                  </a:lnTo>
                  <a:lnTo>
                    <a:pt x="1345448" y="1537303"/>
                  </a:lnTo>
                  <a:lnTo>
                    <a:pt x="1281535" y="1553729"/>
                  </a:lnTo>
                  <a:cubicBezTo>
                    <a:pt x="939574" y="1627084"/>
                    <a:pt x="573166" y="1576287"/>
                    <a:pt x="254018" y="1391891"/>
                  </a:cubicBezTo>
                  <a:cubicBezTo>
                    <a:pt x="218577" y="1371414"/>
                    <a:pt x="184271" y="1349608"/>
                    <a:pt x="151137" y="1326566"/>
                  </a:cubicBezTo>
                  <a:lnTo>
                    <a:pt x="91881" y="128158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166E5A-777E-4609-A36E-C7A510FD6C8C}"/>
                </a:ext>
              </a:extLst>
            </p:cNvPr>
            <p:cNvSpPr/>
            <p:nvPr/>
          </p:nvSpPr>
          <p:spPr>
            <a:xfrm rot="6657634">
              <a:off x="299160" y="222682"/>
              <a:ext cx="2470868" cy="2846942"/>
            </a:xfrm>
            <a:custGeom>
              <a:avLst/>
              <a:gdLst>
                <a:gd name="connsiteX0" fmla="*/ 110303 w 2470868"/>
                <a:gd name="connsiteY0" fmla="*/ 2001874 h 2846941"/>
                <a:gd name="connsiteX1" fmla="*/ 49376 w 2470868"/>
                <a:gd name="connsiteY1" fmla="*/ 1073331 h 2846941"/>
                <a:gd name="connsiteX2" fmla="*/ 1447167 w 2470868"/>
                <a:gd name="connsiteY2" fmla="*/ 0 h 2846941"/>
                <a:gd name="connsiteX3" fmla="*/ 2470868 w 2470868"/>
                <a:gd name="connsiteY3" fmla="*/ 2471336 h 2846941"/>
                <a:gd name="connsiteX4" fmla="*/ 1864053 w 2470868"/>
                <a:gd name="connsiteY4" fmla="*/ 2834330 h 2846941"/>
                <a:gd name="connsiteX5" fmla="*/ 1814983 w 2470868"/>
                <a:gd name="connsiteY5" fmla="*/ 2846941 h 2846941"/>
                <a:gd name="connsiteX6" fmla="*/ 1813543 w 2470868"/>
                <a:gd name="connsiteY6" fmla="*/ 2813657 h 2846941"/>
                <a:gd name="connsiteX7" fmla="*/ 1670755 w 2470868"/>
                <a:gd name="connsiteY7" fmla="*/ 1826940 h 2846941"/>
                <a:gd name="connsiteX8" fmla="*/ 986837 w 2470868"/>
                <a:gd name="connsiteY8" fmla="*/ 1315940 h 2846941"/>
                <a:gd name="connsiteX9" fmla="*/ 986837 w 2470868"/>
                <a:gd name="connsiteY9" fmla="*/ 1315939 h 2846941"/>
                <a:gd name="connsiteX10" fmla="*/ 475837 w 2470868"/>
                <a:gd name="connsiteY10" fmla="*/ 1999857 h 2846941"/>
                <a:gd name="connsiteX11" fmla="*/ 561416 w 2470868"/>
                <a:gd name="connsiteY11" fmla="*/ 2591226 h 2846941"/>
                <a:gd name="connsiteX12" fmla="*/ 524830 w 2470868"/>
                <a:gd name="connsiteY12" fmla="*/ 2563456 h 2846941"/>
                <a:gd name="connsiteX13" fmla="*/ 110303 w 2470868"/>
                <a:gd name="connsiteY13" fmla="*/ 2001874 h 284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70868" h="2846941">
                  <a:moveTo>
                    <a:pt x="110303" y="2001874"/>
                  </a:moveTo>
                  <a:cubicBezTo>
                    <a:pt x="-8531" y="1714881"/>
                    <a:pt x="-35310" y="1389740"/>
                    <a:pt x="49376" y="1073331"/>
                  </a:cubicBezTo>
                  <a:cubicBezTo>
                    <a:pt x="218801" y="440313"/>
                    <a:pt x="792120" y="74"/>
                    <a:pt x="1447167" y="0"/>
                  </a:cubicBezTo>
                  <a:lnTo>
                    <a:pt x="2470868" y="2471336"/>
                  </a:lnTo>
                  <a:cubicBezTo>
                    <a:pt x="2297169" y="2645181"/>
                    <a:pt x="2087814" y="2767112"/>
                    <a:pt x="1864053" y="2834330"/>
                  </a:cubicBezTo>
                  <a:lnTo>
                    <a:pt x="1814983" y="2846941"/>
                  </a:lnTo>
                  <a:lnTo>
                    <a:pt x="1813543" y="2813657"/>
                  </a:lnTo>
                  <a:lnTo>
                    <a:pt x="1670755" y="1826940"/>
                  </a:lnTo>
                  <a:cubicBezTo>
                    <a:pt x="1623005" y="1496973"/>
                    <a:pt x="1316804" y="1268190"/>
                    <a:pt x="986837" y="1315940"/>
                  </a:cubicBezTo>
                  <a:lnTo>
                    <a:pt x="986837" y="1315939"/>
                  </a:lnTo>
                  <a:cubicBezTo>
                    <a:pt x="656870" y="1363689"/>
                    <a:pt x="428088" y="1669891"/>
                    <a:pt x="475837" y="1999857"/>
                  </a:cubicBezTo>
                  <a:lnTo>
                    <a:pt x="561416" y="2591226"/>
                  </a:lnTo>
                  <a:lnTo>
                    <a:pt x="524830" y="2563456"/>
                  </a:lnTo>
                  <a:cubicBezTo>
                    <a:pt x="340333" y="2410905"/>
                    <a:pt x="199427" y="2217118"/>
                    <a:pt x="110303" y="20018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275A35-F9AC-424E-8562-C2AC4C16D288}"/>
                </a:ext>
              </a:extLst>
            </p:cNvPr>
            <p:cNvSpPr/>
            <p:nvPr/>
          </p:nvSpPr>
          <p:spPr>
            <a:xfrm>
              <a:off x="107056" y="2430557"/>
              <a:ext cx="2647950" cy="32747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nual Operation 27">
              <a:extLst>
                <a:ext uri="{FF2B5EF4-FFF2-40B4-BE49-F238E27FC236}">
                  <a16:creationId xmlns:a16="http://schemas.microsoft.com/office/drawing/2014/main" id="{2AB4003F-01E3-43E2-B5BC-CA639BC6A6F3}"/>
                </a:ext>
              </a:extLst>
            </p:cNvPr>
            <p:cNvSpPr/>
            <p:nvPr/>
          </p:nvSpPr>
          <p:spPr>
            <a:xfrm rot="18125651">
              <a:off x="-462615" y="-617518"/>
              <a:ext cx="716413" cy="2524508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A62C3C-2148-452F-94D6-7E4F65F5827D}"/>
                </a:ext>
              </a:extLst>
            </p:cNvPr>
            <p:cNvSpPr/>
            <p:nvPr/>
          </p:nvSpPr>
          <p:spPr>
            <a:xfrm rot="18190657">
              <a:off x="-1758445" y="-175754"/>
              <a:ext cx="1085787" cy="2715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Circle: Hollow 33">
            <a:extLst>
              <a:ext uri="{FF2B5EF4-FFF2-40B4-BE49-F238E27FC236}">
                <a16:creationId xmlns:a16="http://schemas.microsoft.com/office/drawing/2014/main" id="{53E2D90A-5523-4650-8799-335162FD3FFF}"/>
              </a:ext>
            </a:extLst>
          </p:cNvPr>
          <p:cNvSpPr/>
          <p:nvPr/>
        </p:nvSpPr>
        <p:spPr>
          <a:xfrm>
            <a:off x="6789284" y="129310"/>
            <a:ext cx="2552400" cy="2552700"/>
          </a:xfrm>
          <a:prstGeom prst="donut">
            <a:avLst>
              <a:gd name="adj" fmla="val 13435"/>
            </a:avLst>
          </a:prstGeom>
          <a:gradFill>
            <a:gsLst>
              <a:gs pos="100000">
                <a:srgbClr val="FFC000"/>
              </a:gs>
              <a:gs pos="0">
                <a:srgbClr val="FF66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7" name="Graphic 36" descr="Box">
            <a:extLst>
              <a:ext uri="{FF2B5EF4-FFF2-40B4-BE49-F238E27FC236}">
                <a16:creationId xmlns:a16="http://schemas.microsoft.com/office/drawing/2014/main" id="{7828CA55-98CB-47EA-B9F8-BC5EA7F5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5727" y="665128"/>
            <a:ext cx="1579513" cy="1579513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D776CA-CA6E-4515-8ED8-BF2C87289B0A}"/>
              </a:ext>
            </a:extLst>
          </p:cNvPr>
          <p:cNvSpPr/>
          <p:nvPr/>
        </p:nvSpPr>
        <p:spPr>
          <a:xfrm>
            <a:off x="10808896" y="1927438"/>
            <a:ext cx="406906" cy="952531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178080-03A8-4532-9AA2-FB028250FAF8}"/>
              </a:ext>
            </a:extLst>
          </p:cNvPr>
          <p:cNvSpPr/>
          <p:nvPr/>
        </p:nvSpPr>
        <p:spPr>
          <a:xfrm>
            <a:off x="10252849" y="189787"/>
            <a:ext cx="1519000" cy="216735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4C03F7-7C18-4905-BC01-CE827D98AD91}"/>
              </a:ext>
            </a:extLst>
          </p:cNvPr>
          <p:cNvSpPr/>
          <p:nvPr/>
        </p:nvSpPr>
        <p:spPr>
          <a:xfrm>
            <a:off x="10876467" y="189787"/>
            <a:ext cx="900083" cy="2167352"/>
          </a:xfrm>
          <a:custGeom>
            <a:avLst/>
            <a:gdLst>
              <a:gd name="connsiteX0" fmla="*/ 174516 w 1117341"/>
              <a:gd name="connsiteY0" fmla="*/ 0 h 2990850"/>
              <a:gd name="connsiteX1" fmla="*/ 1117341 w 1117341"/>
              <a:gd name="connsiteY1" fmla="*/ 942825 h 2990850"/>
              <a:gd name="connsiteX2" fmla="*/ 1117341 w 1117341"/>
              <a:gd name="connsiteY2" fmla="*/ 2048025 h 2990850"/>
              <a:gd name="connsiteX3" fmla="*/ 174516 w 1117341"/>
              <a:gd name="connsiteY3" fmla="*/ 2990850 h 2990850"/>
              <a:gd name="connsiteX4" fmla="*/ 0 w 1117341"/>
              <a:gd name="connsiteY4" fmla="*/ 2973257 h 2990850"/>
              <a:gd name="connsiteX5" fmla="*/ 15495 w 1117341"/>
              <a:gd name="connsiteY5" fmla="*/ 2971695 h 2990850"/>
              <a:gd name="connsiteX6" fmla="*/ 768308 w 1117341"/>
              <a:gd name="connsiteY6" fmla="*/ 2048025 h 2990850"/>
              <a:gd name="connsiteX7" fmla="*/ 768308 w 1117341"/>
              <a:gd name="connsiteY7" fmla="*/ 942825 h 2990850"/>
              <a:gd name="connsiteX8" fmla="*/ 15495 w 1117341"/>
              <a:gd name="connsiteY8" fmla="*/ 19155 h 2990850"/>
              <a:gd name="connsiteX9" fmla="*/ 0 w 1117341"/>
              <a:gd name="connsiteY9" fmla="*/ 17593 h 299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7341" h="2990850">
                <a:moveTo>
                  <a:pt x="174516" y="0"/>
                </a:moveTo>
                <a:cubicBezTo>
                  <a:pt x="695224" y="0"/>
                  <a:pt x="1117341" y="422117"/>
                  <a:pt x="1117341" y="942825"/>
                </a:cubicBezTo>
                <a:lnTo>
                  <a:pt x="1117341" y="2048025"/>
                </a:lnTo>
                <a:cubicBezTo>
                  <a:pt x="1117341" y="2568733"/>
                  <a:pt x="695224" y="2990850"/>
                  <a:pt x="174516" y="2990850"/>
                </a:cubicBezTo>
                <a:lnTo>
                  <a:pt x="0" y="2973257"/>
                </a:lnTo>
                <a:lnTo>
                  <a:pt x="15495" y="2971695"/>
                </a:lnTo>
                <a:cubicBezTo>
                  <a:pt x="445125" y="2883781"/>
                  <a:pt x="768308" y="2503645"/>
                  <a:pt x="768308" y="2048025"/>
                </a:cubicBezTo>
                <a:lnTo>
                  <a:pt x="768308" y="942825"/>
                </a:lnTo>
                <a:cubicBezTo>
                  <a:pt x="768308" y="487206"/>
                  <a:pt x="445125" y="107070"/>
                  <a:pt x="15495" y="19155"/>
                </a:cubicBezTo>
                <a:lnTo>
                  <a:pt x="0" y="17593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5B37D23-EE8E-4BCB-8515-D64946B80A39}"/>
              </a:ext>
            </a:extLst>
          </p:cNvPr>
          <p:cNvSpPr/>
          <p:nvPr/>
        </p:nvSpPr>
        <p:spPr>
          <a:xfrm>
            <a:off x="10808896" y="475563"/>
            <a:ext cx="406906" cy="952531"/>
          </a:xfrm>
          <a:prstGeom prst="roundRect">
            <a:avLst>
              <a:gd name="adj" fmla="val 50000"/>
            </a:avLst>
          </a:prstGeom>
          <a:solidFill>
            <a:srgbClr val="00FA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6403AF-1E80-43B7-89FE-081F1FE03006}"/>
              </a:ext>
            </a:extLst>
          </p:cNvPr>
          <p:cNvSpPr/>
          <p:nvPr/>
        </p:nvSpPr>
        <p:spPr>
          <a:xfrm>
            <a:off x="10956651" y="475563"/>
            <a:ext cx="259151" cy="952531"/>
          </a:xfrm>
          <a:custGeom>
            <a:avLst/>
            <a:gdLst>
              <a:gd name="connsiteX0" fmla="*/ 69142 w 321704"/>
              <a:gd name="connsiteY0" fmla="*/ 0 h 1314450"/>
              <a:gd name="connsiteX1" fmla="*/ 321704 w 321704"/>
              <a:gd name="connsiteY1" fmla="*/ 252562 h 1314450"/>
              <a:gd name="connsiteX2" fmla="*/ 321704 w 321704"/>
              <a:gd name="connsiteY2" fmla="*/ 1061888 h 1314450"/>
              <a:gd name="connsiteX3" fmla="*/ 69142 w 321704"/>
              <a:gd name="connsiteY3" fmla="*/ 1314450 h 1314450"/>
              <a:gd name="connsiteX4" fmla="*/ 0 w 321704"/>
              <a:gd name="connsiteY4" fmla="*/ 1300491 h 1314450"/>
              <a:gd name="connsiteX5" fmla="*/ 29166 w 321704"/>
              <a:gd name="connsiteY5" fmla="*/ 1294603 h 1314450"/>
              <a:gd name="connsiteX6" fmla="*/ 183420 w 321704"/>
              <a:gd name="connsiteY6" fmla="*/ 1061888 h 1314450"/>
              <a:gd name="connsiteX7" fmla="*/ 183420 w 321704"/>
              <a:gd name="connsiteY7" fmla="*/ 252562 h 1314450"/>
              <a:gd name="connsiteX8" fmla="*/ 29166 w 321704"/>
              <a:gd name="connsiteY8" fmla="*/ 19848 h 1314450"/>
              <a:gd name="connsiteX9" fmla="*/ 0 w 321704"/>
              <a:gd name="connsiteY9" fmla="*/ 13959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1704" h="1314450">
                <a:moveTo>
                  <a:pt x="69142" y="0"/>
                </a:moveTo>
                <a:cubicBezTo>
                  <a:pt x="208628" y="0"/>
                  <a:pt x="321704" y="113076"/>
                  <a:pt x="321704" y="252562"/>
                </a:cubicBezTo>
                <a:lnTo>
                  <a:pt x="321704" y="1061888"/>
                </a:lnTo>
                <a:cubicBezTo>
                  <a:pt x="321704" y="1201374"/>
                  <a:pt x="208628" y="1314450"/>
                  <a:pt x="69142" y="1314450"/>
                </a:cubicBezTo>
                <a:lnTo>
                  <a:pt x="0" y="1300491"/>
                </a:lnTo>
                <a:lnTo>
                  <a:pt x="29166" y="1294603"/>
                </a:lnTo>
                <a:cubicBezTo>
                  <a:pt x="119815" y="1256262"/>
                  <a:pt x="183420" y="1166503"/>
                  <a:pt x="183420" y="1061888"/>
                </a:cubicBezTo>
                <a:lnTo>
                  <a:pt x="183420" y="252562"/>
                </a:lnTo>
                <a:cubicBezTo>
                  <a:pt x="183420" y="147948"/>
                  <a:pt x="119815" y="58189"/>
                  <a:pt x="29166" y="19848"/>
                </a:cubicBezTo>
                <a:lnTo>
                  <a:pt x="0" y="13959"/>
                </a:lnTo>
                <a:close/>
              </a:path>
            </a:pathLst>
          </a:custGeom>
          <a:solidFill>
            <a:srgbClr val="00EA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E2B89-2A5A-4D3C-B092-D187415195FF}"/>
              </a:ext>
            </a:extLst>
          </p:cNvPr>
          <p:cNvSpPr/>
          <p:nvPr/>
        </p:nvSpPr>
        <p:spPr>
          <a:xfrm>
            <a:off x="1177300" y="3829050"/>
            <a:ext cx="2552400" cy="25527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252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82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primecube Quad</dc:creator>
  <cp:lastModifiedBy>primecube Quad</cp:lastModifiedBy>
  <cp:revision>17</cp:revision>
  <dcterms:created xsi:type="dcterms:W3CDTF">2020-11-17T13:15:35Z</dcterms:created>
  <dcterms:modified xsi:type="dcterms:W3CDTF">2020-11-23T10:28:10Z</dcterms:modified>
</cp:coreProperties>
</file>