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66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5253-B507-4AF3-A23A-60B71DA9B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F0575-C889-4E72-B1D8-9E3CA79C3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B677D-4587-41D3-8ADA-6CA9BD5BC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557C-A651-4FD5-B0E0-4888EDF0FF0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0D11A-38A0-4462-9232-85F5AF4F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60300-3CEC-418A-80AC-D715B34B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6FDB-503A-4F53-A70F-3AF9D5899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F277-C44D-4A3C-814F-5A6AD487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6B82D-F55E-4056-9C4F-8F515E3B3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AE8E4-FB55-4463-AC6F-184CFF10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557C-A651-4FD5-B0E0-4888EDF0FF0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398C6-6076-46D0-AA92-E60F95D9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2E89C-EE04-41F9-9CF1-BC83EB58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6FDB-503A-4F53-A70F-3AF9D5899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0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0C529-3757-4DC4-BD45-7818B1DE4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3B99C-49CF-4516-AA1C-37D8E001D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AB0DA-C585-41DF-B17F-19CB9BCB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557C-A651-4FD5-B0E0-4888EDF0FF0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06D8F-D0A8-473F-96BD-67C45B2B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79464-35AC-4134-90A8-AAB964C6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6FDB-503A-4F53-A70F-3AF9D5899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2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8B8E-D194-4B76-BBF5-DBEC6BAB3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E005-4A07-4EB2-990C-74B04870D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8F983-412F-4651-8ADA-C75A2349C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557C-A651-4FD5-B0E0-4888EDF0FF0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95A5B-846E-4C96-9081-041B00CD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A94F7-8207-4123-8190-3D3669DF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6FDB-503A-4F53-A70F-3AF9D5899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7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B52C-89FC-4BB3-9BBC-AAED7CF76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44485-AD26-4339-8CE3-68ED0CA8E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E09CA-5A66-48F9-BDAC-208330F4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557C-A651-4FD5-B0E0-4888EDF0FF0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C9471-79E0-473A-BC9B-88E148E8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ECDBB-39C0-4615-80A5-FD628E02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6FDB-503A-4F53-A70F-3AF9D5899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3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2ABC-7718-463D-8230-2F600C04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86B0-42F6-4686-8DB6-E12C08D4D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D4A0A-7575-418F-990B-21195521C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F9F66-D521-46DF-B353-F5377213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557C-A651-4FD5-B0E0-4888EDF0FF0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9C2C9-AA67-4565-AEAF-F13F697B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7FDA-6B11-4ED2-9777-ECE84350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6FDB-503A-4F53-A70F-3AF9D5899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3F97-F832-4A27-A0B4-77D7E581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732A2-CF38-4F17-B40F-8C7D36EF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7D64D-BB1B-4C77-B4F7-119F1B222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EFDCB-CF23-468B-8363-8D7C5F8B5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AF288-535E-4E18-857C-90D1A0027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2261E-16CE-4C7C-8825-EB17957D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557C-A651-4FD5-B0E0-4888EDF0FF0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17715-4543-4043-9D77-685D5803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FD2A8-DD7F-4C3C-BB4C-214F86D5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6FDB-503A-4F53-A70F-3AF9D5899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2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B584-A55A-41B8-AA45-1F300779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FB6518-1B6D-4B31-A7EB-33AB60F3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557C-A651-4FD5-B0E0-4888EDF0FF0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3D48A-F676-4EEB-8A14-AD8E92C0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170FA-D337-4C24-A365-EA187E1D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6FDB-503A-4F53-A70F-3AF9D5899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1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0F80EA-F8D5-4D28-A082-026AFEB5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557C-A651-4FD5-B0E0-4888EDF0FF0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6D8CF-5CF4-4C64-AB5B-AA6C93A7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BA097-CF32-4350-9A2C-73CC2468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6FDB-503A-4F53-A70F-3AF9D5899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6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C29D-4458-465B-87B6-D67EF443A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DEEA8-B4BD-458C-961B-133119251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64B48-9691-4CF0-B8E5-85E38CBC6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52819-8036-424A-8277-A192C8C9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557C-A651-4FD5-B0E0-4888EDF0FF0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49C04-FE57-481A-91D0-521BA346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3940E-CDDB-4A5F-9F52-24B9AB10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6FDB-503A-4F53-A70F-3AF9D5899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3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9F11-5361-4846-AC1C-7649C8AD7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21CBC-C3A1-4DFC-929B-99849901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71D8B-EDF4-4DAC-A413-9F9398DC3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FDE5E-7426-4137-B1E2-3ED0DC96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557C-A651-4FD5-B0E0-4888EDF0FF0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71D72-C8D3-4A8A-88AC-BA8D6FEC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8B3C8-C54E-4D1D-8F5A-7C9800C6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E6FDB-503A-4F53-A70F-3AF9D5899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6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BECCBF-57CF-42CE-AF54-24707539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6E9F9-76B2-4E2C-8661-C7DFB51D0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EF2C2-C396-4BD1-B8BF-07BC7823D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5557C-A651-4FD5-B0E0-4888EDF0FF06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0EF27-C1E7-4686-9CA2-0F17E8F91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E26D9-048F-464B-86E7-6F4D0A793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E6FDB-503A-4F53-A70F-3AF9D5899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4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17310C1-8B58-4B57-AB34-4256E7386D00}"/>
              </a:ext>
            </a:extLst>
          </p:cNvPr>
          <p:cNvSpPr/>
          <p:nvPr/>
        </p:nvSpPr>
        <p:spPr>
          <a:xfrm>
            <a:off x="8062586" y="2399648"/>
            <a:ext cx="1256779" cy="1346012"/>
          </a:xfrm>
          <a:custGeom>
            <a:avLst/>
            <a:gdLst>
              <a:gd name="connsiteX0" fmla="*/ 12485 w 1699192"/>
              <a:gd name="connsiteY0" fmla="*/ 1077238 h 1741118"/>
              <a:gd name="connsiteX1" fmla="*/ 265702 w 1699192"/>
              <a:gd name="connsiteY1" fmla="*/ 1077238 h 1741118"/>
              <a:gd name="connsiteX2" fmla="*/ 277241 w 1699192"/>
              <a:gd name="connsiteY2" fmla="*/ 1114784 h 1741118"/>
              <a:gd name="connsiteX3" fmla="*/ 849596 w 1699192"/>
              <a:gd name="connsiteY3" fmla="*/ 1497992 h 1741118"/>
              <a:gd name="connsiteX4" fmla="*/ 1421952 w 1699192"/>
              <a:gd name="connsiteY4" fmla="*/ 1114784 h 1741118"/>
              <a:gd name="connsiteX5" fmla="*/ 1433490 w 1699192"/>
              <a:gd name="connsiteY5" fmla="*/ 1077238 h 1741118"/>
              <a:gd name="connsiteX6" fmla="*/ 1686708 w 1699192"/>
              <a:gd name="connsiteY6" fmla="*/ 1077238 h 1741118"/>
              <a:gd name="connsiteX7" fmla="*/ 1645972 w 1699192"/>
              <a:gd name="connsiteY7" fmla="*/ 1209420 h 1741118"/>
              <a:gd name="connsiteX8" fmla="*/ 849596 w 1699192"/>
              <a:gd name="connsiteY8" fmla="*/ 1741118 h 1741118"/>
              <a:gd name="connsiteX9" fmla="*/ 53221 w 1699192"/>
              <a:gd name="connsiteY9" fmla="*/ 1209420 h 1741118"/>
              <a:gd name="connsiteX10" fmla="*/ 849596 w 1699192"/>
              <a:gd name="connsiteY10" fmla="*/ 0 h 1741118"/>
              <a:gd name="connsiteX11" fmla="*/ 1696333 w 1699192"/>
              <a:gd name="connsiteY11" fmla="*/ 695111 h 1741118"/>
              <a:gd name="connsiteX12" fmla="*/ 1699192 w 1699192"/>
              <a:gd name="connsiteY12" fmla="*/ 713983 h 1741118"/>
              <a:gd name="connsiteX13" fmla="*/ 1448888 w 1699192"/>
              <a:gd name="connsiteY13" fmla="*/ 713983 h 1741118"/>
              <a:gd name="connsiteX14" fmla="*/ 1421952 w 1699192"/>
              <a:gd name="connsiteY14" fmla="*/ 626334 h 1741118"/>
              <a:gd name="connsiteX15" fmla="*/ 849596 w 1699192"/>
              <a:gd name="connsiteY15" fmla="*/ 243126 h 1741118"/>
              <a:gd name="connsiteX16" fmla="*/ 277241 w 1699192"/>
              <a:gd name="connsiteY16" fmla="*/ 626334 h 1741118"/>
              <a:gd name="connsiteX17" fmla="*/ 250305 w 1699192"/>
              <a:gd name="connsiteY17" fmla="*/ 713983 h 1741118"/>
              <a:gd name="connsiteX18" fmla="*/ 0 w 1699192"/>
              <a:gd name="connsiteY18" fmla="*/ 713983 h 1741118"/>
              <a:gd name="connsiteX19" fmla="*/ 2860 w 1699192"/>
              <a:gd name="connsiteY19" fmla="*/ 695111 h 1741118"/>
              <a:gd name="connsiteX20" fmla="*/ 849596 w 1699192"/>
              <a:gd name="connsiteY20" fmla="*/ 0 h 174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99192" h="1741118">
                <a:moveTo>
                  <a:pt x="12485" y="1077238"/>
                </a:moveTo>
                <a:lnTo>
                  <a:pt x="265702" y="1077238"/>
                </a:lnTo>
                <a:lnTo>
                  <a:pt x="277241" y="1114784"/>
                </a:lnTo>
                <a:cubicBezTo>
                  <a:pt x="371540" y="1339980"/>
                  <a:pt x="592299" y="1497992"/>
                  <a:pt x="849596" y="1497992"/>
                </a:cubicBezTo>
                <a:cubicBezTo>
                  <a:pt x="1106894" y="1497992"/>
                  <a:pt x="1327653" y="1339980"/>
                  <a:pt x="1421952" y="1114784"/>
                </a:cubicBezTo>
                <a:lnTo>
                  <a:pt x="1433490" y="1077238"/>
                </a:lnTo>
                <a:lnTo>
                  <a:pt x="1686708" y="1077238"/>
                </a:lnTo>
                <a:lnTo>
                  <a:pt x="1645972" y="1209420"/>
                </a:lnTo>
                <a:cubicBezTo>
                  <a:pt x="1514765" y="1521876"/>
                  <a:pt x="1207600" y="1741118"/>
                  <a:pt x="849596" y="1741118"/>
                </a:cubicBezTo>
                <a:cubicBezTo>
                  <a:pt x="491593" y="1741118"/>
                  <a:pt x="184428" y="1521876"/>
                  <a:pt x="53221" y="1209420"/>
                </a:cubicBezTo>
                <a:close/>
                <a:moveTo>
                  <a:pt x="849596" y="0"/>
                </a:moveTo>
                <a:cubicBezTo>
                  <a:pt x="1267267" y="0"/>
                  <a:pt x="1615741" y="298412"/>
                  <a:pt x="1696333" y="695111"/>
                </a:cubicBezTo>
                <a:lnTo>
                  <a:pt x="1699192" y="713983"/>
                </a:lnTo>
                <a:lnTo>
                  <a:pt x="1448888" y="713983"/>
                </a:lnTo>
                <a:lnTo>
                  <a:pt x="1421952" y="626334"/>
                </a:lnTo>
                <a:cubicBezTo>
                  <a:pt x="1327653" y="401139"/>
                  <a:pt x="1106894" y="243126"/>
                  <a:pt x="849596" y="243126"/>
                </a:cubicBezTo>
                <a:cubicBezTo>
                  <a:pt x="592299" y="243126"/>
                  <a:pt x="371540" y="401139"/>
                  <a:pt x="277241" y="626334"/>
                </a:cubicBezTo>
                <a:lnTo>
                  <a:pt x="250305" y="713983"/>
                </a:lnTo>
                <a:lnTo>
                  <a:pt x="0" y="713983"/>
                </a:lnTo>
                <a:lnTo>
                  <a:pt x="2860" y="695111"/>
                </a:lnTo>
                <a:cubicBezTo>
                  <a:pt x="83452" y="298412"/>
                  <a:pt x="431926" y="0"/>
                  <a:pt x="849596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1E54FD-A7FF-427A-9C92-1DA5FB4A3917}"/>
              </a:ext>
            </a:extLst>
          </p:cNvPr>
          <p:cNvSpPr/>
          <p:nvPr/>
        </p:nvSpPr>
        <p:spPr>
          <a:xfrm rot="1002540">
            <a:off x="8636328" y="3521338"/>
            <a:ext cx="424854" cy="1094300"/>
          </a:xfrm>
          <a:custGeom>
            <a:avLst/>
            <a:gdLst>
              <a:gd name="connsiteX0" fmla="*/ 876822 w 876822"/>
              <a:gd name="connsiteY0" fmla="*/ 0 h 2091825"/>
              <a:gd name="connsiteX1" fmla="*/ 876822 w 876822"/>
              <a:gd name="connsiteY1" fmla="*/ 2091825 h 2091825"/>
              <a:gd name="connsiteX2" fmla="*/ 0 w 876822"/>
              <a:gd name="connsiteY2" fmla="*/ 2091825 h 2091825"/>
              <a:gd name="connsiteX3" fmla="*/ 0 w 876822"/>
              <a:gd name="connsiteY3" fmla="*/ 754926 h 2091825"/>
              <a:gd name="connsiteX4" fmla="*/ 145137 w 876822"/>
              <a:gd name="connsiteY4" fmla="*/ 770330 h 2091825"/>
              <a:gd name="connsiteX5" fmla="*/ 873046 w 876822"/>
              <a:gd name="connsiteY5" fmla="*/ 78743 h 209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6822" h="2091825">
                <a:moveTo>
                  <a:pt x="876822" y="0"/>
                </a:moveTo>
                <a:lnTo>
                  <a:pt x="876822" y="2091825"/>
                </a:lnTo>
                <a:lnTo>
                  <a:pt x="0" y="2091825"/>
                </a:lnTo>
                <a:lnTo>
                  <a:pt x="0" y="754926"/>
                </a:lnTo>
                <a:lnTo>
                  <a:pt x="145137" y="770330"/>
                </a:lnTo>
                <a:cubicBezTo>
                  <a:pt x="523980" y="770330"/>
                  <a:pt x="835576" y="467197"/>
                  <a:pt x="873046" y="78743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37EF1-A48F-4792-A0E9-03F4C635B78C}"/>
              </a:ext>
            </a:extLst>
          </p:cNvPr>
          <p:cNvSpPr txBox="1"/>
          <p:nvPr/>
        </p:nvSpPr>
        <p:spPr>
          <a:xfrm>
            <a:off x="2541719" y="2554350"/>
            <a:ext cx="530816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atin typeface="Nexa-Bold" panose="02000000000000000000" pitchFamily="50" charset="0"/>
              </a:rPr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2558964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/>
    </mc:Choice>
    <mc:Fallback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810C4F6A-E238-40BC-B22E-5293CBB47533}"/>
              </a:ext>
            </a:extLst>
          </p:cNvPr>
          <p:cNvSpPr txBox="1"/>
          <p:nvPr/>
        </p:nvSpPr>
        <p:spPr>
          <a:xfrm>
            <a:off x="3727450" y="3081903"/>
            <a:ext cx="4737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Nexa-Bold" panose="02000000000000000000" pitchFamily="50" charset="0"/>
              </a:rPr>
              <a:t>Search the multiverse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B19D865-3D95-42BD-A22C-CB2402385201}"/>
              </a:ext>
            </a:extLst>
          </p:cNvPr>
          <p:cNvGrpSpPr/>
          <p:nvPr/>
        </p:nvGrpSpPr>
        <p:grpSpPr>
          <a:xfrm rot="5400000">
            <a:off x="12788269" y="2208233"/>
            <a:ext cx="1621542" cy="2441532"/>
            <a:chOff x="4969759" y="1914567"/>
            <a:chExt cx="1621542" cy="244153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FB3B630-0B5D-493F-B4A9-8BD47926C4CC}"/>
                </a:ext>
              </a:extLst>
            </p:cNvPr>
            <p:cNvGrpSpPr/>
            <p:nvPr/>
          </p:nvGrpSpPr>
          <p:grpSpPr>
            <a:xfrm rot="10800000">
              <a:off x="5487451" y="3384468"/>
              <a:ext cx="594360" cy="967714"/>
              <a:chOff x="3413760" y="2217420"/>
              <a:chExt cx="594360" cy="967714"/>
            </a:xfrm>
          </p:grpSpPr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42E9CD31-D2CD-4B2B-A2EE-42E2E5FC05DD}"/>
                  </a:ext>
                </a:extLst>
              </p:cNvPr>
              <p:cNvSpPr/>
              <p:nvPr/>
            </p:nvSpPr>
            <p:spPr>
              <a:xfrm>
                <a:off x="3413760" y="2217420"/>
                <a:ext cx="594360" cy="967714"/>
              </a:xfrm>
              <a:prstGeom prst="triangl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Isosceles Triangle 64">
                <a:extLst>
                  <a:ext uri="{FF2B5EF4-FFF2-40B4-BE49-F238E27FC236}">
                    <a16:creationId xmlns:a16="http://schemas.microsoft.com/office/drawing/2014/main" id="{D3C57B96-4B08-47F3-B917-F1E2CC30CC6F}"/>
                  </a:ext>
                </a:extLst>
              </p:cNvPr>
              <p:cNvSpPr/>
              <p:nvPr/>
            </p:nvSpPr>
            <p:spPr>
              <a:xfrm>
                <a:off x="3506588" y="2526841"/>
                <a:ext cx="408704" cy="658293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F82495F-38B6-4505-A3BA-062215AD4FE6}"/>
                </a:ext>
              </a:extLst>
            </p:cNvPr>
            <p:cNvGrpSpPr/>
            <p:nvPr/>
          </p:nvGrpSpPr>
          <p:grpSpPr>
            <a:xfrm>
              <a:off x="4969759" y="1914567"/>
              <a:ext cx="1621542" cy="2441532"/>
              <a:chOff x="3521958" y="225468"/>
              <a:chExt cx="3824503" cy="5949862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821445B-4FDA-4C80-8A97-E6F8C659F0C9}"/>
                  </a:ext>
                </a:extLst>
              </p:cNvPr>
              <p:cNvSpPr/>
              <p:nvPr/>
            </p:nvSpPr>
            <p:spPr>
              <a:xfrm>
                <a:off x="6677158" y="1990180"/>
                <a:ext cx="177452" cy="170354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9A0734A-0F3E-4DA6-B96B-FE95650499E0}"/>
                  </a:ext>
                </a:extLst>
              </p:cNvPr>
              <p:cNvGrpSpPr/>
              <p:nvPr/>
            </p:nvGrpSpPr>
            <p:grpSpPr>
              <a:xfrm>
                <a:off x="4670087" y="1277498"/>
                <a:ext cx="1603276" cy="2893512"/>
                <a:chOff x="3521958" y="3281818"/>
                <a:chExt cx="1603276" cy="2893512"/>
              </a:xfrm>
            </p:grpSpPr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BE1FAE98-1095-415C-9605-D3334F8B6586}"/>
                    </a:ext>
                  </a:extLst>
                </p:cNvPr>
                <p:cNvSpPr/>
                <p:nvPr/>
              </p:nvSpPr>
              <p:spPr>
                <a:xfrm>
                  <a:off x="3534428" y="3281818"/>
                  <a:ext cx="1590806" cy="289351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912E853C-050C-4364-A02F-C9B0F3E303BD}"/>
                    </a:ext>
                  </a:extLst>
                </p:cNvPr>
                <p:cNvSpPr/>
                <p:nvPr/>
              </p:nvSpPr>
              <p:spPr>
                <a:xfrm flipH="1" flipV="1">
                  <a:off x="3521958" y="3330287"/>
                  <a:ext cx="1205575" cy="2845043"/>
                </a:xfrm>
                <a:custGeom>
                  <a:avLst/>
                  <a:gdLst>
                    <a:gd name="connsiteX0" fmla="*/ 410172 w 1205575"/>
                    <a:gd name="connsiteY0" fmla="*/ 0 h 2845043"/>
                    <a:gd name="connsiteX1" fmla="*/ 1205575 w 1205575"/>
                    <a:gd name="connsiteY1" fmla="*/ 795403 h 2845043"/>
                    <a:gd name="connsiteX2" fmla="*/ 1205575 w 1205575"/>
                    <a:gd name="connsiteY2" fmla="*/ 2098109 h 2845043"/>
                    <a:gd name="connsiteX3" fmla="*/ 719779 w 1205575"/>
                    <a:gd name="connsiteY3" fmla="*/ 2831005 h 2845043"/>
                    <a:gd name="connsiteX4" fmla="*/ 674556 w 1205575"/>
                    <a:gd name="connsiteY4" fmla="*/ 2845043 h 2845043"/>
                    <a:gd name="connsiteX5" fmla="*/ 709101 w 1205575"/>
                    <a:gd name="connsiteY5" fmla="*/ 2826293 h 2845043"/>
                    <a:gd name="connsiteX6" fmla="*/ 1059787 w 1205575"/>
                    <a:gd name="connsiteY6" fmla="*/ 2166732 h 2845043"/>
                    <a:gd name="connsiteX7" fmla="*/ 1059787 w 1205575"/>
                    <a:gd name="connsiteY7" fmla="*/ 864026 h 2845043"/>
                    <a:gd name="connsiteX8" fmla="*/ 264384 w 1205575"/>
                    <a:gd name="connsiteY8" fmla="*/ 68623 h 2845043"/>
                    <a:gd name="connsiteX9" fmla="*/ 104083 w 1205575"/>
                    <a:gd name="connsiteY9" fmla="*/ 84783 h 2845043"/>
                    <a:gd name="connsiteX10" fmla="*/ 0 w 1205575"/>
                    <a:gd name="connsiteY10" fmla="*/ 117092 h 2845043"/>
                    <a:gd name="connsiteX11" fmla="*/ 100565 w 1205575"/>
                    <a:gd name="connsiteY11" fmla="*/ 62507 h 2845043"/>
                    <a:gd name="connsiteX12" fmla="*/ 410172 w 1205575"/>
                    <a:gd name="connsiteY12" fmla="*/ 0 h 2845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05575" h="2845043">
                      <a:moveTo>
                        <a:pt x="410172" y="0"/>
                      </a:moveTo>
                      <a:cubicBezTo>
                        <a:pt x="849461" y="0"/>
                        <a:pt x="1205575" y="356114"/>
                        <a:pt x="1205575" y="795403"/>
                      </a:cubicBezTo>
                      <a:lnTo>
                        <a:pt x="1205575" y="2098109"/>
                      </a:lnTo>
                      <a:cubicBezTo>
                        <a:pt x="1205575" y="2427576"/>
                        <a:pt x="1005261" y="2710257"/>
                        <a:pt x="719779" y="2831005"/>
                      </a:cubicBezTo>
                      <a:lnTo>
                        <a:pt x="674556" y="2845043"/>
                      </a:lnTo>
                      <a:lnTo>
                        <a:pt x="709101" y="2826293"/>
                      </a:lnTo>
                      <a:cubicBezTo>
                        <a:pt x="920680" y="2683353"/>
                        <a:pt x="1059787" y="2441288"/>
                        <a:pt x="1059787" y="2166732"/>
                      </a:cubicBezTo>
                      <a:lnTo>
                        <a:pt x="1059787" y="864026"/>
                      </a:lnTo>
                      <a:cubicBezTo>
                        <a:pt x="1059787" y="424737"/>
                        <a:pt x="703673" y="68623"/>
                        <a:pt x="264384" y="68623"/>
                      </a:cubicBezTo>
                      <a:cubicBezTo>
                        <a:pt x="209473" y="68623"/>
                        <a:pt x="155861" y="74187"/>
                        <a:pt x="104083" y="84783"/>
                      </a:cubicBezTo>
                      <a:lnTo>
                        <a:pt x="0" y="117092"/>
                      </a:lnTo>
                      <a:lnTo>
                        <a:pt x="100565" y="62507"/>
                      </a:lnTo>
                      <a:cubicBezTo>
                        <a:pt x="195726" y="22257"/>
                        <a:pt x="300350" y="0"/>
                        <a:pt x="41017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129B35B-60B8-4372-B472-C5F97ADBCBE4}"/>
                  </a:ext>
                </a:extLst>
              </p:cNvPr>
              <p:cNvGrpSpPr/>
              <p:nvPr/>
            </p:nvGrpSpPr>
            <p:grpSpPr>
              <a:xfrm>
                <a:off x="5743185" y="3273292"/>
                <a:ext cx="1603276" cy="2893512"/>
                <a:chOff x="3521958" y="3281818"/>
                <a:chExt cx="1603276" cy="2893512"/>
              </a:xfrm>
            </p:grpSpPr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039EE236-77E1-4AB2-9863-3338831E7550}"/>
                    </a:ext>
                  </a:extLst>
                </p:cNvPr>
                <p:cNvSpPr/>
                <p:nvPr/>
              </p:nvSpPr>
              <p:spPr>
                <a:xfrm>
                  <a:off x="3534428" y="3281818"/>
                  <a:ext cx="1590806" cy="289351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21C771F5-AAD8-4BFC-B8E4-20FC51B9E632}"/>
                    </a:ext>
                  </a:extLst>
                </p:cNvPr>
                <p:cNvSpPr/>
                <p:nvPr/>
              </p:nvSpPr>
              <p:spPr>
                <a:xfrm flipH="1" flipV="1">
                  <a:off x="3521958" y="3330287"/>
                  <a:ext cx="1205575" cy="2845043"/>
                </a:xfrm>
                <a:custGeom>
                  <a:avLst/>
                  <a:gdLst>
                    <a:gd name="connsiteX0" fmla="*/ 410172 w 1205575"/>
                    <a:gd name="connsiteY0" fmla="*/ 0 h 2845043"/>
                    <a:gd name="connsiteX1" fmla="*/ 1205575 w 1205575"/>
                    <a:gd name="connsiteY1" fmla="*/ 795403 h 2845043"/>
                    <a:gd name="connsiteX2" fmla="*/ 1205575 w 1205575"/>
                    <a:gd name="connsiteY2" fmla="*/ 2098109 h 2845043"/>
                    <a:gd name="connsiteX3" fmla="*/ 719779 w 1205575"/>
                    <a:gd name="connsiteY3" fmla="*/ 2831005 h 2845043"/>
                    <a:gd name="connsiteX4" fmla="*/ 674556 w 1205575"/>
                    <a:gd name="connsiteY4" fmla="*/ 2845043 h 2845043"/>
                    <a:gd name="connsiteX5" fmla="*/ 709101 w 1205575"/>
                    <a:gd name="connsiteY5" fmla="*/ 2826293 h 2845043"/>
                    <a:gd name="connsiteX6" fmla="*/ 1059787 w 1205575"/>
                    <a:gd name="connsiteY6" fmla="*/ 2166732 h 2845043"/>
                    <a:gd name="connsiteX7" fmla="*/ 1059787 w 1205575"/>
                    <a:gd name="connsiteY7" fmla="*/ 864026 h 2845043"/>
                    <a:gd name="connsiteX8" fmla="*/ 264384 w 1205575"/>
                    <a:gd name="connsiteY8" fmla="*/ 68623 h 2845043"/>
                    <a:gd name="connsiteX9" fmla="*/ 104083 w 1205575"/>
                    <a:gd name="connsiteY9" fmla="*/ 84783 h 2845043"/>
                    <a:gd name="connsiteX10" fmla="*/ 0 w 1205575"/>
                    <a:gd name="connsiteY10" fmla="*/ 117092 h 2845043"/>
                    <a:gd name="connsiteX11" fmla="*/ 100565 w 1205575"/>
                    <a:gd name="connsiteY11" fmla="*/ 62507 h 2845043"/>
                    <a:gd name="connsiteX12" fmla="*/ 410172 w 1205575"/>
                    <a:gd name="connsiteY12" fmla="*/ 0 h 2845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05575" h="2845043">
                      <a:moveTo>
                        <a:pt x="410172" y="0"/>
                      </a:moveTo>
                      <a:cubicBezTo>
                        <a:pt x="849461" y="0"/>
                        <a:pt x="1205575" y="356114"/>
                        <a:pt x="1205575" y="795403"/>
                      </a:cubicBezTo>
                      <a:lnTo>
                        <a:pt x="1205575" y="2098109"/>
                      </a:lnTo>
                      <a:cubicBezTo>
                        <a:pt x="1205575" y="2427576"/>
                        <a:pt x="1005261" y="2710257"/>
                        <a:pt x="719779" y="2831005"/>
                      </a:cubicBezTo>
                      <a:lnTo>
                        <a:pt x="674556" y="2845043"/>
                      </a:lnTo>
                      <a:lnTo>
                        <a:pt x="709101" y="2826293"/>
                      </a:lnTo>
                      <a:cubicBezTo>
                        <a:pt x="920680" y="2683353"/>
                        <a:pt x="1059787" y="2441288"/>
                        <a:pt x="1059787" y="2166732"/>
                      </a:cubicBezTo>
                      <a:lnTo>
                        <a:pt x="1059787" y="864026"/>
                      </a:lnTo>
                      <a:cubicBezTo>
                        <a:pt x="1059787" y="424737"/>
                        <a:pt x="703673" y="68623"/>
                        <a:pt x="264384" y="68623"/>
                      </a:cubicBezTo>
                      <a:cubicBezTo>
                        <a:pt x="209473" y="68623"/>
                        <a:pt x="155861" y="74187"/>
                        <a:pt x="104083" y="84783"/>
                      </a:cubicBezTo>
                      <a:lnTo>
                        <a:pt x="0" y="117092"/>
                      </a:lnTo>
                      <a:lnTo>
                        <a:pt x="100565" y="62507"/>
                      </a:lnTo>
                      <a:cubicBezTo>
                        <a:pt x="195726" y="22257"/>
                        <a:pt x="300350" y="0"/>
                        <a:pt x="41017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2AB8173C-EB0A-4615-B922-9AFA2C5EB8B8}"/>
                  </a:ext>
                </a:extLst>
              </p:cNvPr>
              <p:cNvSpPr/>
              <p:nvPr/>
            </p:nvSpPr>
            <p:spPr>
              <a:xfrm>
                <a:off x="5393499" y="225468"/>
                <a:ext cx="177452" cy="170354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89DAE609-E143-45F7-855A-1458D4375618}"/>
                  </a:ext>
                </a:extLst>
              </p:cNvPr>
              <p:cNvSpPr/>
              <p:nvPr/>
            </p:nvSpPr>
            <p:spPr>
              <a:xfrm>
                <a:off x="4152379" y="1990180"/>
                <a:ext cx="177452" cy="170354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A75E119-E352-4707-A478-69426ECE3E0D}"/>
                  </a:ext>
                </a:extLst>
              </p:cNvPr>
              <p:cNvGrpSpPr/>
              <p:nvPr/>
            </p:nvGrpSpPr>
            <p:grpSpPr>
              <a:xfrm>
                <a:off x="3521958" y="3281818"/>
                <a:ext cx="1603276" cy="2893512"/>
                <a:chOff x="3521958" y="3281818"/>
                <a:chExt cx="1603276" cy="2893512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C8DEF2C5-3472-45CA-A1BE-3B34CAC8CF20}"/>
                    </a:ext>
                  </a:extLst>
                </p:cNvPr>
                <p:cNvSpPr/>
                <p:nvPr/>
              </p:nvSpPr>
              <p:spPr>
                <a:xfrm>
                  <a:off x="3534428" y="3281818"/>
                  <a:ext cx="1590806" cy="289351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6C2D8B25-8E4B-45A7-9BAD-FD37195CD09F}"/>
                    </a:ext>
                  </a:extLst>
                </p:cNvPr>
                <p:cNvSpPr/>
                <p:nvPr/>
              </p:nvSpPr>
              <p:spPr>
                <a:xfrm flipH="1" flipV="1">
                  <a:off x="3521958" y="3330287"/>
                  <a:ext cx="1205575" cy="2845043"/>
                </a:xfrm>
                <a:custGeom>
                  <a:avLst/>
                  <a:gdLst>
                    <a:gd name="connsiteX0" fmla="*/ 410172 w 1205575"/>
                    <a:gd name="connsiteY0" fmla="*/ 0 h 2845043"/>
                    <a:gd name="connsiteX1" fmla="*/ 1205575 w 1205575"/>
                    <a:gd name="connsiteY1" fmla="*/ 795403 h 2845043"/>
                    <a:gd name="connsiteX2" fmla="*/ 1205575 w 1205575"/>
                    <a:gd name="connsiteY2" fmla="*/ 2098109 h 2845043"/>
                    <a:gd name="connsiteX3" fmla="*/ 719779 w 1205575"/>
                    <a:gd name="connsiteY3" fmla="*/ 2831005 h 2845043"/>
                    <a:gd name="connsiteX4" fmla="*/ 674556 w 1205575"/>
                    <a:gd name="connsiteY4" fmla="*/ 2845043 h 2845043"/>
                    <a:gd name="connsiteX5" fmla="*/ 709101 w 1205575"/>
                    <a:gd name="connsiteY5" fmla="*/ 2826293 h 2845043"/>
                    <a:gd name="connsiteX6" fmla="*/ 1059787 w 1205575"/>
                    <a:gd name="connsiteY6" fmla="*/ 2166732 h 2845043"/>
                    <a:gd name="connsiteX7" fmla="*/ 1059787 w 1205575"/>
                    <a:gd name="connsiteY7" fmla="*/ 864026 h 2845043"/>
                    <a:gd name="connsiteX8" fmla="*/ 264384 w 1205575"/>
                    <a:gd name="connsiteY8" fmla="*/ 68623 h 2845043"/>
                    <a:gd name="connsiteX9" fmla="*/ 104083 w 1205575"/>
                    <a:gd name="connsiteY9" fmla="*/ 84783 h 2845043"/>
                    <a:gd name="connsiteX10" fmla="*/ 0 w 1205575"/>
                    <a:gd name="connsiteY10" fmla="*/ 117092 h 2845043"/>
                    <a:gd name="connsiteX11" fmla="*/ 100565 w 1205575"/>
                    <a:gd name="connsiteY11" fmla="*/ 62507 h 2845043"/>
                    <a:gd name="connsiteX12" fmla="*/ 410172 w 1205575"/>
                    <a:gd name="connsiteY12" fmla="*/ 0 h 2845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05575" h="2845043">
                      <a:moveTo>
                        <a:pt x="410172" y="0"/>
                      </a:moveTo>
                      <a:cubicBezTo>
                        <a:pt x="849461" y="0"/>
                        <a:pt x="1205575" y="356114"/>
                        <a:pt x="1205575" y="795403"/>
                      </a:cubicBezTo>
                      <a:lnTo>
                        <a:pt x="1205575" y="2098109"/>
                      </a:lnTo>
                      <a:cubicBezTo>
                        <a:pt x="1205575" y="2427576"/>
                        <a:pt x="1005261" y="2710257"/>
                        <a:pt x="719779" y="2831005"/>
                      </a:cubicBezTo>
                      <a:lnTo>
                        <a:pt x="674556" y="2845043"/>
                      </a:lnTo>
                      <a:lnTo>
                        <a:pt x="709101" y="2826293"/>
                      </a:lnTo>
                      <a:cubicBezTo>
                        <a:pt x="920680" y="2683353"/>
                        <a:pt x="1059787" y="2441288"/>
                        <a:pt x="1059787" y="2166732"/>
                      </a:cubicBezTo>
                      <a:lnTo>
                        <a:pt x="1059787" y="864026"/>
                      </a:lnTo>
                      <a:cubicBezTo>
                        <a:pt x="1059787" y="424737"/>
                        <a:pt x="703673" y="68623"/>
                        <a:pt x="264384" y="68623"/>
                      </a:cubicBezTo>
                      <a:cubicBezTo>
                        <a:pt x="209473" y="68623"/>
                        <a:pt x="155861" y="74187"/>
                        <a:pt x="104083" y="84783"/>
                      </a:cubicBezTo>
                      <a:lnTo>
                        <a:pt x="0" y="117092"/>
                      </a:lnTo>
                      <a:lnTo>
                        <a:pt x="100565" y="62507"/>
                      </a:lnTo>
                      <a:cubicBezTo>
                        <a:pt x="195726" y="22257"/>
                        <a:pt x="300350" y="0"/>
                        <a:pt x="410172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E287EB1-3E91-47F3-A3FC-B601E268A1C9}"/>
                  </a:ext>
                </a:extLst>
              </p:cNvPr>
              <p:cNvGrpSpPr/>
              <p:nvPr/>
            </p:nvGrpSpPr>
            <p:grpSpPr>
              <a:xfrm>
                <a:off x="5038365" y="1999145"/>
                <a:ext cx="956422" cy="1726102"/>
                <a:chOff x="3521958" y="3281818"/>
                <a:chExt cx="1603276" cy="2893512"/>
              </a:xfrm>
            </p:grpSpPr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2E840440-6D42-4782-AAF0-6F6A5FE9BB22}"/>
                    </a:ext>
                  </a:extLst>
                </p:cNvPr>
                <p:cNvSpPr/>
                <p:nvPr/>
              </p:nvSpPr>
              <p:spPr>
                <a:xfrm>
                  <a:off x="3534428" y="3281818"/>
                  <a:ext cx="1590806" cy="289351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B74E9CAF-37A3-41A2-95DE-C175272E3C3E}"/>
                    </a:ext>
                  </a:extLst>
                </p:cNvPr>
                <p:cNvSpPr/>
                <p:nvPr/>
              </p:nvSpPr>
              <p:spPr>
                <a:xfrm flipH="1" flipV="1">
                  <a:off x="3521958" y="3330287"/>
                  <a:ext cx="1205575" cy="2845043"/>
                </a:xfrm>
                <a:custGeom>
                  <a:avLst/>
                  <a:gdLst>
                    <a:gd name="connsiteX0" fmla="*/ 410172 w 1205575"/>
                    <a:gd name="connsiteY0" fmla="*/ 0 h 2845043"/>
                    <a:gd name="connsiteX1" fmla="*/ 1205575 w 1205575"/>
                    <a:gd name="connsiteY1" fmla="*/ 795403 h 2845043"/>
                    <a:gd name="connsiteX2" fmla="*/ 1205575 w 1205575"/>
                    <a:gd name="connsiteY2" fmla="*/ 2098109 h 2845043"/>
                    <a:gd name="connsiteX3" fmla="*/ 719779 w 1205575"/>
                    <a:gd name="connsiteY3" fmla="*/ 2831005 h 2845043"/>
                    <a:gd name="connsiteX4" fmla="*/ 674556 w 1205575"/>
                    <a:gd name="connsiteY4" fmla="*/ 2845043 h 2845043"/>
                    <a:gd name="connsiteX5" fmla="*/ 709101 w 1205575"/>
                    <a:gd name="connsiteY5" fmla="*/ 2826293 h 2845043"/>
                    <a:gd name="connsiteX6" fmla="*/ 1059787 w 1205575"/>
                    <a:gd name="connsiteY6" fmla="*/ 2166732 h 2845043"/>
                    <a:gd name="connsiteX7" fmla="*/ 1059787 w 1205575"/>
                    <a:gd name="connsiteY7" fmla="*/ 864026 h 2845043"/>
                    <a:gd name="connsiteX8" fmla="*/ 264384 w 1205575"/>
                    <a:gd name="connsiteY8" fmla="*/ 68623 h 2845043"/>
                    <a:gd name="connsiteX9" fmla="*/ 104083 w 1205575"/>
                    <a:gd name="connsiteY9" fmla="*/ 84783 h 2845043"/>
                    <a:gd name="connsiteX10" fmla="*/ 0 w 1205575"/>
                    <a:gd name="connsiteY10" fmla="*/ 117092 h 2845043"/>
                    <a:gd name="connsiteX11" fmla="*/ 100565 w 1205575"/>
                    <a:gd name="connsiteY11" fmla="*/ 62507 h 2845043"/>
                    <a:gd name="connsiteX12" fmla="*/ 410172 w 1205575"/>
                    <a:gd name="connsiteY12" fmla="*/ 0 h 2845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05575" h="2845043">
                      <a:moveTo>
                        <a:pt x="410172" y="0"/>
                      </a:moveTo>
                      <a:cubicBezTo>
                        <a:pt x="849461" y="0"/>
                        <a:pt x="1205575" y="356114"/>
                        <a:pt x="1205575" y="795403"/>
                      </a:cubicBezTo>
                      <a:lnTo>
                        <a:pt x="1205575" y="2098109"/>
                      </a:lnTo>
                      <a:cubicBezTo>
                        <a:pt x="1205575" y="2427576"/>
                        <a:pt x="1005261" y="2710257"/>
                        <a:pt x="719779" y="2831005"/>
                      </a:cubicBezTo>
                      <a:lnTo>
                        <a:pt x="674556" y="2845043"/>
                      </a:lnTo>
                      <a:lnTo>
                        <a:pt x="709101" y="2826293"/>
                      </a:lnTo>
                      <a:cubicBezTo>
                        <a:pt x="920680" y="2683353"/>
                        <a:pt x="1059787" y="2441288"/>
                        <a:pt x="1059787" y="2166732"/>
                      </a:cubicBezTo>
                      <a:lnTo>
                        <a:pt x="1059787" y="864026"/>
                      </a:lnTo>
                      <a:cubicBezTo>
                        <a:pt x="1059787" y="424737"/>
                        <a:pt x="703673" y="68623"/>
                        <a:pt x="264384" y="68623"/>
                      </a:cubicBezTo>
                      <a:cubicBezTo>
                        <a:pt x="209473" y="68623"/>
                        <a:pt x="155861" y="74187"/>
                        <a:pt x="104083" y="84783"/>
                      </a:cubicBezTo>
                      <a:lnTo>
                        <a:pt x="0" y="117092"/>
                      </a:lnTo>
                      <a:lnTo>
                        <a:pt x="100565" y="62507"/>
                      </a:lnTo>
                      <a:cubicBezTo>
                        <a:pt x="195726" y="22257"/>
                        <a:pt x="300350" y="0"/>
                        <a:pt x="41017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3452CD8-FDD4-4D86-A21B-7153E79DC8A5}"/>
                  </a:ext>
                </a:extLst>
              </p:cNvPr>
              <p:cNvGrpSpPr/>
              <p:nvPr/>
            </p:nvGrpSpPr>
            <p:grpSpPr>
              <a:xfrm>
                <a:off x="5447252" y="2060004"/>
                <a:ext cx="487470" cy="490495"/>
                <a:chOff x="8792123" y="900979"/>
                <a:chExt cx="1517931" cy="1527351"/>
              </a:xfrm>
              <a:solidFill>
                <a:schemeClr val="bg1"/>
              </a:solidFill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F724DDD4-73C5-4DAE-A0DC-39C0CB5CD2B1}"/>
                    </a:ext>
                  </a:extLst>
                </p:cNvPr>
                <p:cNvSpPr/>
                <p:nvPr/>
              </p:nvSpPr>
              <p:spPr>
                <a:xfrm>
                  <a:off x="8792123" y="900979"/>
                  <a:ext cx="433671" cy="427372"/>
                </a:xfrm>
                <a:custGeom>
                  <a:avLst/>
                  <a:gdLst>
                    <a:gd name="connsiteX0" fmla="*/ 200843 w 409022"/>
                    <a:gd name="connsiteY0" fmla="*/ 0 h 427372"/>
                    <a:gd name="connsiteX1" fmla="*/ 214874 w 409022"/>
                    <a:gd name="connsiteY1" fmla="*/ 708 h 427372"/>
                    <a:gd name="connsiteX2" fmla="*/ 245727 w 409022"/>
                    <a:gd name="connsiteY2" fmla="*/ 3972 h 427372"/>
                    <a:gd name="connsiteX3" fmla="*/ 409022 w 409022"/>
                    <a:gd name="connsiteY3" fmla="*/ 214235 h 427372"/>
                    <a:gd name="connsiteX4" fmla="*/ 245727 w 409022"/>
                    <a:gd name="connsiteY4" fmla="*/ 424498 h 427372"/>
                    <a:gd name="connsiteX5" fmla="*/ 218558 w 409022"/>
                    <a:gd name="connsiteY5" fmla="*/ 427372 h 427372"/>
                    <a:gd name="connsiteX6" fmla="*/ 193154 w 409022"/>
                    <a:gd name="connsiteY6" fmla="*/ 426090 h 427372"/>
                    <a:gd name="connsiteX7" fmla="*/ 183128 w 409022"/>
                    <a:gd name="connsiteY7" fmla="*/ 426596 h 427372"/>
                    <a:gd name="connsiteX8" fmla="*/ 163295 w 409022"/>
                    <a:gd name="connsiteY8" fmla="*/ 424498 h 427372"/>
                    <a:gd name="connsiteX9" fmla="*/ 0 w 409022"/>
                    <a:gd name="connsiteY9" fmla="*/ 214235 h 427372"/>
                    <a:gd name="connsiteX10" fmla="*/ 163295 w 409022"/>
                    <a:gd name="connsiteY10" fmla="*/ 3972 h 427372"/>
                    <a:gd name="connsiteX11" fmla="*/ 200843 w 409022"/>
                    <a:gd name="connsiteY11" fmla="*/ 0 h 427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9022" h="427372">
                      <a:moveTo>
                        <a:pt x="200843" y="0"/>
                      </a:moveTo>
                      <a:lnTo>
                        <a:pt x="214874" y="708"/>
                      </a:lnTo>
                      <a:lnTo>
                        <a:pt x="245727" y="3972"/>
                      </a:lnTo>
                      <a:cubicBezTo>
                        <a:pt x="338919" y="23985"/>
                        <a:pt x="409022" y="110519"/>
                        <a:pt x="409022" y="214235"/>
                      </a:cubicBezTo>
                      <a:cubicBezTo>
                        <a:pt x="409022" y="317951"/>
                        <a:pt x="338919" y="404485"/>
                        <a:pt x="245727" y="424498"/>
                      </a:cubicBezTo>
                      <a:lnTo>
                        <a:pt x="218558" y="427372"/>
                      </a:lnTo>
                      <a:lnTo>
                        <a:pt x="193154" y="426090"/>
                      </a:lnTo>
                      <a:lnTo>
                        <a:pt x="183128" y="426596"/>
                      </a:lnTo>
                      <a:lnTo>
                        <a:pt x="163295" y="424498"/>
                      </a:lnTo>
                      <a:cubicBezTo>
                        <a:pt x="70103" y="404485"/>
                        <a:pt x="0" y="317951"/>
                        <a:pt x="0" y="214235"/>
                      </a:cubicBezTo>
                      <a:cubicBezTo>
                        <a:pt x="0" y="110519"/>
                        <a:pt x="70103" y="23985"/>
                        <a:pt x="163295" y="3972"/>
                      </a:cubicBezTo>
                      <a:lnTo>
                        <a:pt x="2008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3EDEC322-E453-4737-9B83-652C0FEBEE70}"/>
                    </a:ext>
                  </a:extLst>
                </p:cNvPr>
                <p:cNvSpPr/>
                <p:nvPr/>
              </p:nvSpPr>
              <p:spPr>
                <a:xfrm>
                  <a:off x="9883105" y="1990180"/>
                  <a:ext cx="426949" cy="438150"/>
                </a:xfrm>
                <a:custGeom>
                  <a:avLst/>
                  <a:gdLst>
                    <a:gd name="connsiteX0" fmla="*/ 213090 w 426949"/>
                    <a:gd name="connsiteY0" fmla="*/ 0 h 438150"/>
                    <a:gd name="connsiteX1" fmla="*/ 422677 w 426949"/>
                    <a:gd name="connsiteY1" fmla="*/ 174924 h 438150"/>
                    <a:gd name="connsiteX2" fmla="*/ 426949 w 426949"/>
                    <a:gd name="connsiteY2" fmla="*/ 218323 h 438150"/>
                    <a:gd name="connsiteX3" fmla="*/ 426793 w 426949"/>
                    <a:gd name="connsiteY3" fmla="*/ 221413 h 438150"/>
                    <a:gd name="connsiteX4" fmla="*/ 422677 w 426949"/>
                    <a:gd name="connsiteY4" fmla="*/ 263226 h 438150"/>
                    <a:gd name="connsiteX5" fmla="*/ 213090 w 426949"/>
                    <a:gd name="connsiteY5" fmla="*/ 438150 h 438150"/>
                    <a:gd name="connsiteX6" fmla="*/ 3503 w 426949"/>
                    <a:gd name="connsiteY6" fmla="*/ 263226 h 438150"/>
                    <a:gd name="connsiteX7" fmla="*/ 0 w 426949"/>
                    <a:gd name="connsiteY7" fmla="*/ 227641 h 438150"/>
                    <a:gd name="connsiteX8" fmla="*/ 545 w 426949"/>
                    <a:gd name="connsiteY8" fmla="*/ 216857 h 438150"/>
                    <a:gd name="connsiteX9" fmla="*/ 148 w 426949"/>
                    <a:gd name="connsiteY9" fmla="*/ 209005 h 438150"/>
                    <a:gd name="connsiteX10" fmla="*/ 3503 w 426949"/>
                    <a:gd name="connsiteY10" fmla="*/ 174924 h 438150"/>
                    <a:gd name="connsiteX11" fmla="*/ 213090 w 426949"/>
                    <a:gd name="connsiteY11" fmla="*/ 0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26949" h="438150">
                      <a:moveTo>
                        <a:pt x="213090" y="0"/>
                      </a:moveTo>
                      <a:cubicBezTo>
                        <a:pt x="316473" y="0"/>
                        <a:pt x="402728" y="75095"/>
                        <a:pt x="422677" y="174924"/>
                      </a:cubicBezTo>
                      <a:lnTo>
                        <a:pt x="426949" y="218323"/>
                      </a:lnTo>
                      <a:lnTo>
                        <a:pt x="426793" y="221413"/>
                      </a:lnTo>
                      <a:lnTo>
                        <a:pt x="422677" y="263226"/>
                      </a:lnTo>
                      <a:cubicBezTo>
                        <a:pt x="402728" y="363055"/>
                        <a:pt x="316473" y="438150"/>
                        <a:pt x="213090" y="438150"/>
                      </a:cubicBezTo>
                      <a:cubicBezTo>
                        <a:pt x="109707" y="438150"/>
                        <a:pt x="23452" y="363055"/>
                        <a:pt x="3503" y="263226"/>
                      </a:cubicBezTo>
                      <a:lnTo>
                        <a:pt x="0" y="227641"/>
                      </a:lnTo>
                      <a:lnTo>
                        <a:pt x="545" y="216857"/>
                      </a:lnTo>
                      <a:lnTo>
                        <a:pt x="148" y="209005"/>
                      </a:lnTo>
                      <a:lnTo>
                        <a:pt x="3503" y="174924"/>
                      </a:lnTo>
                      <a:cubicBezTo>
                        <a:pt x="23452" y="75095"/>
                        <a:pt x="109707" y="0"/>
                        <a:pt x="21309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112A28EC-C902-482A-9F86-B5BA07FCCDEE}"/>
                    </a:ext>
                  </a:extLst>
                </p:cNvPr>
                <p:cNvSpPr/>
                <p:nvPr/>
              </p:nvSpPr>
              <p:spPr>
                <a:xfrm>
                  <a:off x="9001944" y="901873"/>
                  <a:ext cx="14031" cy="1096"/>
                </a:xfrm>
                <a:custGeom>
                  <a:avLst/>
                  <a:gdLst>
                    <a:gd name="connsiteX0" fmla="*/ 3668 w 14031"/>
                    <a:gd name="connsiteY0" fmla="*/ 0 h 1096"/>
                    <a:gd name="connsiteX1" fmla="*/ 14031 w 14031"/>
                    <a:gd name="connsiteY1" fmla="*/ 1096 h 1096"/>
                    <a:gd name="connsiteX2" fmla="*/ 0 w 14031"/>
                    <a:gd name="connsiteY2" fmla="*/ 388 h 1096"/>
                    <a:gd name="connsiteX3" fmla="*/ 3668 w 14031"/>
                    <a:gd name="connsiteY3" fmla="*/ 0 h 1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31" h="1096">
                      <a:moveTo>
                        <a:pt x="3668" y="0"/>
                      </a:moveTo>
                      <a:lnTo>
                        <a:pt x="14031" y="1096"/>
                      </a:lnTo>
                      <a:lnTo>
                        <a:pt x="0" y="388"/>
                      </a:lnTo>
                      <a:lnTo>
                        <a:pt x="366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8BCA9FCE-E619-4D3A-B3A2-3B68999F7A7B}"/>
                    </a:ext>
                  </a:extLst>
                </p:cNvPr>
                <p:cNvSpPr/>
                <p:nvPr/>
              </p:nvSpPr>
              <p:spPr>
                <a:xfrm>
                  <a:off x="9015974" y="902969"/>
                  <a:ext cx="1294080" cy="1315604"/>
                </a:xfrm>
                <a:custGeom>
                  <a:avLst/>
                  <a:gdLst>
                    <a:gd name="connsiteX0" fmla="*/ 0 w 1294080"/>
                    <a:gd name="connsiteY0" fmla="*/ 0 h 1315604"/>
                    <a:gd name="connsiteX1" fmla="*/ 112813 w 1294080"/>
                    <a:gd name="connsiteY1" fmla="*/ 5694 h 1315604"/>
                    <a:gd name="connsiteX2" fmla="*/ 1294080 w 1294080"/>
                    <a:gd name="connsiteY2" fmla="*/ 1314138 h 1315604"/>
                    <a:gd name="connsiteX3" fmla="*/ 1294006 w 1294080"/>
                    <a:gd name="connsiteY3" fmla="*/ 1315604 h 1315604"/>
                    <a:gd name="connsiteX4" fmla="*/ 1289734 w 1294080"/>
                    <a:gd name="connsiteY4" fmla="*/ 1272205 h 1315604"/>
                    <a:gd name="connsiteX5" fmla="*/ 1080147 w 1294080"/>
                    <a:gd name="connsiteY5" fmla="*/ 1097281 h 1315604"/>
                    <a:gd name="connsiteX6" fmla="*/ 870560 w 1294080"/>
                    <a:gd name="connsiteY6" fmla="*/ 1272205 h 1315604"/>
                    <a:gd name="connsiteX7" fmla="*/ 867205 w 1294080"/>
                    <a:gd name="connsiteY7" fmla="*/ 1306286 h 1315604"/>
                    <a:gd name="connsiteX8" fmla="*/ 863011 w 1294080"/>
                    <a:gd name="connsiteY8" fmla="*/ 1223268 h 1315604"/>
                    <a:gd name="connsiteX9" fmla="*/ 69208 w 1294080"/>
                    <a:gd name="connsiteY9" fmla="*/ 429971 h 1315604"/>
                    <a:gd name="connsiteX10" fmla="*/ 3684 w 1294080"/>
                    <a:gd name="connsiteY10" fmla="*/ 426664 h 1315604"/>
                    <a:gd name="connsiteX11" fmla="*/ 30853 w 1294080"/>
                    <a:gd name="connsiteY11" fmla="*/ 423790 h 1315604"/>
                    <a:gd name="connsiteX12" fmla="*/ 194148 w 1294080"/>
                    <a:gd name="connsiteY12" fmla="*/ 213527 h 1315604"/>
                    <a:gd name="connsiteX13" fmla="*/ 30853 w 1294080"/>
                    <a:gd name="connsiteY13" fmla="*/ 3264 h 1315604"/>
                    <a:gd name="connsiteX14" fmla="*/ 0 w 1294080"/>
                    <a:gd name="connsiteY14" fmla="*/ 0 h 1315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4080" h="1315604">
                      <a:moveTo>
                        <a:pt x="0" y="0"/>
                      </a:moveTo>
                      <a:lnTo>
                        <a:pt x="112813" y="5694"/>
                      </a:lnTo>
                      <a:cubicBezTo>
                        <a:pt x="776313" y="73048"/>
                        <a:pt x="1294080" y="633153"/>
                        <a:pt x="1294080" y="1314138"/>
                      </a:cubicBezTo>
                      <a:lnTo>
                        <a:pt x="1294006" y="1315604"/>
                      </a:lnTo>
                      <a:lnTo>
                        <a:pt x="1289734" y="1272205"/>
                      </a:lnTo>
                      <a:cubicBezTo>
                        <a:pt x="1269785" y="1172376"/>
                        <a:pt x="1183530" y="1097281"/>
                        <a:pt x="1080147" y="1097281"/>
                      </a:cubicBezTo>
                      <a:cubicBezTo>
                        <a:pt x="976764" y="1097281"/>
                        <a:pt x="890509" y="1172376"/>
                        <a:pt x="870560" y="1272205"/>
                      </a:cubicBezTo>
                      <a:lnTo>
                        <a:pt x="867205" y="1306286"/>
                      </a:lnTo>
                      <a:lnTo>
                        <a:pt x="863011" y="1223268"/>
                      </a:lnTo>
                      <a:cubicBezTo>
                        <a:pt x="820505" y="804985"/>
                        <a:pt x="487758" y="472450"/>
                        <a:pt x="69208" y="429971"/>
                      </a:cubicBezTo>
                      <a:lnTo>
                        <a:pt x="3684" y="426664"/>
                      </a:lnTo>
                      <a:lnTo>
                        <a:pt x="30853" y="423790"/>
                      </a:lnTo>
                      <a:cubicBezTo>
                        <a:pt x="124045" y="403777"/>
                        <a:pt x="194148" y="317243"/>
                        <a:pt x="194148" y="213527"/>
                      </a:cubicBezTo>
                      <a:cubicBezTo>
                        <a:pt x="194148" y="109811"/>
                        <a:pt x="124045" y="23277"/>
                        <a:pt x="30853" y="326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54B66334-E3EC-4FB5-806D-13041D698BDB}"/>
                    </a:ext>
                  </a:extLst>
                </p:cNvPr>
                <p:cNvSpPr/>
                <p:nvPr/>
              </p:nvSpPr>
              <p:spPr>
                <a:xfrm>
                  <a:off x="8984228" y="1328351"/>
                  <a:ext cx="35430" cy="2768"/>
                </a:xfrm>
                <a:custGeom>
                  <a:avLst/>
                  <a:gdLst>
                    <a:gd name="connsiteX0" fmla="*/ 10026 w 35430"/>
                    <a:gd name="connsiteY0" fmla="*/ 0 h 2768"/>
                    <a:gd name="connsiteX1" fmla="*/ 35430 w 35430"/>
                    <a:gd name="connsiteY1" fmla="*/ 1282 h 2768"/>
                    <a:gd name="connsiteX2" fmla="*/ 21383 w 35430"/>
                    <a:gd name="connsiteY2" fmla="*/ 2768 h 2768"/>
                    <a:gd name="connsiteX3" fmla="*/ 0 w 35430"/>
                    <a:gd name="connsiteY3" fmla="*/ 506 h 2768"/>
                    <a:gd name="connsiteX4" fmla="*/ 10026 w 35430"/>
                    <a:gd name="connsiteY4" fmla="*/ 0 h 2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430" h="2768">
                      <a:moveTo>
                        <a:pt x="10026" y="0"/>
                      </a:moveTo>
                      <a:lnTo>
                        <a:pt x="35430" y="1282"/>
                      </a:lnTo>
                      <a:lnTo>
                        <a:pt x="21383" y="2768"/>
                      </a:lnTo>
                      <a:lnTo>
                        <a:pt x="0" y="506"/>
                      </a:lnTo>
                      <a:lnTo>
                        <a:pt x="1002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5236317B-136F-407C-BE0D-8C797BA76AD1}"/>
                    </a:ext>
                  </a:extLst>
                </p:cNvPr>
                <p:cNvSpPr/>
                <p:nvPr/>
              </p:nvSpPr>
              <p:spPr>
                <a:xfrm>
                  <a:off x="9882188" y="2209255"/>
                  <a:ext cx="1388" cy="18636"/>
                </a:xfrm>
                <a:custGeom>
                  <a:avLst/>
                  <a:gdLst>
                    <a:gd name="connsiteX0" fmla="*/ 991 w 1388"/>
                    <a:gd name="connsiteY0" fmla="*/ 0 h 18636"/>
                    <a:gd name="connsiteX1" fmla="*/ 1388 w 1388"/>
                    <a:gd name="connsiteY1" fmla="*/ 7852 h 18636"/>
                    <a:gd name="connsiteX2" fmla="*/ 843 w 1388"/>
                    <a:gd name="connsiteY2" fmla="*/ 18636 h 18636"/>
                    <a:gd name="connsiteX3" fmla="*/ 0 w 1388"/>
                    <a:gd name="connsiteY3" fmla="*/ 10070 h 18636"/>
                    <a:gd name="connsiteX4" fmla="*/ 991 w 1388"/>
                    <a:gd name="connsiteY4" fmla="*/ 0 h 18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88" h="18636">
                      <a:moveTo>
                        <a:pt x="991" y="0"/>
                      </a:moveTo>
                      <a:lnTo>
                        <a:pt x="1388" y="7852"/>
                      </a:lnTo>
                      <a:lnTo>
                        <a:pt x="843" y="18636"/>
                      </a:lnTo>
                      <a:lnTo>
                        <a:pt x="0" y="10070"/>
                      </a:lnTo>
                      <a:lnTo>
                        <a:pt x="99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C0A43617-BA22-4C3C-857B-EC4381DE693D}"/>
                    </a:ext>
                  </a:extLst>
                </p:cNvPr>
                <p:cNvSpPr/>
                <p:nvPr/>
              </p:nvSpPr>
              <p:spPr>
                <a:xfrm>
                  <a:off x="10309824" y="2218573"/>
                  <a:ext cx="230" cy="3090"/>
                </a:xfrm>
                <a:custGeom>
                  <a:avLst/>
                  <a:gdLst>
                    <a:gd name="connsiteX0" fmla="*/ 156 w 230"/>
                    <a:gd name="connsiteY0" fmla="*/ 0 h 3090"/>
                    <a:gd name="connsiteX1" fmla="*/ 230 w 230"/>
                    <a:gd name="connsiteY1" fmla="*/ 752 h 3090"/>
                    <a:gd name="connsiteX2" fmla="*/ 0 w 230"/>
                    <a:gd name="connsiteY2" fmla="*/ 3090 h 3090"/>
                    <a:gd name="connsiteX3" fmla="*/ 156 w 230"/>
                    <a:gd name="connsiteY3" fmla="*/ 0 h 3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0" h="3090">
                      <a:moveTo>
                        <a:pt x="156" y="0"/>
                      </a:moveTo>
                      <a:lnTo>
                        <a:pt x="230" y="752"/>
                      </a:lnTo>
                      <a:lnTo>
                        <a:pt x="0" y="309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51462B98-F3C5-4EB6-BCFE-ED78922A534D}"/>
                  </a:ext>
                </a:extLst>
              </p:cNvPr>
              <p:cNvGrpSpPr/>
              <p:nvPr/>
            </p:nvGrpSpPr>
            <p:grpSpPr>
              <a:xfrm>
                <a:off x="6663302" y="3395981"/>
                <a:ext cx="487470" cy="490495"/>
                <a:chOff x="8792123" y="900979"/>
                <a:chExt cx="1517931" cy="1527351"/>
              </a:xfrm>
              <a:solidFill>
                <a:schemeClr val="bg1"/>
              </a:solidFill>
            </p:grpSpPr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C0876482-4710-4FD3-A057-0AEB7F6B0316}"/>
                    </a:ext>
                  </a:extLst>
                </p:cNvPr>
                <p:cNvSpPr/>
                <p:nvPr/>
              </p:nvSpPr>
              <p:spPr>
                <a:xfrm>
                  <a:off x="8792123" y="900979"/>
                  <a:ext cx="433671" cy="427372"/>
                </a:xfrm>
                <a:custGeom>
                  <a:avLst/>
                  <a:gdLst>
                    <a:gd name="connsiteX0" fmla="*/ 200843 w 409022"/>
                    <a:gd name="connsiteY0" fmla="*/ 0 h 427372"/>
                    <a:gd name="connsiteX1" fmla="*/ 214874 w 409022"/>
                    <a:gd name="connsiteY1" fmla="*/ 708 h 427372"/>
                    <a:gd name="connsiteX2" fmla="*/ 245727 w 409022"/>
                    <a:gd name="connsiteY2" fmla="*/ 3972 h 427372"/>
                    <a:gd name="connsiteX3" fmla="*/ 409022 w 409022"/>
                    <a:gd name="connsiteY3" fmla="*/ 214235 h 427372"/>
                    <a:gd name="connsiteX4" fmla="*/ 245727 w 409022"/>
                    <a:gd name="connsiteY4" fmla="*/ 424498 h 427372"/>
                    <a:gd name="connsiteX5" fmla="*/ 218558 w 409022"/>
                    <a:gd name="connsiteY5" fmla="*/ 427372 h 427372"/>
                    <a:gd name="connsiteX6" fmla="*/ 193154 w 409022"/>
                    <a:gd name="connsiteY6" fmla="*/ 426090 h 427372"/>
                    <a:gd name="connsiteX7" fmla="*/ 183128 w 409022"/>
                    <a:gd name="connsiteY7" fmla="*/ 426596 h 427372"/>
                    <a:gd name="connsiteX8" fmla="*/ 163295 w 409022"/>
                    <a:gd name="connsiteY8" fmla="*/ 424498 h 427372"/>
                    <a:gd name="connsiteX9" fmla="*/ 0 w 409022"/>
                    <a:gd name="connsiteY9" fmla="*/ 214235 h 427372"/>
                    <a:gd name="connsiteX10" fmla="*/ 163295 w 409022"/>
                    <a:gd name="connsiteY10" fmla="*/ 3972 h 427372"/>
                    <a:gd name="connsiteX11" fmla="*/ 200843 w 409022"/>
                    <a:gd name="connsiteY11" fmla="*/ 0 h 427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9022" h="427372">
                      <a:moveTo>
                        <a:pt x="200843" y="0"/>
                      </a:moveTo>
                      <a:lnTo>
                        <a:pt x="214874" y="708"/>
                      </a:lnTo>
                      <a:lnTo>
                        <a:pt x="245727" y="3972"/>
                      </a:lnTo>
                      <a:cubicBezTo>
                        <a:pt x="338919" y="23985"/>
                        <a:pt x="409022" y="110519"/>
                        <a:pt x="409022" y="214235"/>
                      </a:cubicBezTo>
                      <a:cubicBezTo>
                        <a:pt x="409022" y="317951"/>
                        <a:pt x="338919" y="404485"/>
                        <a:pt x="245727" y="424498"/>
                      </a:cubicBezTo>
                      <a:lnTo>
                        <a:pt x="218558" y="427372"/>
                      </a:lnTo>
                      <a:lnTo>
                        <a:pt x="193154" y="426090"/>
                      </a:lnTo>
                      <a:lnTo>
                        <a:pt x="183128" y="426596"/>
                      </a:lnTo>
                      <a:lnTo>
                        <a:pt x="163295" y="424498"/>
                      </a:lnTo>
                      <a:cubicBezTo>
                        <a:pt x="70103" y="404485"/>
                        <a:pt x="0" y="317951"/>
                        <a:pt x="0" y="214235"/>
                      </a:cubicBezTo>
                      <a:cubicBezTo>
                        <a:pt x="0" y="110519"/>
                        <a:pt x="70103" y="23985"/>
                        <a:pt x="163295" y="3972"/>
                      </a:cubicBezTo>
                      <a:lnTo>
                        <a:pt x="2008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63A7B1DC-882C-4A63-BD95-9550BAEAF02F}"/>
                    </a:ext>
                  </a:extLst>
                </p:cNvPr>
                <p:cNvSpPr/>
                <p:nvPr/>
              </p:nvSpPr>
              <p:spPr>
                <a:xfrm>
                  <a:off x="9883105" y="1990180"/>
                  <a:ext cx="426949" cy="438150"/>
                </a:xfrm>
                <a:custGeom>
                  <a:avLst/>
                  <a:gdLst>
                    <a:gd name="connsiteX0" fmla="*/ 213090 w 426949"/>
                    <a:gd name="connsiteY0" fmla="*/ 0 h 438150"/>
                    <a:gd name="connsiteX1" fmla="*/ 422677 w 426949"/>
                    <a:gd name="connsiteY1" fmla="*/ 174924 h 438150"/>
                    <a:gd name="connsiteX2" fmla="*/ 426949 w 426949"/>
                    <a:gd name="connsiteY2" fmla="*/ 218323 h 438150"/>
                    <a:gd name="connsiteX3" fmla="*/ 426793 w 426949"/>
                    <a:gd name="connsiteY3" fmla="*/ 221413 h 438150"/>
                    <a:gd name="connsiteX4" fmla="*/ 422677 w 426949"/>
                    <a:gd name="connsiteY4" fmla="*/ 263226 h 438150"/>
                    <a:gd name="connsiteX5" fmla="*/ 213090 w 426949"/>
                    <a:gd name="connsiteY5" fmla="*/ 438150 h 438150"/>
                    <a:gd name="connsiteX6" fmla="*/ 3503 w 426949"/>
                    <a:gd name="connsiteY6" fmla="*/ 263226 h 438150"/>
                    <a:gd name="connsiteX7" fmla="*/ 0 w 426949"/>
                    <a:gd name="connsiteY7" fmla="*/ 227641 h 438150"/>
                    <a:gd name="connsiteX8" fmla="*/ 545 w 426949"/>
                    <a:gd name="connsiteY8" fmla="*/ 216857 h 438150"/>
                    <a:gd name="connsiteX9" fmla="*/ 148 w 426949"/>
                    <a:gd name="connsiteY9" fmla="*/ 209005 h 438150"/>
                    <a:gd name="connsiteX10" fmla="*/ 3503 w 426949"/>
                    <a:gd name="connsiteY10" fmla="*/ 174924 h 438150"/>
                    <a:gd name="connsiteX11" fmla="*/ 213090 w 426949"/>
                    <a:gd name="connsiteY11" fmla="*/ 0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26949" h="438150">
                      <a:moveTo>
                        <a:pt x="213090" y="0"/>
                      </a:moveTo>
                      <a:cubicBezTo>
                        <a:pt x="316473" y="0"/>
                        <a:pt x="402728" y="75095"/>
                        <a:pt x="422677" y="174924"/>
                      </a:cubicBezTo>
                      <a:lnTo>
                        <a:pt x="426949" y="218323"/>
                      </a:lnTo>
                      <a:lnTo>
                        <a:pt x="426793" y="221413"/>
                      </a:lnTo>
                      <a:lnTo>
                        <a:pt x="422677" y="263226"/>
                      </a:lnTo>
                      <a:cubicBezTo>
                        <a:pt x="402728" y="363055"/>
                        <a:pt x="316473" y="438150"/>
                        <a:pt x="213090" y="438150"/>
                      </a:cubicBezTo>
                      <a:cubicBezTo>
                        <a:pt x="109707" y="438150"/>
                        <a:pt x="23452" y="363055"/>
                        <a:pt x="3503" y="263226"/>
                      </a:cubicBezTo>
                      <a:lnTo>
                        <a:pt x="0" y="227641"/>
                      </a:lnTo>
                      <a:lnTo>
                        <a:pt x="545" y="216857"/>
                      </a:lnTo>
                      <a:lnTo>
                        <a:pt x="148" y="209005"/>
                      </a:lnTo>
                      <a:lnTo>
                        <a:pt x="3503" y="174924"/>
                      </a:lnTo>
                      <a:cubicBezTo>
                        <a:pt x="23452" y="75095"/>
                        <a:pt x="109707" y="0"/>
                        <a:pt x="21309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57C7A12C-385E-4560-ADC7-B47B98975FBD}"/>
                    </a:ext>
                  </a:extLst>
                </p:cNvPr>
                <p:cNvSpPr/>
                <p:nvPr/>
              </p:nvSpPr>
              <p:spPr>
                <a:xfrm>
                  <a:off x="9001944" y="901873"/>
                  <a:ext cx="14031" cy="1096"/>
                </a:xfrm>
                <a:custGeom>
                  <a:avLst/>
                  <a:gdLst>
                    <a:gd name="connsiteX0" fmla="*/ 3668 w 14031"/>
                    <a:gd name="connsiteY0" fmla="*/ 0 h 1096"/>
                    <a:gd name="connsiteX1" fmla="*/ 14031 w 14031"/>
                    <a:gd name="connsiteY1" fmla="*/ 1096 h 1096"/>
                    <a:gd name="connsiteX2" fmla="*/ 0 w 14031"/>
                    <a:gd name="connsiteY2" fmla="*/ 388 h 1096"/>
                    <a:gd name="connsiteX3" fmla="*/ 3668 w 14031"/>
                    <a:gd name="connsiteY3" fmla="*/ 0 h 1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31" h="1096">
                      <a:moveTo>
                        <a:pt x="3668" y="0"/>
                      </a:moveTo>
                      <a:lnTo>
                        <a:pt x="14031" y="1096"/>
                      </a:lnTo>
                      <a:lnTo>
                        <a:pt x="0" y="388"/>
                      </a:lnTo>
                      <a:lnTo>
                        <a:pt x="366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E49BE7E8-234A-404B-BFEC-1066F91BA8E7}"/>
                    </a:ext>
                  </a:extLst>
                </p:cNvPr>
                <p:cNvSpPr/>
                <p:nvPr/>
              </p:nvSpPr>
              <p:spPr>
                <a:xfrm>
                  <a:off x="9015974" y="902969"/>
                  <a:ext cx="1294080" cy="1315604"/>
                </a:xfrm>
                <a:custGeom>
                  <a:avLst/>
                  <a:gdLst>
                    <a:gd name="connsiteX0" fmla="*/ 0 w 1294080"/>
                    <a:gd name="connsiteY0" fmla="*/ 0 h 1315604"/>
                    <a:gd name="connsiteX1" fmla="*/ 112813 w 1294080"/>
                    <a:gd name="connsiteY1" fmla="*/ 5694 h 1315604"/>
                    <a:gd name="connsiteX2" fmla="*/ 1294080 w 1294080"/>
                    <a:gd name="connsiteY2" fmla="*/ 1314138 h 1315604"/>
                    <a:gd name="connsiteX3" fmla="*/ 1294006 w 1294080"/>
                    <a:gd name="connsiteY3" fmla="*/ 1315604 h 1315604"/>
                    <a:gd name="connsiteX4" fmla="*/ 1289734 w 1294080"/>
                    <a:gd name="connsiteY4" fmla="*/ 1272205 h 1315604"/>
                    <a:gd name="connsiteX5" fmla="*/ 1080147 w 1294080"/>
                    <a:gd name="connsiteY5" fmla="*/ 1097281 h 1315604"/>
                    <a:gd name="connsiteX6" fmla="*/ 870560 w 1294080"/>
                    <a:gd name="connsiteY6" fmla="*/ 1272205 h 1315604"/>
                    <a:gd name="connsiteX7" fmla="*/ 867205 w 1294080"/>
                    <a:gd name="connsiteY7" fmla="*/ 1306286 h 1315604"/>
                    <a:gd name="connsiteX8" fmla="*/ 863011 w 1294080"/>
                    <a:gd name="connsiteY8" fmla="*/ 1223268 h 1315604"/>
                    <a:gd name="connsiteX9" fmla="*/ 69208 w 1294080"/>
                    <a:gd name="connsiteY9" fmla="*/ 429971 h 1315604"/>
                    <a:gd name="connsiteX10" fmla="*/ 3684 w 1294080"/>
                    <a:gd name="connsiteY10" fmla="*/ 426664 h 1315604"/>
                    <a:gd name="connsiteX11" fmla="*/ 30853 w 1294080"/>
                    <a:gd name="connsiteY11" fmla="*/ 423790 h 1315604"/>
                    <a:gd name="connsiteX12" fmla="*/ 194148 w 1294080"/>
                    <a:gd name="connsiteY12" fmla="*/ 213527 h 1315604"/>
                    <a:gd name="connsiteX13" fmla="*/ 30853 w 1294080"/>
                    <a:gd name="connsiteY13" fmla="*/ 3264 h 1315604"/>
                    <a:gd name="connsiteX14" fmla="*/ 0 w 1294080"/>
                    <a:gd name="connsiteY14" fmla="*/ 0 h 1315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4080" h="1315604">
                      <a:moveTo>
                        <a:pt x="0" y="0"/>
                      </a:moveTo>
                      <a:lnTo>
                        <a:pt x="112813" y="5694"/>
                      </a:lnTo>
                      <a:cubicBezTo>
                        <a:pt x="776313" y="73048"/>
                        <a:pt x="1294080" y="633153"/>
                        <a:pt x="1294080" y="1314138"/>
                      </a:cubicBezTo>
                      <a:lnTo>
                        <a:pt x="1294006" y="1315604"/>
                      </a:lnTo>
                      <a:lnTo>
                        <a:pt x="1289734" y="1272205"/>
                      </a:lnTo>
                      <a:cubicBezTo>
                        <a:pt x="1269785" y="1172376"/>
                        <a:pt x="1183530" y="1097281"/>
                        <a:pt x="1080147" y="1097281"/>
                      </a:cubicBezTo>
                      <a:cubicBezTo>
                        <a:pt x="976764" y="1097281"/>
                        <a:pt x="890509" y="1172376"/>
                        <a:pt x="870560" y="1272205"/>
                      </a:cubicBezTo>
                      <a:lnTo>
                        <a:pt x="867205" y="1306286"/>
                      </a:lnTo>
                      <a:lnTo>
                        <a:pt x="863011" y="1223268"/>
                      </a:lnTo>
                      <a:cubicBezTo>
                        <a:pt x="820505" y="804985"/>
                        <a:pt x="487758" y="472450"/>
                        <a:pt x="69208" y="429971"/>
                      </a:cubicBezTo>
                      <a:lnTo>
                        <a:pt x="3684" y="426664"/>
                      </a:lnTo>
                      <a:lnTo>
                        <a:pt x="30853" y="423790"/>
                      </a:lnTo>
                      <a:cubicBezTo>
                        <a:pt x="124045" y="403777"/>
                        <a:pt x="194148" y="317243"/>
                        <a:pt x="194148" y="213527"/>
                      </a:cubicBezTo>
                      <a:cubicBezTo>
                        <a:pt x="194148" y="109811"/>
                        <a:pt x="124045" y="23277"/>
                        <a:pt x="30853" y="326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06969C17-06D9-4690-821B-220DD889C93F}"/>
                    </a:ext>
                  </a:extLst>
                </p:cNvPr>
                <p:cNvSpPr/>
                <p:nvPr/>
              </p:nvSpPr>
              <p:spPr>
                <a:xfrm>
                  <a:off x="8984228" y="1328351"/>
                  <a:ext cx="35430" cy="2768"/>
                </a:xfrm>
                <a:custGeom>
                  <a:avLst/>
                  <a:gdLst>
                    <a:gd name="connsiteX0" fmla="*/ 10026 w 35430"/>
                    <a:gd name="connsiteY0" fmla="*/ 0 h 2768"/>
                    <a:gd name="connsiteX1" fmla="*/ 35430 w 35430"/>
                    <a:gd name="connsiteY1" fmla="*/ 1282 h 2768"/>
                    <a:gd name="connsiteX2" fmla="*/ 21383 w 35430"/>
                    <a:gd name="connsiteY2" fmla="*/ 2768 h 2768"/>
                    <a:gd name="connsiteX3" fmla="*/ 0 w 35430"/>
                    <a:gd name="connsiteY3" fmla="*/ 506 h 2768"/>
                    <a:gd name="connsiteX4" fmla="*/ 10026 w 35430"/>
                    <a:gd name="connsiteY4" fmla="*/ 0 h 2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430" h="2768">
                      <a:moveTo>
                        <a:pt x="10026" y="0"/>
                      </a:moveTo>
                      <a:lnTo>
                        <a:pt x="35430" y="1282"/>
                      </a:lnTo>
                      <a:lnTo>
                        <a:pt x="21383" y="2768"/>
                      </a:lnTo>
                      <a:lnTo>
                        <a:pt x="0" y="506"/>
                      </a:lnTo>
                      <a:lnTo>
                        <a:pt x="1002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B2CB144E-20A3-433F-AB37-C5E08E27A0CD}"/>
                    </a:ext>
                  </a:extLst>
                </p:cNvPr>
                <p:cNvSpPr/>
                <p:nvPr/>
              </p:nvSpPr>
              <p:spPr>
                <a:xfrm>
                  <a:off x="9882188" y="2209255"/>
                  <a:ext cx="1388" cy="18636"/>
                </a:xfrm>
                <a:custGeom>
                  <a:avLst/>
                  <a:gdLst>
                    <a:gd name="connsiteX0" fmla="*/ 991 w 1388"/>
                    <a:gd name="connsiteY0" fmla="*/ 0 h 18636"/>
                    <a:gd name="connsiteX1" fmla="*/ 1388 w 1388"/>
                    <a:gd name="connsiteY1" fmla="*/ 7852 h 18636"/>
                    <a:gd name="connsiteX2" fmla="*/ 843 w 1388"/>
                    <a:gd name="connsiteY2" fmla="*/ 18636 h 18636"/>
                    <a:gd name="connsiteX3" fmla="*/ 0 w 1388"/>
                    <a:gd name="connsiteY3" fmla="*/ 10070 h 18636"/>
                    <a:gd name="connsiteX4" fmla="*/ 991 w 1388"/>
                    <a:gd name="connsiteY4" fmla="*/ 0 h 18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88" h="18636">
                      <a:moveTo>
                        <a:pt x="991" y="0"/>
                      </a:moveTo>
                      <a:lnTo>
                        <a:pt x="1388" y="7852"/>
                      </a:lnTo>
                      <a:lnTo>
                        <a:pt x="843" y="18636"/>
                      </a:lnTo>
                      <a:lnTo>
                        <a:pt x="0" y="10070"/>
                      </a:lnTo>
                      <a:lnTo>
                        <a:pt x="99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B2642412-5614-423D-9A1F-60F8DEA60647}"/>
                    </a:ext>
                  </a:extLst>
                </p:cNvPr>
                <p:cNvSpPr/>
                <p:nvPr/>
              </p:nvSpPr>
              <p:spPr>
                <a:xfrm>
                  <a:off x="10309824" y="2218573"/>
                  <a:ext cx="230" cy="3090"/>
                </a:xfrm>
                <a:custGeom>
                  <a:avLst/>
                  <a:gdLst>
                    <a:gd name="connsiteX0" fmla="*/ 156 w 230"/>
                    <a:gd name="connsiteY0" fmla="*/ 0 h 3090"/>
                    <a:gd name="connsiteX1" fmla="*/ 230 w 230"/>
                    <a:gd name="connsiteY1" fmla="*/ 752 h 3090"/>
                    <a:gd name="connsiteX2" fmla="*/ 0 w 230"/>
                    <a:gd name="connsiteY2" fmla="*/ 3090 h 3090"/>
                    <a:gd name="connsiteX3" fmla="*/ 156 w 230"/>
                    <a:gd name="connsiteY3" fmla="*/ 0 h 3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0" h="3090">
                      <a:moveTo>
                        <a:pt x="156" y="0"/>
                      </a:moveTo>
                      <a:lnTo>
                        <a:pt x="230" y="752"/>
                      </a:lnTo>
                      <a:lnTo>
                        <a:pt x="0" y="309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52A44E6D-BD50-4096-9BCB-37241F652708}"/>
                  </a:ext>
                </a:extLst>
              </p:cNvPr>
              <p:cNvGrpSpPr/>
              <p:nvPr/>
            </p:nvGrpSpPr>
            <p:grpSpPr>
              <a:xfrm>
                <a:off x="4392700" y="3395981"/>
                <a:ext cx="487470" cy="490495"/>
                <a:chOff x="8792123" y="900979"/>
                <a:chExt cx="1517931" cy="1527351"/>
              </a:xfrm>
              <a:solidFill>
                <a:schemeClr val="bg1"/>
              </a:solidFill>
            </p:grpSpPr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D6194694-FB1F-4A9C-8F3D-72E2E09C2E5B}"/>
                    </a:ext>
                  </a:extLst>
                </p:cNvPr>
                <p:cNvSpPr/>
                <p:nvPr/>
              </p:nvSpPr>
              <p:spPr>
                <a:xfrm>
                  <a:off x="8792123" y="900979"/>
                  <a:ext cx="433671" cy="427372"/>
                </a:xfrm>
                <a:custGeom>
                  <a:avLst/>
                  <a:gdLst>
                    <a:gd name="connsiteX0" fmla="*/ 200843 w 409022"/>
                    <a:gd name="connsiteY0" fmla="*/ 0 h 427372"/>
                    <a:gd name="connsiteX1" fmla="*/ 214874 w 409022"/>
                    <a:gd name="connsiteY1" fmla="*/ 708 h 427372"/>
                    <a:gd name="connsiteX2" fmla="*/ 245727 w 409022"/>
                    <a:gd name="connsiteY2" fmla="*/ 3972 h 427372"/>
                    <a:gd name="connsiteX3" fmla="*/ 409022 w 409022"/>
                    <a:gd name="connsiteY3" fmla="*/ 214235 h 427372"/>
                    <a:gd name="connsiteX4" fmla="*/ 245727 w 409022"/>
                    <a:gd name="connsiteY4" fmla="*/ 424498 h 427372"/>
                    <a:gd name="connsiteX5" fmla="*/ 218558 w 409022"/>
                    <a:gd name="connsiteY5" fmla="*/ 427372 h 427372"/>
                    <a:gd name="connsiteX6" fmla="*/ 193154 w 409022"/>
                    <a:gd name="connsiteY6" fmla="*/ 426090 h 427372"/>
                    <a:gd name="connsiteX7" fmla="*/ 183128 w 409022"/>
                    <a:gd name="connsiteY7" fmla="*/ 426596 h 427372"/>
                    <a:gd name="connsiteX8" fmla="*/ 163295 w 409022"/>
                    <a:gd name="connsiteY8" fmla="*/ 424498 h 427372"/>
                    <a:gd name="connsiteX9" fmla="*/ 0 w 409022"/>
                    <a:gd name="connsiteY9" fmla="*/ 214235 h 427372"/>
                    <a:gd name="connsiteX10" fmla="*/ 163295 w 409022"/>
                    <a:gd name="connsiteY10" fmla="*/ 3972 h 427372"/>
                    <a:gd name="connsiteX11" fmla="*/ 200843 w 409022"/>
                    <a:gd name="connsiteY11" fmla="*/ 0 h 427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9022" h="427372">
                      <a:moveTo>
                        <a:pt x="200843" y="0"/>
                      </a:moveTo>
                      <a:lnTo>
                        <a:pt x="214874" y="708"/>
                      </a:lnTo>
                      <a:lnTo>
                        <a:pt x="245727" y="3972"/>
                      </a:lnTo>
                      <a:cubicBezTo>
                        <a:pt x="338919" y="23985"/>
                        <a:pt x="409022" y="110519"/>
                        <a:pt x="409022" y="214235"/>
                      </a:cubicBezTo>
                      <a:cubicBezTo>
                        <a:pt x="409022" y="317951"/>
                        <a:pt x="338919" y="404485"/>
                        <a:pt x="245727" y="424498"/>
                      </a:cubicBezTo>
                      <a:lnTo>
                        <a:pt x="218558" y="427372"/>
                      </a:lnTo>
                      <a:lnTo>
                        <a:pt x="193154" y="426090"/>
                      </a:lnTo>
                      <a:lnTo>
                        <a:pt x="183128" y="426596"/>
                      </a:lnTo>
                      <a:lnTo>
                        <a:pt x="163295" y="424498"/>
                      </a:lnTo>
                      <a:cubicBezTo>
                        <a:pt x="70103" y="404485"/>
                        <a:pt x="0" y="317951"/>
                        <a:pt x="0" y="214235"/>
                      </a:cubicBezTo>
                      <a:cubicBezTo>
                        <a:pt x="0" y="110519"/>
                        <a:pt x="70103" y="23985"/>
                        <a:pt x="163295" y="3972"/>
                      </a:cubicBezTo>
                      <a:lnTo>
                        <a:pt x="2008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77C21540-5720-484D-8922-9783AE23B5AE}"/>
                    </a:ext>
                  </a:extLst>
                </p:cNvPr>
                <p:cNvSpPr/>
                <p:nvPr/>
              </p:nvSpPr>
              <p:spPr>
                <a:xfrm>
                  <a:off x="9883105" y="1990180"/>
                  <a:ext cx="426949" cy="438150"/>
                </a:xfrm>
                <a:custGeom>
                  <a:avLst/>
                  <a:gdLst>
                    <a:gd name="connsiteX0" fmla="*/ 213090 w 426949"/>
                    <a:gd name="connsiteY0" fmla="*/ 0 h 438150"/>
                    <a:gd name="connsiteX1" fmla="*/ 422677 w 426949"/>
                    <a:gd name="connsiteY1" fmla="*/ 174924 h 438150"/>
                    <a:gd name="connsiteX2" fmla="*/ 426949 w 426949"/>
                    <a:gd name="connsiteY2" fmla="*/ 218323 h 438150"/>
                    <a:gd name="connsiteX3" fmla="*/ 426793 w 426949"/>
                    <a:gd name="connsiteY3" fmla="*/ 221413 h 438150"/>
                    <a:gd name="connsiteX4" fmla="*/ 422677 w 426949"/>
                    <a:gd name="connsiteY4" fmla="*/ 263226 h 438150"/>
                    <a:gd name="connsiteX5" fmla="*/ 213090 w 426949"/>
                    <a:gd name="connsiteY5" fmla="*/ 438150 h 438150"/>
                    <a:gd name="connsiteX6" fmla="*/ 3503 w 426949"/>
                    <a:gd name="connsiteY6" fmla="*/ 263226 h 438150"/>
                    <a:gd name="connsiteX7" fmla="*/ 0 w 426949"/>
                    <a:gd name="connsiteY7" fmla="*/ 227641 h 438150"/>
                    <a:gd name="connsiteX8" fmla="*/ 545 w 426949"/>
                    <a:gd name="connsiteY8" fmla="*/ 216857 h 438150"/>
                    <a:gd name="connsiteX9" fmla="*/ 148 w 426949"/>
                    <a:gd name="connsiteY9" fmla="*/ 209005 h 438150"/>
                    <a:gd name="connsiteX10" fmla="*/ 3503 w 426949"/>
                    <a:gd name="connsiteY10" fmla="*/ 174924 h 438150"/>
                    <a:gd name="connsiteX11" fmla="*/ 213090 w 426949"/>
                    <a:gd name="connsiteY11" fmla="*/ 0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26949" h="438150">
                      <a:moveTo>
                        <a:pt x="213090" y="0"/>
                      </a:moveTo>
                      <a:cubicBezTo>
                        <a:pt x="316473" y="0"/>
                        <a:pt x="402728" y="75095"/>
                        <a:pt x="422677" y="174924"/>
                      </a:cubicBezTo>
                      <a:lnTo>
                        <a:pt x="426949" y="218323"/>
                      </a:lnTo>
                      <a:lnTo>
                        <a:pt x="426793" y="221413"/>
                      </a:lnTo>
                      <a:lnTo>
                        <a:pt x="422677" y="263226"/>
                      </a:lnTo>
                      <a:cubicBezTo>
                        <a:pt x="402728" y="363055"/>
                        <a:pt x="316473" y="438150"/>
                        <a:pt x="213090" y="438150"/>
                      </a:cubicBezTo>
                      <a:cubicBezTo>
                        <a:pt x="109707" y="438150"/>
                        <a:pt x="23452" y="363055"/>
                        <a:pt x="3503" y="263226"/>
                      </a:cubicBezTo>
                      <a:lnTo>
                        <a:pt x="0" y="227641"/>
                      </a:lnTo>
                      <a:lnTo>
                        <a:pt x="545" y="216857"/>
                      </a:lnTo>
                      <a:lnTo>
                        <a:pt x="148" y="209005"/>
                      </a:lnTo>
                      <a:lnTo>
                        <a:pt x="3503" y="174924"/>
                      </a:lnTo>
                      <a:cubicBezTo>
                        <a:pt x="23452" y="75095"/>
                        <a:pt x="109707" y="0"/>
                        <a:pt x="21309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1AA288AB-9FD1-43ED-95D8-75FB1B4A0F41}"/>
                    </a:ext>
                  </a:extLst>
                </p:cNvPr>
                <p:cNvSpPr/>
                <p:nvPr/>
              </p:nvSpPr>
              <p:spPr>
                <a:xfrm>
                  <a:off x="9001944" y="901873"/>
                  <a:ext cx="14031" cy="1096"/>
                </a:xfrm>
                <a:custGeom>
                  <a:avLst/>
                  <a:gdLst>
                    <a:gd name="connsiteX0" fmla="*/ 3668 w 14031"/>
                    <a:gd name="connsiteY0" fmla="*/ 0 h 1096"/>
                    <a:gd name="connsiteX1" fmla="*/ 14031 w 14031"/>
                    <a:gd name="connsiteY1" fmla="*/ 1096 h 1096"/>
                    <a:gd name="connsiteX2" fmla="*/ 0 w 14031"/>
                    <a:gd name="connsiteY2" fmla="*/ 388 h 1096"/>
                    <a:gd name="connsiteX3" fmla="*/ 3668 w 14031"/>
                    <a:gd name="connsiteY3" fmla="*/ 0 h 1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031" h="1096">
                      <a:moveTo>
                        <a:pt x="3668" y="0"/>
                      </a:moveTo>
                      <a:lnTo>
                        <a:pt x="14031" y="1096"/>
                      </a:lnTo>
                      <a:lnTo>
                        <a:pt x="0" y="388"/>
                      </a:lnTo>
                      <a:lnTo>
                        <a:pt x="366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E95148B2-307A-4ECC-9777-77BA49F048BF}"/>
                    </a:ext>
                  </a:extLst>
                </p:cNvPr>
                <p:cNvSpPr/>
                <p:nvPr/>
              </p:nvSpPr>
              <p:spPr>
                <a:xfrm>
                  <a:off x="9015974" y="902969"/>
                  <a:ext cx="1294080" cy="1315604"/>
                </a:xfrm>
                <a:custGeom>
                  <a:avLst/>
                  <a:gdLst>
                    <a:gd name="connsiteX0" fmla="*/ 0 w 1294080"/>
                    <a:gd name="connsiteY0" fmla="*/ 0 h 1315604"/>
                    <a:gd name="connsiteX1" fmla="*/ 112813 w 1294080"/>
                    <a:gd name="connsiteY1" fmla="*/ 5694 h 1315604"/>
                    <a:gd name="connsiteX2" fmla="*/ 1294080 w 1294080"/>
                    <a:gd name="connsiteY2" fmla="*/ 1314138 h 1315604"/>
                    <a:gd name="connsiteX3" fmla="*/ 1294006 w 1294080"/>
                    <a:gd name="connsiteY3" fmla="*/ 1315604 h 1315604"/>
                    <a:gd name="connsiteX4" fmla="*/ 1289734 w 1294080"/>
                    <a:gd name="connsiteY4" fmla="*/ 1272205 h 1315604"/>
                    <a:gd name="connsiteX5" fmla="*/ 1080147 w 1294080"/>
                    <a:gd name="connsiteY5" fmla="*/ 1097281 h 1315604"/>
                    <a:gd name="connsiteX6" fmla="*/ 870560 w 1294080"/>
                    <a:gd name="connsiteY6" fmla="*/ 1272205 h 1315604"/>
                    <a:gd name="connsiteX7" fmla="*/ 867205 w 1294080"/>
                    <a:gd name="connsiteY7" fmla="*/ 1306286 h 1315604"/>
                    <a:gd name="connsiteX8" fmla="*/ 863011 w 1294080"/>
                    <a:gd name="connsiteY8" fmla="*/ 1223268 h 1315604"/>
                    <a:gd name="connsiteX9" fmla="*/ 69208 w 1294080"/>
                    <a:gd name="connsiteY9" fmla="*/ 429971 h 1315604"/>
                    <a:gd name="connsiteX10" fmla="*/ 3684 w 1294080"/>
                    <a:gd name="connsiteY10" fmla="*/ 426664 h 1315604"/>
                    <a:gd name="connsiteX11" fmla="*/ 30853 w 1294080"/>
                    <a:gd name="connsiteY11" fmla="*/ 423790 h 1315604"/>
                    <a:gd name="connsiteX12" fmla="*/ 194148 w 1294080"/>
                    <a:gd name="connsiteY12" fmla="*/ 213527 h 1315604"/>
                    <a:gd name="connsiteX13" fmla="*/ 30853 w 1294080"/>
                    <a:gd name="connsiteY13" fmla="*/ 3264 h 1315604"/>
                    <a:gd name="connsiteX14" fmla="*/ 0 w 1294080"/>
                    <a:gd name="connsiteY14" fmla="*/ 0 h 1315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4080" h="1315604">
                      <a:moveTo>
                        <a:pt x="0" y="0"/>
                      </a:moveTo>
                      <a:lnTo>
                        <a:pt x="112813" y="5694"/>
                      </a:lnTo>
                      <a:cubicBezTo>
                        <a:pt x="776313" y="73048"/>
                        <a:pt x="1294080" y="633153"/>
                        <a:pt x="1294080" y="1314138"/>
                      </a:cubicBezTo>
                      <a:lnTo>
                        <a:pt x="1294006" y="1315604"/>
                      </a:lnTo>
                      <a:lnTo>
                        <a:pt x="1289734" y="1272205"/>
                      </a:lnTo>
                      <a:cubicBezTo>
                        <a:pt x="1269785" y="1172376"/>
                        <a:pt x="1183530" y="1097281"/>
                        <a:pt x="1080147" y="1097281"/>
                      </a:cubicBezTo>
                      <a:cubicBezTo>
                        <a:pt x="976764" y="1097281"/>
                        <a:pt x="890509" y="1172376"/>
                        <a:pt x="870560" y="1272205"/>
                      </a:cubicBezTo>
                      <a:lnTo>
                        <a:pt x="867205" y="1306286"/>
                      </a:lnTo>
                      <a:lnTo>
                        <a:pt x="863011" y="1223268"/>
                      </a:lnTo>
                      <a:cubicBezTo>
                        <a:pt x="820505" y="804985"/>
                        <a:pt x="487758" y="472450"/>
                        <a:pt x="69208" y="429971"/>
                      </a:cubicBezTo>
                      <a:lnTo>
                        <a:pt x="3684" y="426664"/>
                      </a:lnTo>
                      <a:lnTo>
                        <a:pt x="30853" y="423790"/>
                      </a:lnTo>
                      <a:cubicBezTo>
                        <a:pt x="124045" y="403777"/>
                        <a:pt x="194148" y="317243"/>
                        <a:pt x="194148" y="213527"/>
                      </a:cubicBezTo>
                      <a:cubicBezTo>
                        <a:pt x="194148" y="109811"/>
                        <a:pt x="124045" y="23277"/>
                        <a:pt x="30853" y="326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F046969B-2A9F-46F3-8107-A69D3964D76A}"/>
                    </a:ext>
                  </a:extLst>
                </p:cNvPr>
                <p:cNvSpPr/>
                <p:nvPr/>
              </p:nvSpPr>
              <p:spPr>
                <a:xfrm>
                  <a:off x="8984228" y="1328351"/>
                  <a:ext cx="35430" cy="2768"/>
                </a:xfrm>
                <a:custGeom>
                  <a:avLst/>
                  <a:gdLst>
                    <a:gd name="connsiteX0" fmla="*/ 10026 w 35430"/>
                    <a:gd name="connsiteY0" fmla="*/ 0 h 2768"/>
                    <a:gd name="connsiteX1" fmla="*/ 35430 w 35430"/>
                    <a:gd name="connsiteY1" fmla="*/ 1282 h 2768"/>
                    <a:gd name="connsiteX2" fmla="*/ 21383 w 35430"/>
                    <a:gd name="connsiteY2" fmla="*/ 2768 h 2768"/>
                    <a:gd name="connsiteX3" fmla="*/ 0 w 35430"/>
                    <a:gd name="connsiteY3" fmla="*/ 506 h 2768"/>
                    <a:gd name="connsiteX4" fmla="*/ 10026 w 35430"/>
                    <a:gd name="connsiteY4" fmla="*/ 0 h 2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430" h="2768">
                      <a:moveTo>
                        <a:pt x="10026" y="0"/>
                      </a:moveTo>
                      <a:lnTo>
                        <a:pt x="35430" y="1282"/>
                      </a:lnTo>
                      <a:lnTo>
                        <a:pt x="21383" y="2768"/>
                      </a:lnTo>
                      <a:lnTo>
                        <a:pt x="0" y="506"/>
                      </a:lnTo>
                      <a:lnTo>
                        <a:pt x="1002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5719531-83E8-46CA-AD4F-EB3BED17124D}"/>
                    </a:ext>
                  </a:extLst>
                </p:cNvPr>
                <p:cNvSpPr/>
                <p:nvPr/>
              </p:nvSpPr>
              <p:spPr>
                <a:xfrm>
                  <a:off x="9882188" y="2209255"/>
                  <a:ext cx="1388" cy="18636"/>
                </a:xfrm>
                <a:custGeom>
                  <a:avLst/>
                  <a:gdLst>
                    <a:gd name="connsiteX0" fmla="*/ 991 w 1388"/>
                    <a:gd name="connsiteY0" fmla="*/ 0 h 18636"/>
                    <a:gd name="connsiteX1" fmla="*/ 1388 w 1388"/>
                    <a:gd name="connsiteY1" fmla="*/ 7852 h 18636"/>
                    <a:gd name="connsiteX2" fmla="*/ 843 w 1388"/>
                    <a:gd name="connsiteY2" fmla="*/ 18636 h 18636"/>
                    <a:gd name="connsiteX3" fmla="*/ 0 w 1388"/>
                    <a:gd name="connsiteY3" fmla="*/ 10070 h 18636"/>
                    <a:gd name="connsiteX4" fmla="*/ 991 w 1388"/>
                    <a:gd name="connsiteY4" fmla="*/ 0 h 18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88" h="18636">
                      <a:moveTo>
                        <a:pt x="991" y="0"/>
                      </a:moveTo>
                      <a:lnTo>
                        <a:pt x="1388" y="7852"/>
                      </a:lnTo>
                      <a:lnTo>
                        <a:pt x="843" y="18636"/>
                      </a:lnTo>
                      <a:lnTo>
                        <a:pt x="0" y="10070"/>
                      </a:lnTo>
                      <a:lnTo>
                        <a:pt x="99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ACA48ADB-2BAA-4AE1-85B4-6E483E537EB7}"/>
                    </a:ext>
                  </a:extLst>
                </p:cNvPr>
                <p:cNvSpPr/>
                <p:nvPr/>
              </p:nvSpPr>
              <p:spPr>
                <a:xfrm>
                  <a:off x="10309824" y="2218573"/>
                  <a:ext cx="230" cy="3090"/>
                </a:xfrm>
                <a:custGeom>
                  <a:avLst/>
                  <a:gdLst>
                    <a:gd name="connsiteX0" fmla="*/ 156 w 230"/>
                    <a:gd name="connsiteY0" fmla="*/ 0 h 3090"/>
                    <a:gd name="connsiteX1" fmla="*/ 230 w 230"/>
                    <a:gd name="connsiteY1" fmla="*/ 752 h 3090"/>
                    <a:gd name="connsiteX2" fmla="*/ 0 w 230"/>
                    <a:gd name="connsiteY2" fmla="*/ 3090 h 3090"/>
                    <a:gd name="connsiteX3" fmla="*/ 156 w 230"/>
                    <a:gd name="connsiteY3" fmla="*/ 0 h 3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0" h="3090">
                      <a:moveTo>
                        <a:pt x="156" y="0"/>
                      </a:moveTo>
                      <a:lnTo>
                        <a:pt x="230" y="752"/>
                      </a:lnTo>
                      <a:lnTo>
                        <a:pt x="0" y="309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84443587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5FE904-6263-452A-B1FE-037DC6ECC552}"/>
              </a:ext>
            </a:extLst>
          </p:cNvPr>
          <p:cNvGrpSpPr/>
          <p:nvPr/>
        </p:nvGrpSpPr>
        <p:grpSpPr>
          <a:xfrm>
            <a:off x="457853" y="1943596"/>
            <a:ext cx="2552400" cy="2552700"/>
            <a:chOff x="190500" y="1104900"/>
            <a:chExt cx="2552400" cy="2552700"/>
          </a:xfrm>
        </p:grpSpPr>
        <p:sp>
          <p:nvSpPr>
            <p:cNvPr id="3" name="Circle: Hollow 2">
              <a:extLst>
                <a:ext uri="{FF2B5EF4-FFF2-40B4-BE49-F238E27FC236}">
                  <a16:creationId xmlns:a16="http://schemas.microsoft.com/office/drawing/2014/main" id="{F808B52A-2857-4F06-9B9D-1C7AEF573FEB}"/>
                </a:ext>
              </a:extLst>
            </p:cNvPr>
            <p:cNvSpPr/>
            <p:nvPr/>
          </p:nvSpPr>
          <p:spPr>
            <a:xfrm>
              <a:off x="190500" y="1104900"/>
              <a:ext cx="2552400" cy="2552700"/>
            </a:xfrm>
            <a:prstGeom prst="donut">
              <a:avLst>
                <a:gd name="adj" fmla="val 13435"/>
              </a:avLst>
            </a:prstGeom>
            <a:gradFill flip="none" rotWithShape="1">
              <a:gsLst>
                <a:gs pos="100000">
                  <a:srgbClr val="F414C4"/>
                </a:gs>
                <a:gs pos="0">
                  <a:srgbClr val="0070C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4" name="Graphic 3" descr="Subtitles">
              <a:extLst>
                <a:ext uri="{FF2B5EF4-FFF2-40B4-BE49-F238E27FC236}">
                  <a16:creationId xmlns:a16="http://schemas.microsoft.com/office/drawing/2014/main" id="{DC659749-2207-4865-A52A-233A3EFE2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6750" y="1676400"/>
              <a:ext cx="1600200" cy="16002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6A11C3E-A083-42B5-811C-EA71DA6C3A83}"/>
              </a:ext>
            </a:extLst>
          </p:cNvPr>
          <p:cNvGrpSpPr/>
          <p:nvPr/>
        </p:nvGrpSpPr>
        <p:grpSpPr>
          <a:xfrm>
            <a:off x="4819800" y="1943596"/>
            <a:ext cx="2552400" cy="2552700"/>
            <a:chOff x="3543600" y="1104900"/>
            <a:chExt cx="2552400" cy="2552700"/>
          </a:xfrm>
        </p:grpSpPr>
        <p:sp>
          <p:nvSpPr>
            <p:cNvPr id="6" name="Circle: Hollow 5">
              <a:extLst>
                <a:ext uri="{FF2B5EF4-FFF2-40B4-BE49-F238E27FC236}">
                  <a16:creationId xmlns:a16="http://schemas.microsoft.com/office/drawing/2014/main" id="{54EDE6DA-E9DD-4A50-A578-82F3123A4C0A}"/>
                </a:ext>
              </a:extLst>
            </p:cNvPr>
            <p:cNvSpPr/>
            <p:nvPr/>
          </p:nvSpPr>
          <p:spPr>
            <a:xfrm>
              <a:off x="3543600" y="1104900"/>
              <a:ext cx="2552400" cy="2552700"/>
            </a:xfrm>
            <a:prstGeom prst="donut">
              <a:avLst>
                <a:gd name="adj" fmla="val 13435"/>
              </a:avLst>
            </a:prstGeom>
            <a:gradFill>
              <a:gsLst>
                <a:gs pos="100000">
                  <a:schemeClr val="tx1"/>
                </a:gs>
                <a:gs pos="0">
                  <a:srgbClr val="00FA95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8D3E305-0969-4A0F-BA7E-AB18466E3012}"/>
                </a:ext>
              </a:extLst>
            </p:cNvPr>
            <p:cNvGrpSpPr/>
            <p:nvPr/>
          </p:nvGrpSpPr>
          <p:grpSpPr>
            <a:xfrm>
              <a:off x="4467525" y="1771650"/>
              <a:ext cx="704550" cy="1219200"/>
              <a:chOff x="-1366662" y="-582853"/>
              <a:chExt cx="4324727" cy="6288185"/>
            </a:xfrm>
            <a:solidFill>
              <a:srgbClr val="00FA95"/>
            </a:solidFill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B7AD5F68-0A05-4194-83E3-7D9A52073804}"/>
                  </a:ext>
                </a:extLst>
              </p:cNvPr>
              <p:cNvSpPr/>
              <p:nvPr/>
            </p:nvSpPr>
            <p:spPr>
              <a:xfrm rot="6749919">
                <a:off x="270051" y="507180"/>
                <a:ext cx="1345448" cy="1585995"/>
              </a:xfrm>
              <a:custGeom>
                <a:avLst/>
                <a:gdLst>
                  <a:gd name="connsiteX0" fmla="*/ 91881 w 1345448"/>
                  <a:gd name="connsiteY0" fmla="*/ 1281588 h 1585995"/>
                  <a:gd name="connsiteX1" fmla="*/ 6302 w 1345448"/>
                  <a:gd name="connsiteY1" fmla="*/ 690219 h 1585995"/>
                  <a:gd name="connsiteX2" fmla="*/ 517302 w 1345448"/>
                  <a:gd name="connsiteY2" fmla="*/ 6301 h 1585995"/>
                  <a:gd name="connsiteX3" fmla="*/ 517302 w 1345448"/>
                  <a:gd name="connsiteY3" fmla="*/ 6302 h 1585995"/>
                  <a:gd name="connsiteX4" fmla="*/ 1201220 w 1345448"/>
                  <a:gd name="connsiteY4" fmla="*/ 517302 h 1585995"/>
                  <a:gd name="connsiteX5" fmla="*/ 1344008 w 1345448"/>
                  <a:gd name="connsiteY5" fmla="*/ 1504019 h 1585995"/>
                  <a:gd name="connsiteX6" fmla="*/ 1345448 w 1345448"/>
                  <a:gd name="connsiteY6" fmla="*/ 1537303 h 1585995"/>
                  <a:gd name="connsiteX7" fmla="*/ 1281535 w 1345448"/>
                  <a:gd name="connsiteY7" fmla="*/ 1553729 h 1585995"/>
                  <a:gd name="connsiteX8" fmla="*/ 254018 w 1345448"/>
                  <a:gd name="connsiteY8" fmla="*/ 1391891 h 1585995"/>
                  <a:gd name="connsiteX9" fmla="*/ 151137 w 1345448"/>
                  <a:gd name="connsiteY9" fmla="*/ 1326566 h 1585995"/>
                  <a:gd name="connsiteX10" fmla="*/ 91881 w 1345448"/>
                  <a:gd name="connsiteY10" fmla="*/ 1281588 h 1585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5448" h="1585995">
                    <a:moveTo>
                      <a:pt x="91881" y="1281588"/>
                    </a:moveTo>
                    <a:lnTo>
                      <a:pt x="6302" y="690219"/>
                    </a:lnTo>
                    <a:cubicBezTo>
                      <a:pt x="-41447" y="360253"/>
                      <a:pt x="187335" y="54051"/>
                      <a:pt x="517302" y="6301"/>
                    </a:cubicBezTo>
                    <a:lnTo>
                      <a:pt x="517302" y="6302"/>
                    </a:lnTo>
                    <a:cubicBezTo>
                      <a:pt x="847269" y="-41448"/>
                      <a:pt x="1153470" y="187335"/>
                      <a:pt x="1201220" y="517302"/>
                    </a:cubicBezTo>
                    <a:lnTo>
                      <a:pt x="1344008" y="1504019"/>
                    </a:lnTo>
                    <a:lnTo>
                      <a:pt x="1345448" y="1537303"/>
                    </a:lnTo>
                    <a:lnTo>
                      <a:pt x="1281535" y="1553729"/>
                    </a:lnTo>
                    <a:cubicBezTo>
                      <a:pt x="939574" y="1627084"/>
                      <a:pt x="573166" y="1576287"/>
                      <a:pt x="254018" y="1391891"/>
                    </a:cubicBezTo>
                    <a:cubicBezTo>
                      <a:pt x="218577" y="1371414"/>
                      <a:pt x="184271" y="1349608"/>
                      <a:pt x="151137" y="1326566"/>
                    </a:cubicBezTo>
                    <a:lnTo>
                      <a:pt x="91881" y="12815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78EC2CF7-B7FC-4DF6-AE17-71807489DE1A}"/>
                  </a:ext>
                </a:extLst>
              </p:cNvPr>
              <p:cNvSpPr/>
              <p:nvPr/>
            </p:nvSpPr>
            <p:spPr>
              <a:xfrm rot="6657634">
                <a:off x="299160" y="222682"/>
                <a:ext cx="2470868" cy="2846942"/>
              </a:xfrm>
              <a:custGeom>
                <a:avLst/>
                <a:gdLst>
                  <a:gd name="connsiteX0" fmla="*/ 110303 w 2470868"/>
                  <a:gd name="connsiteY0" fmla="*/ 2001874 h 2846941"/>
                  <a:gd name="connsiteX1" fmla="*/ 49376 w 2470868"/>
                  <a:gd name="connsiteY1" fmla="*/ 1073331 h 2846941"/>
                  <a:gd name="connsiteX2" fmla="*/ 1447167 w 2470868"/>
                  <a:gd name="connsiteY2" fmla="*/ 0 h 2846941"/>
                  <a:gd name="connsiteX3" fmla="*/ 2470868 w 2470868"/>
                  <a:gd name="connsiteY3" fmla="*/ 2471336 h 2846941"/>
                  <a:gd name="connsiteX4" fmla="*/ 1864053 w 2470868"/>
                  <a:gd name="connsiteY4" fmla="*/ 2834330 h 2846941"/>
                  <a:gd name="connsiteX5" fmla="*/ 1814983 w 2470868"/>
                  <a:gd name="connsiteY5" fmla="*/ 2846941 h 2846941"/>
                  <a:gd name="connsiteX6" fmla="*/ 1813543 w 2470868"/>
                  <a:gd name="connsiteY6" fmla="*/ 2813657 h 2846941"/>
                  <a:gd name="connsiteX7" fmla="*/ 1670755 w 2470868"/>
                  <a:gd name="connsiteY7" fmla="*/ 1826940 h 2846941"/>
                  <a:gd name="connsiteX8" fmla="*/ 986837 w 2470868"/>
                  <a:gd name="connsiteY8" fmla="*/ 1315940 h 2846941"/>
                  <a:gd name="connsiteX9" fmla="*/ 986837 w 2470868"/>
                  <a:gd name="connsiteY9" fmla="*/ 1315939 h 2846941"/>
                  <a:gd name="connsiteX10" fmla="*/ 475837 w 2470868"/>
                  <a:gd name="connsiteY10" fmla="*/ 1999857 h 2846941"/>
                  <a:gd name="connsiteX11" fmla="*/ 561416 w 2470868"/>
                  <a:gd name="connsiteY11" fmla="*/ 2591226 h 2846941"/>
                  <a:gd name="connsiteX12" fmla="*/ 524830 w 2470868"/>
                  <a:gd name="connsiteY12" fmla="*/ 2563456 h 2846941"/>
                  <a:gd name="connsiteX13" fmla="*/ 110303 w 2470868"/>
                  <a:gd name="connsiteY13" fmla="*/ 2001874 h 2846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70868" h="2846941">
                    <a:moveTo>
                      <a:pt x="110303" y="2001874"/>
                    </a:moveTo>
                    <a:cubicBezTo>
                      <a:pt x="-8531" y="1714881"/>
                      <a:pt x="-35310" y="1389740"/>
                      <a:pt x="49376" y="1073331"/>
                    </a:cubicBezTo>
                    <a:cubicBezTo>
                      <a:pt x="218801" y="440313"/>
                      <a:pt x="792120" y="74"/>
                      <a:pt x="1447167" y="0"/>
                    </a:cubicBezTo>
                    <a:lnTo>
                      <a:pt x="2470868" y="2471336"/>
                    </a:lnTo>
                    <a:cubicBezTo>
                      <a:pt x="2297169" y="2645181"/>
                      <a:pt x="2087814" y="2767112"/>
                      <a:pt x="1864053" y="2834330"/>
                    </a:cubicBezTo>
                    <a:lnTo>
                      <a:pt x="1814983" y="2846941"/>
                    </a:lnTo>
                    <a:lnTo>
                      <a:pt x="1813543" y="2813657"/>
                    </a:lnTo>
                    <a:lnTo>
                      <a:pt x="1670755" y="1826940"/>
                    </a:lnTo>
                    <a:cubicBezTo>
                      <a:pt x="1623005" y="1496973"/>
                      <a:pt x="1316804" y="1268190"/>
                      <a:pt x="986837" y="1315940"/>
                    </a:cubicBezTo>
                    <a:lnTo>
                      <a:pt x="986837" y="1315939"/>
                    </a:lnTo>
                    <a:cubicBezTo>
                      <a:pt x="656870" y="1363689"/>
                      <a:pt x="428088" y="1669891"/>
                      <a:pt x="475837" y="1999857"/>
                    </a:cubicBezTo>
                    <a:lnTo>
                      <a:pt x="561416" y="2591226"/>
                    </a:lnTo>
                    <a:lnTo>
                      <a:pt x="524830" y="2563456"/>
                    </a:lnTo>
                    <a:cubicBezTo>
                      <a:pt x="340333" y="2410905"/>
                      <a:pt x="199427" y="2217118"/>
                      <a:pt x="110303" y="20018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EB7F4EC-69E8-4D1D-8A63-227352C5664C}"/>
                  </a:ext>
                </a:extLst>
              </p:cNvPr>
              <p:cNvSpPr/>
              <p:nvPr/>
            </p:nvSpPr>
            <p:spPr>
              <a:xfrm>
                <a:off x="107056" y="2430557"/>
                <a:ext cx="2647950" cy="3274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lowchart: Manual Operation 10">
                <a:extLst>
                  <a:ext uri="{FF2B5EF4-FFF2-40B4-BE49-F238E27FC236}">
                    <a16:creationId xmlns:a16="http://schemas.microsoft.com/office/drawing/2014/main" id="{28621413-9ECE-4BF4-8261-602A4D7AB96F}"/>
                  </a:ext>
                </a:extLst>
              </p:cNvPr>
              <p:cNvSpPr/>
              <p:nvPr/>
            </p:nvSpPr>
            <p:spPr>
              <a:xfrm rot="18125651">
                <a:off x="-462615" y="-617518"/>
                <a:ext cx="716413" cy="252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4BE344-B3CE-4765-8C3E-E500E4F93F20}"/>
                  </a:ext>
                </a:extLst>
              </p:cNvPr>
              <p:cNvSpPr/>
              <p:nvPr/>
            </p:nvSpPr>
            <p:spPr>
              <a:xfrm rot="18190657">
                <a:off x="-1758445" y="-175754"/>
                <a:ext cx="1085787" cy="2715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AA5F2D-2946-4046-AD72-669609EAB53C}"/>
              </a:ext>
            </a:extLst>
          </p:cNvPr>
          <p:cNvGrpSpPr/>
          <p:nvPr/>
        </p:nvGrpSpPr>
        <p:grpSpPr>
          <a:xfrm>
            <a:off x="9181747" y="1943596"/>
            <a:ext cx="2552400" cy="2552700"/>
            <a:chOff x="6896700" y="1030337"/>
            <a:chExt cx="2552400" cy="2552700"/>
          </a:xfrm>
        </p:grpSpPr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964D05EC-E2A3-429E-B58C-A438F126400E}"/>
                </a:ext>
              </a:extLst>
            </p:cNvPr>
            <p:cNvSpPr/>
            <p:nvPr/>
          </p:nvSpPr>
          <p:spPr>
            <a:xfrm>
              <a:off x="6896700" y="1030337"/>
              <a:ext cx="2552400" cy="2552700"/>
            </a:xfrm>
            <a:prstGeom prst="donut">
              <a:avLst>
                <a:gd name="adj" fmla="val 13435"/>
              </a:avLst>
            </a:prstGeom>
            <a:gradFill>
              <a:gsLst>
                <a:gs pos="100000">
                  <a:srgbClr val="FFC000"/>
                </a:gs>
                <a:gs pos="0">
                  <a:srgbClr val="FF6600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5" name="Graphic 14" descr="Box">
              <a:extLst>
                <a:ext uri="{FF2B5EF4-FFF2-40B4-BE49-F238E27FC236}">
                  <a16:creationId xmlns:a16="http://schemas.microsoft.com/office/drawing/2014/main" id="{93FE0414-89AF-46EF-9CF8-DFAB44384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83143" y="1566155"/>
              <a:ext cx="1579513" cy="1579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2534719"/>
      </p:ext>
    </p:extLst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5FE904-6263-452A-B1FE-037DC6ECC552}"/>
              </a:ext>
            </a:extLst>
          </p:cNvPr>
          <p:cNvGrpSpPr/>
          <p:nvPr/>
        </p:nvGrpSpPr>
        <p:grpSpPr>
          <a:xfrm>
            <a:off x="4819800" y="1997237"/>
            <a:ext cx="2552400" cy="2552700"/>
            <a:chOff x="190500" y="1104900"/>
            <a:chExt cx="2552400" cy="2552700"/>
          </a:xfrm>
        </p:grpSpPr>
        <p:sp>
          <p:nvSpPr>
            <p:cNvPr id="3" name="Circle: Hollow 2">
              <a:extLst>
                <a:ext uri="{FF2B5EF4-FFF2-40B4-BE49-F238E27FC236}">
                  <a16:creationId xmlns:a16="http://schemas.microsoft.com/office/drawing/2014/main" id="{F808B52A-2857-4F06-9B9D-1C7AEF573FEB}"/>
                </a:ext>
              </a:extLst>
            </p:cNvPr>
            <p:cNvSpPr/>
            <p:nvPr/>
          </p:nvSpPr>
          <p:spPr>
            <a:xfrm>
              <a:off x="190500" y="1104900"/>
              <a:ext cx="2552400" cy="2552700"/>
            </a:xfrm>
            <a:prstGeom prst="donut">
              <a:avLst>
                <a:gd name="adj" fmla="val 13435"/>
              </a:avLst>
            </a:prstGeom>
            <a:gradFill flip="none" rotWithShape="1">
              <a:gsLst>
                <a:gs pos="100000">
                  <a:srgbClr val="F414C4"/>
                </a:gs>
                <a:gs pos="0">
                  <a:srgbClr val="0070C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4" name="Graphic 3" descr="Subtitles">
              <a:extLst>
                <a:ext uri="{FF2B5EF4-FFF2-40B4-BE49-F238E27FC236}">
                  <a16:creationId xmlns:a16="http://schemas.microsoft.com/office/drawing/2014/main" id="{DC659749-2207-4865-A52A-233A3EFE2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6750" y="1676400"/>
              <a:ext cx="1600200" cy="16002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6A11C3E-A083-42B5-811C-EA71DA6C3A83}"/>
              </a:ext>
            </a:extLst>
          </p:cNvPr>
          <p:cNvGrpSpPr/>
          <p:nvPr/>
        </p:nvGrpSpPr>
        <p:grpSpPr>
          <a:xfrm>
            <a:off x="4819800" y="1997237"/>
            <a:ext cx="2552400" cy="2552700"/>
            <a:chOff x="3543600" y="1104900"/>
            <a:chExt cx="2552400" cy="2552700"/>
          </a:xfrm>
        </p:grpSpPr>
        <p:sp>
          <p:nvSpPr>
            <p:cNvPr id="6" name="Circle: Hollow 5">
              <a:extLst>
                <a:ext uri="{FF2B5EF4-FFF2-40B4-BE49-F238E27FC236}">
                  <a16:creationId xmlns:a16="http://schemas.microsoft.com/office/drawing/2014/main" id="{54EDE6DA-E9DD-4A50-A578-82F3123A4C0A}"/>
                </a:ext>
              </a:extLst>
            </p:cNvPr>
            <p:cNvSpPr/>
            <p:nvPr/>
          </p:nvSpPr>
          <p:spPr>
            <a:xfrm>
              <a:off x="3543600" y="1104900"/>
              <a:ext cx="2552400" cy="2552700"/>
            </a:xfrm>
            <a:prstGeom prst="donut">
              <a:avLst>
                <a:gd name="adj" fmla="val 13435"/>
              </a:avLst>
            </a:prstGeom>
            <a:gradFill>
              <a:gsLst>
                <a:gs pos="100000">
                  <a:schemeClr val="tx1"/>
                </a:gs>
                <a:gs pos="0">
                  <a:srgbClr val="00FA95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8D3E305-0969-4A0F-BA7E-AB18466E3012}"/>
                </a:ext>
              </a:extLst>
            </p:cNvPr>
            <p:cNvGrpSpPr/>
            <p:nvPr/>
          </p:nvGrpSpPr>
          <p:grpSpPr>
            <a:xfrm>
              <a:off x="4467525" y="1771650"/>
              <a:ext cx="704550" cy="1219200"/>
              <a:chOff x="-1366662" y="-582853"/>
              <a:chExt cx="4324727" cy="6288185"/>
            </a:xfrm>
            <a:solidFill>
              <a:srgbClr val="00FA95"/>
            </a:solidFill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B7AD5F68-0A05-4194-83E3-7D9A52073804}"/>
                  </a:ext>
                </a:extLst>
              </p:cNvPr>
              <p:cNvSpPr/>
              <p:nvPr/>
            </p:nvSpPr>
            <p:spPr>
              <a:xfrm rot="6749919">
                <a:off x="270051" y="507180"/>
                <a:ext cx="1345448" cy="1585995"/>
              </a:xfrm>
              <a:custGeom>
                <a:avLst/>
                <a:gdLst>
                  <a:gd name="connsiteX0" fmla="*/ 91881 w 1345448"/>
                  <a:gd name="connsiteY0" fmla="*/ 1281588 h 1585995"/>
                  <a:gd name="connsiteX1" fmla="*/ 6302 w 1345448"/>
                  <a:gd name="connsiteY1" fmla="*/ 690219 h 1585995"/>
                  <a:gd name="connsiteX2" fmla="*/ 517302 w 1345448"/>
                  <a:gd name="connsiteY2" fmla="*/ 6301 h 1585995"/>
                  <a:gd name="connsiteX3" fmla="*/ 517302 w 1345448"/>
                  <a:gd name="connsiteY3" fmla="*/ 6302 h 1585995"/>
                  <a:gd name="connsiteX4" fmla="*/ 1201220 w 1345448"/>
                  <a:gd name="connsiteY4" fmla="*/ 517302 h 1585995"/>
                  <a:gd name="connsiteX5" fmla="*/ 1344008 w 1345448"/>
                  <a:gd name="connsiteY5" fmla="*/ 1504019 h 1585995"/>
                  <a:gd name="connsiteX6" fmla="*/ 1345448 w 1345448"/>
                  <a:gd name="connsiteY6" fmla="*/ 1537303 h 1585995"/>
                  <a:gd name="connsiteX7" fmla="*/ 1281535 w 1345448"/>
                  <a:gd name="connsiteY7" fmla="*/ 1553729 h 1585995"/>
                  <a:gd name="connsiteX8" fmla="*/ 254018 w 1345448"/>
                  <a:gd name="connsiteY8" fmla="*/ 1391891 h 1585995"/>
                  <a:gd name="connsiteX9" fmla="*/ 151137 w 1345448"/>
                  <a:gd name="connsiteY9" fmla="*/ 1326566 h 1585995"/>
                  <a:gd name="connsiteX10" fmla="*/ 91881 w 1345448"/>
                  <a:gd name="connsiteY10" fmla="*/ 1281588 h 1585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45448" h="1585995">
                    <a:moveTo>
                      <a:pt x="91881" y="1281588"/>
                    </a:moveTo>
                    <a:lnTo>
                      <a:pt x="6302" y="690219"/>
                    </a:lnTo>
                    <a:cubicBezTo>
                      <a:pt x="-41447" y="360253"/>
                      <a:pt x="187335" y="54051"/>
                      <a:pt x="517302" y="6301"/>
                    </a:cubicBezTo>
                    <a:lnTo>
                      <a:pt x="517302" y="6302"/>
                    </a:lnTo>
                    <a:cubicBezTo>
                      <a:pt x="847269" y="-41448"/>
                      <a:pt x="1153470" y="187335"/>
                      <a:pt x="1201220" y="517302"/>
                    </a:cubicBezTo>
                    <a:lnTo>
                      <a:pt x="1344008" y="1504019"/>
                    </a:lnTo>
                    <a:lnTo>
                      <a:pt x="1345448" y="1537303"/>
                    </a:lnTo>
                    <a:lnTo>
                      <a:pt x="1281535" y="1553729"/>
                    </a:lnTo>
                    <a:cubicBezTo>
                      <a:pt x="939574" y="1627084"/>
                      <a:pt x="573166" y="1576287"/>
                      <a:pt x="254018" y="1391891"/>
                    </a:cubicBezTo>
                    <a:cubicBezTo>
                      <a:pt x="218577" y="1371414"/>
                      <a:pt x="184271" y="1349608"/>
                      <a:pt x="151137" y="1326566"/>
                    </a:cubicBezTo>
                    <a:lnTo>
                      <a:pt x="91881" y="12815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78EC2CF7-B7FC-4DF6-AE17-71807489DE1A}"/>
                  </a:ext>
                </a:extLst>
              </p:cNvPr>
              <p:cNvSpPr/>
              <p:nvPr/>
            </p:nvSpPr>
            <p:spPr>
              <a:xfrm rot="6657634">
                <a:off x="299160" y="222682"/>
                <a:ext cx="2470868" cy="2846942"/>
              </a:xfrm>
              <a:custGeom>
                <a:avLst/>
                <a:gdLst>
                  <a:gd name="connsiteX0" fmla="*/ 110303 w 2470868"/>
                  <a:gd name="connsiteY0" fmla="*/ 2001874 h 2846941"/>
                  <a:gd name="connsiteX1" fmla="*/ 49376 w 2470868"/>
                  <a:gd name="connsiteY1" fmla="*/ 1073331 h 2846941"/>
                  <a:gd name="connsiteX2" fmla="*/ 1447167 w 2470868"/>
                  <a:gd name="connsiteY2" fmla="*/ 0 h 2846941"/>
                  <a:gd name="connsiteX3" fmla="*/ 2470868 w 2470868"/>
                  <a:gd name="connsiteY3" fmla="*/ 2471336 h 2846941"/>
                  <a:gd name="connsiteX4" fmla="*/ 1864053 w 2470868"/>
                  <a:gd name="connsiteY4" fmla="*/ 2834330 h 2846941"/>
                  <a:gd name="connsiteX5" fmla="*/ 1814983 w 2470868"/>
                  <a:gd name="connsiteY5" fmla="*/ 2846941 h 2846941"/>
                  <a:gd name="connsiteX6" fmla="*/ 1813543 w 2470868"/>
                  <a:gd name="connsiteY6" fmla="*/ 2813657 h 2846941"/>
                  <a:gd name="connsiteX7" fmla="*/ 1670755 w 2470868"/>
                  <a:gd name="connsiteY7" fmla="*/ 1826940 h 2846941"/>
                  <a:gd name="connsiteX8" fmla="*/ 986837 w 2470868"/>
                  <a:gd name="connsiteY8" fmla="*/ 1315940 h 2846941"/>
                  <a:gd name="connsiteX9" fmla="*/ 986837 w 2470868"/>
                  <a:gd name="connsiteY9" fmla="*/ 1315939 h 2846941"/>
                  <a:gd name="connsiteX10" fmla="*/ 475837 w 2470868"/>
                  <a:gd name="connsiteY10" fmla="*/ 1999857 h 2846941"/>
                  <a:gd name="connsiteX11" fmla="*/ 561416 w 2470868"/>
                  <a:gd name="connsiteY11" fmla="*/ 2591226 h 2846941"/>
                  <a:gd name="connsiteX12" fmla="*/ 524830 w 2470868"/>
                  <a:gd name="connsiteY12" fmla="*/ 2563456 h 2846941"/>
                  <a:gd name="connsiteX13" fmla="*/ 110303 w 2470868"/>
                  <a:gd name="connsiteY13" fmla="*/ 2001874 h 2846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70868" h="2846941">
                    <a:moveTo>
                      <a:pt x="110303" y="2001874"/>
                    </a:moveTo>
                    <a:cubicBezTo>
                      <a:pt x="-8531" y="1714881"/>
                      <a:pt x="-35310" y="1389740"/>
                      <a:pt x="49376" y="1073331"/>
                    </a:cubicBezTo>
                    <a:cubicBezTo>
                      <a:pt x="218801" y="440313"/>
                      <a:pt x="792120" y="74"/>
                      <a:pt x="1447167" y="0"/>
                    </a:cubicBezTo>
                    <a:lnTo>
                      <a:pt x="2470868" y="2471336"/>
                    </a:lnTo>
                    <a:cubicBezTo>
                      <a:pt x="2297169" y="2645181"/>
                      <a:pt x="2087814" y="2767112"/>
                      <a:pt x="1864053" y="2834330"/>
                    </a:cubicBezTo>
                    <a:lnTo>
                      <a:pt x="1814983" y="2846941"/>
                    </a:lnTo>
                    <a:lnTo>
                      <a:pt x="1813543" y="2813657"/>
                    </a:lnTo>
                    <a:lnTo>
                      <a:pt x="1670755" y="1826940"/>
                    </a:lnTo>
                    <a:cubicBezTo>
                      <a:pt x="1623005" y="1496973"/>
                      <a:pt x="1316804" y="1268190"/>
                      <a:pt x="986837" y="1315940"/>
                    </a:cubicBezTo>
                    <a:lnTo>
                      <a:pt x="986837" y="1315939"/>
                    </a:lnTo>
                    <a:cubicBezTo>
                      <a:pt x="656870" y="1363689"/>
                      <a:pt x="428088" y="1669891"/>
                      <a:pt x="475837" y="1999857"/>
                    </a:cubicBezTo>
                    <a:lnTo>
                      <a:pt x="561416" y="2591226"/>
                    </a:lnTo>
                    <a:lnTo>
                      <a:pt x="524830" y="2563456"/>
                    </a:lnTo>
                    <a:cubicBezTo>
                      <a:pt x="340333" y="2410905"/>
                      <a:pt x="199427" y="2217118"/>
                      <a:pt x="110303" y="200187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EB7F4EC-69E8-4D1D-8A63-227352C5664C}"/>
                  </a:ext>
                </a:extLst>
              </p:cNvPr>
              <p:cNvSpPr/>
              <p:nvPr/>
            </p:nvSpPr>
            <p:spPr>
              <a:xfrm>
                <a:off x="107056" y="2430557"/>
                <a:ext cx="2647950" cy="32747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lowchart: Manual Operation 10">
                <a:extLst>
                  <a:ext uri="{FF2B5EF4-FFF2-40B4-BE49-F238E27FC236}">
                    <a16:creationId xmlns:a16="http://schemas.microsoft.com/office/drawing/2014/main" id="{28621413-9ECE-4BF4-8261-602A4D7AB96F}"/>
                  </a:ext>
                </a:extLst>
              </p:cNvPr>
              <p:cNvSpPr/>
              <p:nvPr/>
            </p:nvSpPr>
            <p:spPr>
              <a:xfrm rot="18125651">
                <a:off x="-462615" y="-617518"/>
                <a:ext cx="716413" cy="2524508"/>
              </a:xfrm>
              <a:prstGeom prst="flowChartManualOperati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4BE344-B3CE-4765-8C3E-E500E4F93F20}"/>
                  </a:ext>
                </a:extLst>
              </p:cNvPr>
              <p:cNvSpPr/>
              <p:nvPr/>
            </p:nvSpPr>
            <p:spPr>
              <a:xfrm rot="18190657">
                <a:off x="-1758445" y="-175754"/>
                <a:ext cx="1085787" cy="27159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AA5F2D-2946-4046-AD72-669609EAB53C}"/>
              </a:ext>
            </a:extLst>
          </p:cNvPr>
          <p:cNvGrpSpPr/>
          <p:nvPr/>
        </p:nvGrpSpPr>
        <p:grpSpPr>
          <a:xfrm>
            <a:off x="4819800" y="1997237"/>
            <a:ext cx="2552400" cy="2552700"/>
            <a:chOff x="6896700" y="1030337"/>
            <a:chExt cx="2552400" cy="2552700"/>
          </a:xfrm>
        </p:grpSpPr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964D05EC-E2A3-429E-B58C-A438F126400E}"/>
                </a:ext>
              </a:extLst>
            </p:cNvPr>
            <p:cNvSpPr/>
            <p:nvPr/>
          </p:nvSpPr>
          <p:spPr>
            <a:xfrm>
              <a:off x="6896700" y="1030337"/>
              <a:ext cx="2552400" cy="2552700"/>
            </a:xfrm>
            <a:prstGeom prst="donut">
              <a:avLst>
                <a:gd name="adj" fmla="val 13435"/>
              </a:avLst>
            </a:prstGeom>
            <a:gradFill>
              <a:gsLst>
                <a:gs pos="100000">
                  <a:srgbClr val="FFC000"/>
                </a:gs>
                <a:gs pos="0">
                  <a:srgbClr val="FF6600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5" name="Graphic 14" descr="Box">
              <a:extLst>
                <a:ext uri="{FF2B5EF4-FFF2-40B4-BE49-F238E27FC236}">
                  <a16:creationId xmlns:a16="http://schemas.microsoft.com/office/drawing/2014/main" id="{93FE0414-89AF-46EF-9CF8-DFAB44384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83143" y="1566155"/>
              <a:ext cx="1579513" cy="15795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7228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26B4071A-8325-4927-8014-5BBC619CC799}"/>
              </a:ext>
            </a:extLst>
          </p:cNvPr>
          <p:cNvSpPr/>
          <p:nvPr/>
        </p:nvSpPr>
        <p:spPr>
          <a:xfrm>
            <a:off x="5226201" y="3273587"/>
            <a:ext cx="376314" cy="3976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C8E761-36B0-4134-B310-ADAD0FE5D23C}"/>
              </a:ext>
            </a:extLst>
          </p:cNvPr>
          <p:cNvSpPr/>
          <p:nvPr/>
        </p:nvSpPr>
        <p:spPr>
          <a:xfrm>
            <a:off x="6837287" y="3418114"/>
            <a:ext cx="376314" cy="3976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BE548B-7434-4920-A489-9C8496AA3959}"/>
              </a:ext>
            </a:extLst>
          </p:cNvPr>
          <p:cNvSpPr/>
          <p:nvPr/>
        </p:nvSpPr>
        <p:spPr>
          <a:xfrm>
            <a:off x="6837287" y="2836053"/>
            <a:ext cx="376314" cy="3976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D9E1155-2013-490C-8A0F-A8E3F981F16E}"/>
              </a:ext>
            </a:extLst>
          </p:cNvPr>
          <p:cNvSpPr/>
          <p:nvPr/>
        </p:nvSpPr>
        <p:spPr>
          <a:xfrm>
            <a:off x="6156174" y="2939176"/>
            <a:ext cx="376314" cy="3976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51F5136-D683-4338-ACD9-65FAAECBB937}"/>
              </a:ext>
            </a:extLst>
          </p:cNvPr>
          <p:cNvSpPr/>
          <p:nvPr/>
        </p:nvSpPr>
        <p:spPr>
          <a:xfrm>
            <a:off x="5779860" y="2541556"/>
            <a:ext cx="376314" cy="3976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D1B6A27-3075-44CB-95BE-51C4F8945A32}"/>
              </a:ext>
            </a:extLst>
          </p:cNvPr>
          <p:cNvSpPr/>
          <p:nvPr/>
        </p:nvSpPr>
        <p:spPr>
          <a:xfrm>
            <a:off x="5779860" y="3815734"/>
            <a:ext cx="376314" cy="3976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50A96C-E642-477C-88A6-5CBC7CAD9686}"/>
              </a:ext>
            </a:extLst>
          </p:cNvPr>
          <p:cNvSpPr/>
          <p:nvPr/>
        </p:nvSpPr>
        <p:spPr>
          <a:xfrm>
            <a:off x="5632602" y="3096013"/>
            <a:ext cx="376314" cy="3976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720A6D-DB33-4C95-9B46-FAEF667403BA}"/>
              </a:ext>
            </a:extLst>
          </p:cNvPr>
          <p:cNvSpPr/>
          <p:nvPr/>
        </p:nvSpPr>
        <p:spPr>
          <a:xfrm>
            <a:off x="5403546" y="2421165"/>
            <a:ext cx="376314" cy="3976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8B38FB5-3816-4667-B61B-1C3E87BD6CBE}"/>
              </a:ext>
            </a:extLst>
          </p:cNvPr>
          <p:cNvSpPr/>
          <p:nvPr/>
        </p:nvSpPr>
        <p:spPr>
          <a:xfrm>
            <a:off x="6200774" y="3505427"/>
            <a:ext cx="376314" cy="3976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05F1A83-CC5E-479E-9E5B-B54E73AACF93}"/>
              </a:ext>
            </a:extLst>
          </p:cNvPr>
          <p:cNvSpPr/>
          <p:nvPr/>
        </p:nvSpPr>
        <p:spPr>
          <a:xfrm>
            <a:off x="6577088" y="3215272"/>
            <a:ext cx="376314" cy="3976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F62B495-C070-401C-8B91-088B4D0A864F}"/>
              </a:ext>
            </a:extLst>
          </p:cNvPr>
          <p:cNvSpPr/>
          <p:nvPr/>
        </p:nvSpPr>
        <p:spPr>
          <a:xfrm>
            <a:off x="4819800" y="1997237"/>
            <a:ext cx="2552400" cy="25527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81555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4000">
        <p:fade/>
      </p:transition>
    </mc:Choice>
    <mc:Fallback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16667E-7 0 L -0.46068 0.56458 " pathEditMode="relative" rAng="0" ptsTypes="AA">
                                      <p:cBhvr>
                                        <p:cTn id="6" dur="19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34" y="282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2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1.875E-6 -4.81481E-6 L 0.18451 0.55417 " pathEditMode="relative" rAng="0" ptsTypes="AA">
                                      <p:cBhvr>
                                        <p:cTn id="8" dur="1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19" y="2770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875E-6 -1.11111E-6 L 0.45117 -0.01065 " pathEditMode="relative" rAng="0" ptsTypes="AA">
                                      <p:cBhvr>
                                        <p:cTn id="10" dur="18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52" y="-53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2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2.5E-6 2.59259E-6 L 0.12018 -0.49769 " pathEditMode="relative" rAng="0" ptsTypes="AA">
                                      <p:cBhvr>
                                        <p:cTn id="12" dur="15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3" y="-2488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125E-6 2.96296E-6 L 0.53438 -0.39954 " pathEditMode="relative" rAng="0" ptsTypes="AA">
                                      <p:cBhvr>
                                        <p:cTn id="14" dur="1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19" y="-1997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-0.10846 0.5067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30" y="2532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2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75E-6 -4.07407E-6 L -0.53802 -0.39143 " pathEditMode="relative" rAng="0" ptsTypes="AA">
                                      <p:cBhvr>
                                        <p:cTn id="18" dur="1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01" y="-1958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2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3.75E-6 -4.44444E-6 L -0.19544 -0.43495 " pathEditMode="relative" rAng="0" ptsTypes="AA">
                                      <p:cBhvr>
                                        <p:cTn id="20" dur="15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9" y="-2175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3.7037E-6 L 0.11771 0.53287 " pathEditMode="relative" rAng="0" ptsTypes="AA">
                                      <p:cBhvr>
                                        <p:cTn id="22" dur="1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2664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2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2.29167E-6 4.81481E-6 L 0.50234 0.43356 " pathEditMode="relative" rAng="0" ptsTypes="AA">
                                      <p:cBhvr>
                                        <p:cTn id="24" dur="16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2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DCB06-BA42-4F5D-AD51-01C8493DBD33}"/>
              </a:ext>
            </a:extLst>
          </p:cNvPr>
          <p:cNvSpPr txBox="1"/>
          <p:nvPr/>
        </p:nvSpPr>
        <p:spPr>
          <a:xfrm>
            <a:off x="3374571" y="2274838"/>
            <a:ext cx="5442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Nexa-Bold" panose="02000000000000000000" pitchFamily="50" charset="0"/>
              </a:rPr>
              <a:t>JOIN US!</a:t>
            </a:r>
          </a:p>
          <a:p>
            <a:pPr algn="ctr"/>
            <a:r>
              <a:rPr lang="en-US" sz="7200" b="1" dirty="0">
                <a:latin typeface="Nexa-Bold" panose="02000000000000000000" pitchFamily="50" charset="0"/>
              </a:rPr>
              <a:t>WHY WAIT</a:t>
            </a:r>
          </a:p>
        </p:txBody>
      </p:sp>
    </p:spTree>
    <p:extLst>
      <p:ext uri="{BB962C8B-B14F-4D97-AF65-F5344CB8AC3E}">
        <p14:creationId xmlns:p14="http://schemas.microsoft.com/office/powerpoint/2010/main" val="1915015691"/>
      </p:ext>
    </p:extLst>
  </p:cSld>
  <p:clrMapOvr>
    <a:masterClrMapping/>
  </p:clrMapOvr>
  <p:transition spd="slow" advClick="0" advTm="4000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20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Nexa-Bold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primecube Quad</dc:creator>
  <cp:lastModifiedBy>primecube Quad</cp:lastModifiedBy>
  <cp:revision>6</cp:revision>
  <dcterms:created xsi:type="dcterms:W3CDTF">2020-11-18T14:36:31Z</dcterms:created>
  <dcterms:modified xsi:type="dcterms:W3CDTF">2020-11-18T15:30:08Z</dcterms:modified>
</cp:coreProperties>
</file>