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71" r:id="rId6"/>
    <p:sldId id="272" r:id="rId7"/>
    <p:sldId id="260" r:id="rId8"/>
    <p:sldId id="266" r:id="rId9"/>
    <p:sldId id="273" r:id="rId10"/>
    <p:sldId id="261" r:id="rId11"/>
    <p:sldId id="267" r:id="rId12"/>
    <p:sldId id="274" r:id="rId13"/>
    <p:sldId id="262" r:id="rId14"/>
    <p:sldId id="278" r:id="rId15"/>
    <p:sldId id="277" r:id="rId16"/>
    <p:sldId id="275" r:id="rId17"/>
    <p:sldId id="263" r:id="rId18"/>
    <p:sldId id="279" r:id="rId19"/>
    <p:sldId id="269" r:id="rId20"/>
    <p:sldId id="276" r:id="rId21"/>
    <p:sldId id="264" r:id="rId22"/>
    <p:sldId id="270" r:id="rId23"/>
    <p:sldId id="280" r:id="rId24"/>
    <p:sldId id="283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102" d="100"/>
          <a:sy n="102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package" Target="../embeddings/Microsoft_Excel____3.xlsx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5254457280363"/>
          <c:y val="2.8857241861178488E-2"/>
          <c:w val="0.71150670976273567"/>
          <c:h val="0.936514067905407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3.2</c:v>
                </c:pt>
                <c:pt idx="2">
                  <c:v>5.6000000000000005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 dpi="0" rotWithShape="1">
                <a:blip xmlns:r="http://schemas.openxmlformats.org/officeDocument/2006/relationships" r:embed="rId5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blipFill dpi="0" rotWithShape="1">
                <a:blip xmlns:r="http://schemas.openxmlformats.org/officeDocument/2006/relationships" r:embed="rId5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blipFill dpi="0" rotWithShape="1">
                <a:blip xmlns:r="http://schemas.openxmlformats.org/officeDocument/2006/relationships" r:embed="rId6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6"/>
        <c:overlap val="100"/>
        <c:axId val="230115616"/>
        <c:axId val="230116008"/>
      </c:barChart>
      <c:catAx>
        <c:axId val="230115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0116008"/>
        <c:crosses val="autoZero"/>
        <c:auto val="1"/>
        <c:lblAlgn val="ctr"/>
        <c:lblOffset val="100"/>
        <c:noMultiLvlLbl val="0"/>
      </c:catAx>
      <c:valAx>
        <c:axId val="23011600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01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7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25746818111297687"/>
                  <c:y val="-0.1096843985482204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>
                <a:alphaModFix amt="84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5">
                <a:alphaModFix amt="83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33"/>
        <c:axId val="459760872"/>
        <c:axId val="459761264"/>
      </c:barChart>
      <c:catAx>
        <c:axId val="45976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9761264"/>
        <c:crosses val="autoZero"/>
        <c:auto val="1"/>
        <c:lblAlgn val="ctr"/>
        <c:lblOffset val="100"/>
        <c:noMultiLvlLbl val="0"/>
      </c:catAx>
      <c:valAx>
        <c:axId val="45976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976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6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3256" y="383689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64510" y="2680788"/>
            <a:ext cx="5262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请添加你的论文题目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21531" y="3377357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paper title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62755" y="5574873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34515" y="5974983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3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4039" y="1612900"/>
            <a:ext cx="11477961" cy="2681295"/>
            <a:chOff x="714039" y="1612900"/>
            <a:chExt cx="11477961" cy="2681295"/>
          </a:xfrm>
        </p:grpSpPr>
        <p:grpSp>
          <p:nvGrpSpPr>
            <p:cNvPr id="89" name="组合 88"/>
            <p:cNvGrpSpPr/>
            <p:nvPr/>
          </p:nvGrpSpPr>
          <p:grpSpPr>
            <a:xfrm>
              <a:off x="1561058" y="3679597"/>
              <a:ext cx="10630942" cy="614598"/>
              <a:chOff x="1295860" y="3011613"/>
              <a:chExt cx="7848143" cy="453719"/>
            </a:xfrm>
          </p:grpSpPr>
          <p:cxnSp>
            <p:nvCxnSpPr>
              <p:cNvPr id="90" name="肘形连接符 89"/>
              <p:cNvCxnSpPr>
                <a:stCxn id="88" idx="2"/>
              </p:cNvCxnSpPr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制作过程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334946" y="3247597"/>
            <a:ext cx="864000" cy="864000"/>
            <a:chOff x="3766243" y="3247597"/>
            <a:chExt cx="864000" cy="864000"/>
          </a:xfrm>
        </p:grpSpPr>
        <p:sp>
          <p:nvSpPr>
            <p:cNvPr id="92" name="椭圆 91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15.10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15114" y="3247597"/>
            <a:ext cx="864000" cy="864000"/>
            <a:chOff x="6001948" y="3247597"/>
            <a:chExt cx="864000" cy="864000"/>
          </a:xfrm>
        </p:grpSpPr>
        <p:sp>
          <p:nvSpPr>
            <p:cNvPr id="93" name="椭圆 92"/>
            <p:cNvSpPr/>
            <p:nvPr/>
          </p:nvSpPr>
          <p:spPr>
            <a:xfrm>
              <a:off x="6001948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5896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15.12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3265" y="3247597"/>
            <a:ext cx="864000" cy="864000"/>
            <a:chOff x="8237653" y="3247597"/>
            <a:chExt cx="864000" cy="864000"/>
          </a:xfrm>
        </p:grpSpPr>
        <p:sp>
          <p:nvSpPr>
            <p:cNvPr id="95" name="椭圆 94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16.01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91855" y="3247597"/>
            <a:ext cx="864000" cy="864000"/>
            <a:chOff x="10473359" y="3247597"/>
            <a:chExt cx="864000" cy="864000"/>
          </a:xfrm>
        </p:grpSpPr>
        <p:sp>
          <p:nvSpPr>
            <p:cNvPr id="94" name="椭圆 93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16.03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9384611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charset="0"/>
              </a:rPr>
              <a:t>步骤</a:t>
            </a:r>
            <a:r>
              <a:rPr lang="en-US" altLang="zh-CN" b="1" kern="0" dirty="0" smtClean="0">
                <a:ea typeface="微软雅黑" charset="0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107" name="矩形 106"/>
          <p:cNvSpPr/>
          <p:nvPr/>
        </p:nvSpPr>
        <p:spPr>
          <a:xfrm>
            <a:off x="9384610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简要描述过程的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76236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charset="0"/>
              </a:rPr>
              <a:t>步骤</a:t>
            </a:r>
            <a:r>
              <a:rPr lang="en-US" altLang="zh-CN" b="1" kern="0" dirty="0" smtClean="0">
                <a:ea typeface="微软雅黑" charset="0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7330238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简要描述过程的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2021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charset="0"/>
              </a:rPr>
              <a:t>步骤</a:t>
            </a:r>
            <a:r>
              <a:rPr lang="en-US" altLang="zh-CN" b="1" kern="0" dirty="0" smtClean="0">
                <a:ea typeface="微软雅黑" charset="0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2856023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简要描述过程的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78675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 smtClean="0">
                <a:ea typeface="微软雅黑" charset="0"/>
              </a:rPr>
              <a:t>步骤</a:t>
            </a:r>
            <a:r>
              <a:rPr lang="en-US" altLang="zh-CN" b="1" kern="0" dirty="0" smtClean="0">
                <a:ea typeface="微软雅黑" charset="0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278674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内容，简要描述过程的内容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简要描述过程的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220305" y="199059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2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制作过程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26263" y="3549674"/>
            <a:ext cx="3708000" cy="2143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790042" y="1774958"/>
            <a:ext cx="9996409" cy="911976"/>
            <a:chOff x="337094" y="1649829"/>
            <a:chExt cx="9996409" cy="911976"/>
          </a:xfrm>
        </p:grpSpPr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第一阶段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64" name="矩形 63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2" name="TextBox 20"/>
            <p:cNvSpPr txBox="1"/>
            <p:nvPr/>
          </p:nvSpPr>
          <p:spPr>
            <a:xfrm>
              <a:off x="4404149" y="1755144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简要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描述过程的内容。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37094" y="1936540"/>
              <a:ext cx="9941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2015-12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0041" y="3080063"/>
            <a:ext cx="9996410" cy="837560"/>
            <a:chOff x="337093" y="3016999"/>
            <a:chExt cx="9996410" cy="837560"/>
          </a:xfrm>
        </p:grpSpPr>
        <p:sp>
          <p:nvSpPr>
            <p:cNvPr id="5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69" name="矩形 68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37093" y="3266502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2016-01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第二阶段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20"/>
            <p:cNvSpPr txBox="1"/>
            <p:nvPr/>
          </p:nvSpPr>
          <p:spPr>
            <a:xfrm>
              <a:off x="4404149" y="3085106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简要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描述过程的内容。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0041" y="4310753"/>
            <a:ext cx="9996410" cy="929202"/>
            <a:chOff x="337093" y="4185624"/>
            <a:chExt cx="9996410" cy="929202"/>
          </a:xfrm>
        </p:grpSpPr>
        <p:sp>
          <p:nvSpPr>
            <p:cNvPr id="58" name="椭圆 57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37093" y="4480948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16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2016-03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第三阶段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20"/>
            <p:cNvSpPr txBox="1"/>
            <p:nvPr/>
          </p:nvSpPr>
          <p:spPr>
            <a:xfrm>
              <a:off x="4404149" y="4299552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简要描述过程的内容，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简要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描述过程的内容。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88538" cy="727144"/>
            <a:chOff x="4647692" y="4088617"/>
            <a:chExt cx="2788538" cy="72714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作品展示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8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1" y="1253670"/>
            <a:ext cx="8157029" cy="45883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253669"/>
            <a:ext cx="4034971" cy="4588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979" y="2115282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的内容，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内容，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详细介绍作品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内容。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33079" y="1491555"/>
            <a:ext cx="3862722" cy="3874888"/>
          </a:xfrm>
          <a:prstGeom prst="ellipse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7358" y="2185127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3082" y="3055387"/>
            <a:ext cx="32627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介绍作品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的内容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，介绍作品的内容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介绍作品的内容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，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内容</a:t>
            </a:r>
            <a:r>
              <a:rPr lang="zh-CN" altLang="en-US" sz="1600" kern="0" dirty="0">
                <a:solidFill>
                  <a:schemeClr val="bg1"/>
                </a:solidFill>
                <a:ea typeface="微软雅黑" charset="0"/>
              </a:rPr>
              <a:t>介绍作品的</a:t>
            </a:r>
            <a:r>
              <a:rPr lang="zh-CN" altLang="en-US" sz="1600" kern="0" dirty="0" smtClean="0">
                <a:solidFill>
                  <a:schemeClr val="bg1"/>
                </a:solidFill>
                <a:ea typeface="微软雅黑" charset="0"/>
              </a:rPr>
              <a:t>内容。</a:t>
            </a:r>
            <a:endParaRPr lang="en-US" altLang="zh-CN" sz="1600" kern="0" dirty="0">
              <a:solidFill>
                <a:schemeClr val="bg1"/>
              </a:solidFill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45854" y="2780910"/>
            <a:ext cx="2637171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1501598" y="215691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1501598" y="340659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501598" y="465627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4064617906"/>
              </p:ext>
            </p:extLst>
          </p:nvPr>
        </p:nvGraphicFramePr>
        <p:xfrm>
          <a:off x="544345" y="1626669"/>
          <a:ext cx="5028683" cy="400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755009" y="1752592"/>
            <a:ext cx="5810481" cy="981921"/>
            <a:chOff x="6105594" y="1598781"/>
            <a:chExt cx="5810481" cy="981921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55009" y="3155863"/>
            <a:ext cx="5810481" cy="981921"/>
            <a:chOff x="6105594" y="1598781"/>
            <a:chExt cx="5810481" cy="981921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755009" y="4559135"/>
            <a:ext cx="5810481" cy="981921"/>
            <a:chOff x="6105594" y="1598781"/>
            <a:chExt cx="5810481" cy="981921"/>
          </a:xfrm>
        </p:grpSpPr>
        <p:sp>
          <p:nvSpPr>
            <p:cNvPr id="49" name="矩形 48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总结回顾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REVIEW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790040" y="1732028"/>
            <a:ext cx="2443588" cy="4360588"/>
            <a:chOff x="790040" y="1732028"/>
            <a:chExt cx="2443588" cy="4360588"/>
          </a:xfrm>
        </p:grpSpPr>
        <p:sp>
          <p:nvSpPr>
            <p:cNvPr id="49" name="梯形 48"/>
            <p:cNvSpPr/>
            <p:nvPr/>
          </p:nvSpPr>
          <p:spPr bwMode="auto">
            <a:xfrm rot="16200000">
              <a:off x="-138152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915923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52" name="TextBox 27"/>
            <p:cNvSpPr txBox="1">
              <a:spLocks noChangeArrowheads="1"/>
            </p:cNvSpPr>
            <p:nvPr/>
          </p:nvSpPr>
          <p:spPr bwMode="auto">
            <a:xfrm>
              <a:off x="1059156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026110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1049162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295536" y="1975774"/>
              <a:ext cx="495130" cy="500385"/>
              <a:chOff x="5451475" y="4286250"/>
              <a:chExt cx="1346200" cy="1360488"/>
            </a:xfrm>
            <a:solidFill>
              <a:schemeClr val="bg1"/>
            </a:solidFill>
          </p:grpSpPr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3"/>
              <p:cNvSpPr>
                <a:spLocks/>
              </p:cNvSpPr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4"/>
              <p:cNvSpPr>
                <a:spLocks/>
              </p:cNvSpPr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8"/>
              <p:cNvSpPr>
                <a:spLocks/>
              </p:cNvSpPr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1953655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3486204" y="1732028"/>
            <a:ext cx="2529068" cy="4360586"/>
            <a:chOff x="3486204" y="1732028"/>
            <a:chExt cx="2529068" cy="4360586"/>
          </a:xfrm>
        </p:grpSpPr>
        <p:sp>
          <p:nvSpPr>
            <p:cNvPr id="54" name="梯形 53"/>
            <p:cNvSpPr/>
            <p:nvPr/>
          </p:nvSpPr>
          <p:spPr bwMode="auto">
            <a:xfrm rot="5400000">
              <a:off x="2601681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821975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dirty="0"/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3655306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1" name="TextBox 27"/>
            <p:cNvSpPr txBox="1">
              <a:spLocks noChangeArrowheads="1"/>
            </p:cNvSpPr>
            <p:nvPr/>
          </p:nvSpPr>
          <p:spPr bwMode="auto">
            <a:xfrm>
              <a:off x="3798539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847411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139937" y="1922893"/>
              <a:ext cx="425047" cy="528490"/>
              <a:chOff x="1668463" y="-2081213"/>
              <a:chExt cx="8858250" cy="11014076"/>
            </a:xfrm>
            <a:solidFill>
              <a:schemeClr val="bg1"/>
            </a:solidFill>
          </p:grpSpPr>
          <p:sp>
            <p:nvSpPr>
              <p:cNvPr id="84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43" name="直接连接符 142"/>
            <p:cNvCxnSpPr/>
            <p:nvPr/>
          </p:nvCxnSpPr>
          <p:spPr>
            <a:xfrm>
              <a:off x="4785747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91578" y="1732028"/>
            <a:ext cx="2443588" cy="4360588"/>
            <a:chOff x="6291578" y="1732028"/>
            <a:chExt cx="2443588" cy="4360588"/>
          </a:xfrm>
        </p:grpSpPr>
        <p:sp>
          <p:nvSpPr>
            <p:cNvPr id="113" name="梯形 112"/>
            <p:cNvSpPr/>
            <p:nvPr/>
          </p:nvSpPr>
          <p:spPr bwMode="auto">
            <a:xfrm rot="16200000">
              <a:off x="5363386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4" name="Rectangle 1"/>
            <p:cNvSpPr>
              <a:spLocks noChangeArrowheads="1"/>
            </p:cNvSpPr>
            <p:nvPr/>
          </p:nvSpPr>
          <p:spPr bwMode="auto">
            <a:xfrm>
              <a:off x="6417461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15" name="TextBox 27"/>
            <p:cNvSpPr txBox="1">
              <a:spLocks noChangeArrowheads="1"/>
            </p:cNvSpPr>
            <p:nvPr/>
          </p:nvSpPr>
          <p:spPr bwMode="auto">
            <a:xfrm>
              <a:off x="6560694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527648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6550700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6787589" y="1993036"/>
              <a:ext cx="501004" cy="501004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7491420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8987742" y="1732028"/>
            <a:ext cx="2529068" cy="4360586"/>
            <a:chOff x="8987742" y="1732028"/>
            <a:chExt cx="2529068" cy="4360586"/>
          </a:xfrm>
        </p:grpSpPr>
        <p:sp>
          <p:nvSpPr>
            <p:cNvPr id="116" name="梯形 115"/>
            <p:cNvSpPr/>
            <p:nvPr/>
          </p:nvSpPr>
          <p:spPr bwMode="auto">
            <a:xfrm rot="5400000">
              <a:off x="8103219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323513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结论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dirty="0"/>
            </a:p>
          </p:txBody>
        </p:sp>
        <p:sp>
          <p:nvSpPr>
            <p:cNvPr id="119" name="Rectangle 1"/>
            <p:cNvSpPr>
              <a:spLocks noChangeArrowheads="1"/>
            </p:cNvSpPr>
            <p:nvPr/>
          </p:nvSpPr>
          <p:spPr bwMode="auto">
            <a:xfrm>
              <a:off x="9156844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内容，描述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结论具体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，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描述结论的具体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Calibri" pitchFamily="34" charset="0"/>
                </a:rPr>
                <a:t>内容。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20" name="TextBox 27"/>
            <p:cNvSpPr txBox="1">
              <a:spLocks noChangeArrowheads="1"/>
            </p:cNvSpPr>
            <p:nvPr/>
          </p:nvSpPr>
          <p:spPr bwMode="auto">
            <a:xfrm>
              <a:off x="9300077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9348949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9627228" y="1945891"/>
              <a:ext cx="559099" cy="549444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13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>
              <a:off x="10294376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6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722781" y="2685680"/>
            <a:ext cx="3226166" cy="3091647"/>
          </a:xfrm>
          <a:custGeom>
            <a:avLst/>
            <a:gdLst>
              <a:gd name="connsiteX0" fmla="*/ 0 w 3226166"/>
              <a:gd name="connsiteY0" fmla="*/ 2756579 h 3091647"/>
              <a:gd name="connsiteX1" fmla="*/ 111619 w 3226166"/>
              <a:gd name="connsiteY1" fmla="*/ 2600749 h 3091647"/>
              <a:gd name="connsiteX2" fmla="*/ 2276635 w 3226166"/>
              <a:gd name="connsiteY2" fmla="*/ 2318414 h 3091647"/>
              <a:gd name="connsiteX3" fmla="*/ 2142727 w 3226166"/>
              <a:gd name="connsiteY3" fmla="*/ 139177 h 3091647"/>
              <a:gd name="connsiteX4" fmla="*/ 2274528 w 3226166"/>
              <a:gd name="connsiteY4" fmla="*/ 0 h 3091647"/>
              <a:gd name="connsiteX5" fmla="*/ 2830688 w 3226166"/>
              <a:gd name="connsiteY5" fmla="*/ 1190637 h 3091647"/>
              <a:gd name="connsiteX6" fmla="*/ 2832403 w 3226166"/>
              <a:gd name="connsiteY6" fmla="*/ 1300487 h 3091647"/>
              <a:gd name="connsiteX7" fmla="*/ 3082560 w 3226166"/>
              <a:gd name="connsiteY7" fmla="*/ 1300487 h 3091647"/>
              <a:gd name="connsiteX8" fmla="*/ 3082560 w 3226166"/>
              <a:gd name="connsiteY8" fmla="*/ 774320 h 3091647"/>
              <a:gd name="connsiteX9" fmla="*/ 3226165 w 3226166"/>
              <a:gd name="connsiteY9" fmla="*/ 774320 h 3091647"/>
              <a:gd name="connsiteX10" fmla="*/ 3226165 w 3226166"/>
              <a:gd name="connsiteY10" fmla="*/ 1300487 h 3091647"/>
              <a:gd name="connsiteX11" fmla="*/ 3226166 w 3226166"/>
              <a:gd name="connsiteY11" fmla="*/ 1300487 h 3091647"/>
              <a:gd name="connsiteX12" fmla="*/ 3226166 w 3226166"/>
              <a:gd name="connsiteY12" fmla="*/ 1568289 h 3091647"/>
              <a:gd name="connsiteX13" fmla="*/ 3226165 w 3226166"/>
              <a:gd name="connsiteY13" fmla="*/ 1568289 h 3091647"/>
              <a:gd name="connsiteX14" fmla="*/ 3226165 w 3226166"/>
              <a:gd name="connsiteY14" fmla="*/ 2080655 h 3091647"/>
              <a:gd name="connsiteX15" fmla="*/ 3082560 w 3226166"/>
              <a:gd name="connsiteY15" fmla="*/ 2080655 h 3091647"/>
              <a:gd name="connsiteX16" fmla="*/ 3082560 w 3226166"/>
              <a:gd name="connsiteY16" fmla="*/ 1568289 h 3091647"/>
              <a:gd name="connsiteX17" fmla="*/ 2812487 w 3226166"/>
              <a:gd name="connsiteY17" fmla="*/ 1568289 h 3091647"/>
              <a:gd name="connsiteX18" fmla="*/ 2793017 w 3226166"/>
              <a:gd name="connsiteY18" fmla="*/ 1682947 h 3091647"/>
              <a:gd name="connsiteX19" fmla="*/ 2424484 w 3226166"/>
              <a:gd name="connsiteY19" fmla="*/ 2440408 h 3091647"/>
              <a:gd name="connsiteX20" fmla="*/ 0 w 3226166"/>
              <a:gd name="connsiteY20" fmla="*/ 2756579 h 309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6166" h="3091647">
                <a:moveTo>
                  <a:pt x="0" y="2756579"/>
                </a:moveTo>
                <a:lnTo>
                  <a:pt x="111619" y="2600749"/>
                </a:lnTo>
                <a:cubicBezTo>
                  <a:pt x="795290" y="3090448"/>
                  <a:pt x="1741415" y="2967067"/>
                  <a:pt x="2276635" y="2318414"/>
                </a:cubicBezTo>
                <a:cubicBezTo>
                  <a:pt x="2811855" y="1669761"/>
                  <a:pt x="2753337" y="717422"/>
                  <a:pt x="2142727" y="139177"/>
                </a:cubicBezTo>
                <a:lnTo>
                  <a:pt x="2274528" y="0"/>
                </a:lnTo>
                <a:cubicBezTo>
                  <a:pt x="2616422" y="323772"/>
                  <a:pt x="2803752" y="752277"/>
                  <a:pt x="2830688" y="1190637"/>
                </a:cubicBezTo>
                <a:lnTo>
                  <a:pt x="2832403" y="1300487"/>
                </a:lnTo>
                <a:lnTo>
                  <a:pt x="3082560" y="1300487"/>
                </a:lnTo>
                <a:lnTo>
                  <a:pt x="3082560" y="774320"/>
                </a:lnTo>
                <a:lnTo>
                  <a:pt x="3226165" y="774320"/>
                </a:lnTo>
                <a:lnTo>
                  <a:pt x="3226165" y="1300487"/>
                </a:lnTo>
                <a:lnTo>
                  <a:pt x="3226166" y="1300487"/>
                </a:lnTo>
                <a:lnTo>
                  <a:pt x="3226166" y="1568289"/>
                </a:lnTo>
                <a:lnTo>
                  <a:pt x="3226165" y="1568289"/>
                </a:lnTo>
                <a:lnTo>
                  <a:pt x="3226165" y="2080655"/>
                </a:lnTo>
                <a:lnTo>
                  <a:pt x="3082560" y="2080655"/>
                </a:lnTo>
                <a:lnTo>
                  <a:pt x="3082560" y="1568289"/>
                </a:lnTo>
                <a:lnTo>
                  <a:pt x="2812487" y="1568289"/>
                </a:lnTo>
                <a:lnTo>
                  <a:pt x="2793017" y="1682947"/>
                </a:lnTo>
                <a:cubicBezTo>
                  <a:pt x="2734155" y="1953203"/>
                  <a:pt x="2611785" y="2213411"/>
                  <a:pt x="2424484" y="2440408"/>
                </a:cubicBezTo>
                <a:cubicBezTo>
                  <a:pt x="1825119" y="3166800"/>
                  <a:pt x="765606" y="3304967"/>
                  <a:pt x="0" y="2756579"/>
                </a:cubicBezTo>
                <a:close/>
              </a:path>
            </a:pathLst>
          </a:cu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95298502"/>
              </p:ext>
            </p:extLst>
          </p:nvPr>
        </p:nvGraphicFramePr>
        <p:xfrm>
          <a:off x="894287" y="2024318"/>
          <a:ext cx="3358147" cy="324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2610068" y="2458139"/>
            <a:ext cx="320561" cy="320561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12289" y="3037527"/>
            <a:ext cx="245061" cy="304702"/>
            <a:chOff x="1668463" y="-2081213"/>
            <a:chExt cx="8858250" cy="11014076"/>
          </a:xfrm>
          <a:solidFill>
            <a:schemeClr val="bg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14367" y="3746330"/>
            <a:ext cx="367322" cy="360979"/>
            <a:chOff x="2452688" y="-266700"/>
            <a:chExt cx="7721600" cy="7588251"/>
          </a:xfrm>
          <a:solidFill>
            <a:schemeClr val="tx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452688" y="-266700"/>
              <a:ext cx="4951412" cy="7588251"/>
            </a:xfrm>
            <a:custGeom>
              <a:avLst/>
              <a:gdLst>
                <a:gd name="T0" fmla="*/ 1647 w 1836"/>
                <a:gd name="T1" fmla="*/ 2450 h 2814"/>
                <a:gd name="T2" fmla="*/ 1518 w 1836"/>
                <a:gd name="T3" fmla="*/ 2577 h 2814"/>
                <a:gd name="T4" fmla="*/ 1285 w 1836"/>
                <a:gd name="T5" fmla="*/ 2347 h 2814"/>
                <a:gd name="T6" fmla="*/ 1218 w 1836"/>
                <a:gd name="T7" fmla="*/ 2319 h 2814"/>
                <a:gd name="T8" fmla="*/ 1152 w 1836"/>
                <a:gd name="T9" fmla="*/ 2347 h 2814"/>
                <a:gd name="T10" fmla="*/ 919 w 1836"/>
                <a:gd name="T11" fmla="*/ 2577 h 2814"/>
                <a:gd name="T12" fmla="*/ 685 w 1836"/>
                <a:gd name="T13" fmla="*/ 2347 h 2814"/>
                <a:gd name="T14" fmla="*/ 552 w 1836"/>
                <a:gd name="T15" fmla="*/ 2347 h 2814"/>
                <a:gd name="T16" fmla="*/ 328 w 1836"/>
                <a:gd name="T17" fmla="*/ 2568 h 2814"/>
                <a:gd name="T18" fmla="*/ 190 w 1836"/>
                <a:gd name="T19" fmla="*/ 2432 h 2814"/>
                <a:gd name="T20" fmla="*/ 190 w 1836"/>
                <a:gd name="T21" fmla="*/ 190 h 2814"/>
                <a:gd name="T22" fmla="*/ 1647 w 1836"/>
                <a:gd name="T23" fmla="*/ 190 h 2814"/>
                <a:gd name="T24" fmla="*/ 1647 w 1836"/>
                <a:gd name="T25" fmla="*/ 281 h 2814"/>
                <a:gd name="T26" fmla="*/ 1836 w 1836"/>
                <a:gd name="T27" fmla="*/ 375 h 2814"/>
                <a:gd name="T28" fmla="*/ 1836 w 1836"/>
                <a:gd name="T29" fmla="*/ 95 h 2814"/>
                <a:gd name="T30" fmla="*/ 1741 w 1836"/>
                <a:gd name="T31" fmla="*/ 0 h 2814"/>
                <a:gd name="T32" fmla="*/ 95 w 1836"/>
                <a:gd name="T33" fmla="*/ 0 h 2814"/>
                <a:gd name="T34" fmla="*/ 0 w 1836"/>
                <a:gd name="T35" fmla="*/ 95 h 2814"/>
                <a:gd name="T36" fmla="*/ 0 w 1836"/>
                <a:gd name="T37" fmla="*/ 2471 h 2814"/>
                <a:gd name="T38" fmla="*/ 28 w 1836"/>
                <a:gd name="T39" fmla="*/ 2539 h 2814"/>
                <a:gd name="T40" fmla="*/ 261 w 1836"/>
                <a:gd name="T41" fmla="*/ 2769 h 2814"/>
                <a:gd name="T42" fmla="*/ 394 w 1836"/>
                <a:gd name="T43" fmla="*/ 2769 h 2814"/>
                <a:gd name="T44" fmla="*/ 619 w 1836"/>
                <a:gd name="T45" fmla="*/ 2547 h 2814"/>
                <a:gd name="T46" fmla="*/ 852 w 1836"/>
                <a:gd name="T47" fmla="*/ 2778 h 2814"/>
                <a:gd name="T48" fmla="*/ 985 w 1836"/>
                <a:gd name="T49" fmla="*/ 2778 h 2814"/>
                <a:gd name="T50" fmla="*/ 1218 w 1836"/>
                <a:gd name="T51" fmla="*/ 2547 h 2814"/>
                <a:gd name="T52" fmla="*/ 1452 w 1836"/>
                <a:gd name="T53" fmla="*/ 2778 h 2814"/>
                <a:gd name="T54" fmla="*/ 1518 w 1836"/>
                <a:gd name="T55" fmla="*/ 2805 h 2814"/>
                <a:gd name="T56" fmla="*/ 1585 w 1836"/>
                <a:gd name="T57" fmla="*/ 2778 h 2814"/>
                <a:gd name="T58" fmla="*/ 1808 w 1836"/>
                <a:gd name="T59" fmla="*/ 2557 h 2814"/>
                <a:gd name="T60" fmla="*/ 1836 w 1836"/>
                <a:gd name="T61" fmla="*/ 2490 h 2814"/>
                <a:gd name="T62" fmla="*/ 1836 w 1836"/>
                <a:gd name="T63" fmla="*/ 1919 h 2814"/>
                <a:gd name="T64" fmla="*/ 1647 w 1836"/>
                <a:gd name="T65" fmla="*/ 2012 h 2814"/>
                <a:gd name="T66" fmla="*/ 1647 w 1836"/>
                <a:gd name="T67" fmla="*/ 2450 h 2814"/>
                <a:gd name="T68" fmla="*/ 1647 w 1836"/>
                <a:gd name="T69" fmla="*/ 2450 h 2814"/>
                <a:gd name="T70" fmla="*/ 1647 w 1836"/>
                <a:gd name="T71" fmla="*/ 245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36" h="2814">
                  <a:moveTo>
                    <a:pt x="1647" y="2450"/>
                  </a:moveTo>
                  <a:cubicBezTo>
                    <a:pt x="1518" y="2577"/>
                    <a:pt x="1518" y="2577"/>
                    <a:pt x="1518" y="2577"/>
                  </a:cubicBezTo>
                  <a:cubicBezTo>
                    <a:pt x="1285" y="2347"/>
                    <a:pt x="1285" y="2347"/>
                    <a:pt x="1285" y="2347"/>
                  </a:cubicBezTo>
                  <a:cubicBezTo>
                    <a:pt x="1267" y="2328"/>
                    <a:pt x="1243" y="2319"/>
                    <a:pt x="1218" y="2319"/>
                  </a:cubicBezTo>
                  <a:cubicBezTo>
                    <a:pt x="1194" y="2319"/>
                    <a:pt x="1170" y="2328"/>
                    <a:pt x="1152" y="2347"/>
                  </a:cubicBezTo>
                  <a:cubicBezTo>
                    <a:pt x="919" y="2577"/>
                    <a:pt x="919" y="2577"/>
                    <a:pt x="919" y="2577"/>
                  </a:cubicBezTo>
                  <a:cubicBezTo>
                    <a:pt x="685" y="2347"/>
                    <a:pt x="685" y="2347"/>
                    <a:pt x="685" y="2347"/>
                  </a:cubicBezTo>
                  <a:cubicBezTo>
                    <a:pt x="648" y="2310"/>
                    <a:pt x="589" y="2310"/>
                    <a:pt x="552" y="2347"/>
                  </a:cubicBezTo>
                  <a:cubicBezTo>
                    <a:pt x="328" y="2568"/>
                    <a:pt x="328" y="2568"/>
                    <a:pt x="328" y="2568"/>
                  </a:cubicBezTo>
                  <a:cubicBezTo>
                    <a:pt x="190" y="2432"/>
                    <a:pt x="190" y="2432"/>
                    <a:pt x="190" y="2432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647" y="190"/>
                    <a:pt x="1647" y="190"/>
                    <a:pt x="1647" y="190"/>
                  </a:cubicBezTo>
                  <a:cubicBezTo>
                    <a:pt x="1647" y="281"/>
                    <a:pt x="1647" y="281"/>
                    <a:pt x="1647" y="281"/>
                  </a:cubicBezTo>
                  <a:cubicBezTo>
                    <a:pt x="1714" y="305"/>
                    <a:pt x="1777" y="337"/>
                    <a:pt x="1836" y="375"/>
                  </a:cubicBezTo>
                  <a:cubicBezTo>
                    <a:pt x="1836" y="95"/>
                    <a:pt x="1836" y="95"/>
                    <a:pt x="1836" y="95"/>
                  </a:cubicBezTo>
                  <a:cubicBezTo>
                    <a:pt x="1836" y="42"/>
                    <a:pt x="1794" y="0"/>
                    <a:pt x="17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2471"/>
                    <a:pt x="0" y="2471"/>
                    <a:pt x="0" y="2471"/>
                  </a:cubicBezTo>
                  <a:cubicBezTo>
                    <a:pt x="0" y="2497"/>
                    <a:pt x="10" y="2521"/>
                    <a:pt x="28" y="2539"/>
                  </a:cubicBezTo>
                  <a:cubicBezTo>
                    <a:pt x="261" y="2769"/>
                    <a:pt x="261" y="2769"/>
                    <a:pt x="261" y="2769"/>
                  </a:cubicBezTo>
                  <a:cubicBezTo>
                    <a:pt x="298" y="2805"/>
                    <a:pt x="357" y="2805"/>
                    <a:pt x="394" y="2769"/>
                  </a:cubicBezTo>
                  <a:cubicBezTo>
                    <a:pt x="619" y="2547"/>
                    <a:pt x="619" y="2547"/>
                    <a:pt x="619" y="2547"/>
                  </a:cubicBezTo>
                  <a:cubicBezTo>
                    <a:pt x="852" y="2778"/>
                    <a:pt x="852" y="2778"/>
                    <a:pt x="852" y="2778"/>
                  </a:cubicBezTo>
                  <a:cubicBezTo>
                    <a:pt x="889" y="2814"/>
                    <a:pt x="948" y="2814"/>
                    <a:pt x="985" y="2778"/>
                  </a:cubicBezTo>
                  <a:cubicBezTo>
                    <a:pt x="1218" y="2547"/>
                    <a:pt x="1218" y="2547"/>
                    <a:pt x="1218" y="2547"/>
                  </a:cubicBezTo>
                  <a:cubicBezTo>
                    <a:pt x="1452" y="2778"/>
                    <a:pt x="1452" y="2778"/>
                    <a:pt x="1452" y="2778"/>
                  </a:cubicBezTo>
                  <a:cubicBezTo>
                    <a:pt x="1470" y="2796"/>
                    <a:pt x="1494" y="2805"/>
                    <a:pt x="1518" y="2805"/>
                  </a:cubicBezTo>
                  <a:cubicBezTo>
                    <a:pt x="1543" y="2805"/>
                    <a:pt x="1567" y="2796"/>
                    <a:pt x="1585" y="2778"/>
                  </a:cubicBezTo>
                  <a:cubicBezTo>
                    <a:pt x="1808" y="2557"/>
                    <a:pt x="1808" y="2557"/>
                    <a:pt x="1808" y="2557"/>
                  </a:cubicBezTo>
                  <a:cubicBezTo>
                    <a:pt x="1826" y="2540"/>
                    <a:pt x="1836" y="2515"/>
                    <a:pt x="1836" y="2490"/>
                  </a:cubicBezTo>
                  <a:cubicBezTo>
                    <a:pt x="1836" y="1919"/>
                    <a:pt x="1836" y="1919"/>
                    <a:pt x="1836" y="1919"/>
                  </a:cubicBezTo>
                  <a:cubicBezTo>
                    <a:pt x="1777" y="1957"/>
                    <a:pt x="1714" y="1988"/>
                    <a:pt x="1647" y="2012"/>
                  </a:cubicBezTo>
                  <a:cubicBezTo>
                    <a:pt x="1647" y="2450"/>
                    <a:pt x="1647" y="2450"/>
                    <a:pt x="1647" y="2450"/>
                  </a:cubicBezTo>
                  <a:close/>
                  <a:moveTo>
                    <a:pt x="1647" y="2450"/>
                  </a:moveTo>
                  <a:cubicBezTo>
                    <a:pt x="1647" y="2450"/>
                    <a:pt x="1647" y="2450"/>
                    <a:pt x="1647" y="24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536950" y="758825"/>
              <a:ext cx="4595812" cy="4135438"/>
            </a:xfrm>
            <a:custGeom>
              <a:avLst/>
              <a:gdLst>
                <a:gd name="T0" fmla="*/ 1704 w 1704"/>
                <a:gd name="T1" fmla="*/ 767 h 1534"/>
                <a:gd name="T2" fmla="*/ 1434 w 1704"/>
                <a:gd name="T3" fmla="*/ 184 h 1534"/>
                <a:gd name="T4" fmla="*/ 1245 w 1704"/>
                <a:gd name="T5" fmla="*/ 65 h 1534"/>
                <a:gd name="T6" fmla="*/ 937 w 1704"/>
                <a:gd name="T7" fmla="*/ 0 h 1534"/>
                <a:gd name="T8" fmla="*/ 431 w 1704"/>
                <a:gd name="T9" fmla="*/ 192 h 1534"/>
                <a:gd name="T10" fmla="*/ 221 w 1704"/>
                <a:gd name="T11" fmla="*/ 192 h 1534"/>
                <a:gd name="T12" fmla="*/ 38 w 1704"/>
                <a:gd name="T13" fmla="*/ 192 h 1534"/>
                <a:gd name="T14" fmla="*/ 0 w 1704"/>
                <a:gd name="T15" fmla="*/ 230 h 1534"/>
                <a:gd name="T16" fmla="*/ 38 w 1704"/>
                <a:gd name="T17" fmla="*/ 267 h 1534"/>
                <a:gd name="T18" fmla="*/ 166 w 1704"/>
                <a:gd name="T19" fmla="*/ 267 h 1534"/>
                <a:gd name="T20" fmla="*/ 355 w 1704"/>
                <a:gd name="T21" fmla="*/ 267 h 1534"/>
                <a:gd name="T22" fmla="*/ 199 w 1704"/>
                <a:gd name="T23" fmla="*/ 560 h 1534"/>
                <a:gd name="T24" fmla="*/ 42 w 1704"/>
                <a:gd name="T25" fmla="*/ 560 h 1534"/>
                <a:gd name="T26" fmla="*/ 38 w 1704"/>
                <a:gd name="T27" fmla="*/ 560 h 1534"/>
                <a:gd name="T28" fmla="*/ 0 w 1704"/>
                <a:gd name="T29" fmla="*/ 598 h 1534"/>
                <a:gd name="T30" fmla="*/ 28 w 1704"/>
                <a:gd name="T31" fmla="*/ 634 h 1534"/>
                <a:gd name="T32" fmla="*/ 38 w 1704"/>
                <a:gd name="T33" fmla="*/ 636 h 1534"/>
                <a:gd name="T34" fmla="*/ 182 w 1704"/>
                <a:gd name="T35" fmla="*/ 636 h 1534"/>
                <a:gd name="T36" fmla="*/ 170 w 1704"/>
                <a:gd name="T37" fmla="*/ 767 h 1534"/>
                <a:gd name="T38" fmla="*/ 189 w 1704"/>
                <a:gd name="T39" fmla="*/ 935 h 1534"/>
                <a:gd name="T40" fmla="*/ 38 w 1704"/>
                <a:gd name="T41" fmla="*/ 935 h 1534"/>
                <a:gd name="T42" fmla="*/ 34 w 1704"/>
                <a:gd name="T43" fmla="*/ 936 h 1534"/>
                <a:gd name="T44" fmla="*/ 0 w 1704"/>
                <a:gd name="T45" fmla="*/ 973 h 1534"/>
                <a:gd name="T46" fmla="*/ 38 w 1704"/>
                <a:gd name="T47" fmla="*/ 1011 h 1534"/>
                <a:gd name="T48" fmla="*/ 51 w 1704"/>
                <a:gd name="T49" fmla="*/ 1011 h 1534"/>
                <a:gd name="T50" fmla="*/ 210 w 1704"/>
                <a:gd name="T51" fmla="*/ 1011 h 1534"/>
                <a:gd name="T52" fmla="*/ 395 w 1704"/>
                <a:gd name="T53" fmla="*/ 1310 h 1534"/>
                <a:gd name="T54" fmla="*/ 196 w 1704"/>
                <a:gd name="T55" fmla="*/ 1310 h 1534"/>
                <a:gd name="T56" fmla="*/ 38 w 1704"/>
                <a:gd name="T57" fmla="*/ 1310 h 1534"/>
                <a:gd name="T58" fmla="*/ 0 w 1704"/>
                <a:gd name="T59" fmla="*/ 1348 h 1534"/>
                <a:gd name="T60" fmla="*/ 38 w 1704"/>
                <a:gd name="T61" fmla="*/ 1386 h 1534"/>
                <a:gd name="T62" fmla="*/ 258 w 1704"/>
                <a:gd name="T63" fmla="*/ 1386 h 1534"/>
                <a:gd name="T64" fmla="*/ 485 w 1704"/>
                <a:gd name="T65" fmla="*/ 1386 h 1534"/>
                <a:gd name="T66" fmla="*/ 937 w 1704"/>
                <a:gd name="T67" fmla="*/ 1534 h 1534"/>
                <a:gd name="T68" fmla="*/ 1245 w 1704"/>
                <a:gd name="T69" fmla="*/ 1469 h 1534"/>
                <a:gd name="T70" fmla="*/ 1434 w 1704"/>
                <a:gd name="T71" fmla="*/ 1350 h 1534"/>
                <a:gd name="T72" fmla="*/ 1704 w 1704"/>
                <a:gd name="T73" fmla="*/ 767 h 1534"/>
                <a:gd name="T74" fmla="*/ 1245 w 1704"/>
                <a:gd name="T75" fmla="*/ 1266 h 1534"/>
                <a:gd name="T76" fmla="*/ 937 w 1704"/>
                <a:gd name="T77" fmla="*/ 1354 h 1534"/>
                <a:gd name="T78" fmla="*/ 459 w 1704"/>
                <a:gd name="T79" fmla="*/ 1107 h 1534"/>
                <a:gd name="T80" fmla="*/ 1025 w 1704"/>
                <a:gd name="T81" fmla="*/ 1107 h 1534"/>
                <a:gd name="T82" fmla="*/ 1120 w 1704"/>
                <a:gd name="T83" fmla="*/ 1012 h 1534"/>
                <a:gd name="T84" fmla="*/ 1025 w 1704"/>
                <a:gd name="T85" fmla="*/ 917 h 1534"/>
                <a:gd name="T86" fmla="*/ 377 w 1704"/>
                <a:gd name="T87" fmla="*/ 917 h 1534"/>
                <a:gd name="T88" fmla="*/ 370 w 1704"/>
                <a:gd name="T89" fmla="*/ 918 h 1534"/>
                <a:gd name="T90" fmla="*/ 349 w 1704"/>
                <a:gd name="T91" fmla="*/ 767 h 1534"/>
                <a:gd name="T92" fmla="*/ 370 w 1704"/>
                <a:gd name="T93" fmla="*/ 613 h 1534"/>
                <a:gd name="T94" fmla="*/ 377 w 1704"/>
                <a:gd name="T95" fmla="*/ 614 h 1534"/>
                <a:gd name="T96" fmla="*/ 1025 w 1704"/>
                <a:gd name="T97" fmla="*/ 614 h 1534"/>
                <a:gd name="T98" fmla="*/ 1120 w 1704"/>
                <a:gd name="T99" fmla="*/ 519 h 1534"/>
                <a:gd name="T100" fmla="*/ 1025 w 1704"/>
                <a:gd name="T101" fmla="*/ 424 h 1534"/>
                <a:gd name="T102" fmla="*/ 461 w 1704"/>
                <a:gd name="T103" fmla="*/ 424 h 1534"/>
                <a:gd name="T104" fmla="*/ 937 w 1704"/>
                <a:gd name="T105" fmla="*/ 179 h 1534"/>
                <a:gd name="T106" fmla="*/ 1245 w 1704"/>
                <a:gd name="T107" fmla="*/ 267 h 1534"/>
                <a:gd name="T108" fmla="*/ 1434 w 1704"/>
                <a:gd name="T109" fmla="*/ 456 h 1534"/>
                <a:gd name="T110" fmla="*/ 1525 w 1704"/>
                <a:gd name="T111" fmla="*/ 767 h 1534"/>
                <a:gd name="T112" fmla="*/ 1434 w 1704"/>
                <a:gd name="T113" fmla="*/ 1078 h 1534"/>
                <a:gd name="T114" fmla="*/ 1245 w 1704"/>
                <a:gd name="T115" fmla="*/ 1266 h 1534"/>
                <a:gd name="T116" fmla="*/ 1245 w 1704"/>
                <a:gd name="T117" fmla="*/ 1266 h 1534"/>
                <a:gd name="T118" fmla="*/ 1245 w 1704"/>
                <a:gd name="T119" fmla="*/ 1266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4" h="1534">
                  <a:moveTo>
                    <a:pt x="1704" y="767"/>
                  </a:moveTo>
                  <a:cubicBezTo>
                    <a:pt x="1704" y="533"/>
                    <a:pt x="1599" y="325"/>
                    <a:pt x="1434" y="184"/>
                  </a:cubicBezTo>
                  <a:cubicBezTo>
                    <a:pt x="1378" y="135"/>
                    <a:pt x="1314" y="95"/>
                    <a:pt x="1245" y="65"/>
                  </a:cubicBezTo>
                  <a:cubicBezTo>
                    <a:pt x="1150" y="23"/>
                    <a:pt x="1046" y="0"/>
                    <a:pt x="937" y="0"/>
                  </a:cubicBezTo>
                  <a:cubicBezTo>
                    <a:pt x="743" y="0"/>
                    <a:pt x="566" y="73"/>
                    <a:pt x="431" y="192"/>
                  </a:cubicBezTo>
                  <a:cubicBezTo>
                    <a:pt x="221" y="192"/>
                    <a:pt x="221" y="192"/>
                    <a:pt x="221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7" y="192"/>
                    <a:pt x="0" y="209"/>
                    <a:pt x="0" y="230"/>
                  </a:cubicBezTo>
                  <a:cubicBezTo>
                    <a:pt x="0" y="250"/>
                    <a:pt x="17" y="267"/>
                    <a:pt x="38" y="267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283" y="351"/>
                    <a:pt x="229" y="451"/>
                    <a:pt x="199" y="560"/>
                  </a:cubicBezTo>
                  <a:cubicBezTo>
                    <a:pt x="42" y="560"/>
                    <a:pt x="42" y="560"/>
                    <a:pt x="42" y="560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17" y="560"/>
                    <a:pt x="0" y="577"/>
                    <a:pt x="0" y="598"/>
                  </a:cubicBezTo>
                  <a:cubicBezTo>
                    <a:pt x="0" y="616"/>
                    <a:pt x="12" y="630"/>
                    <a:pt x="28" y="634"/>
                  </a:cubicBezTo>
                  <a:cubicBezTo>
                    <a:pt x="31" y="635"/>
                    <a:pt x="35" y="636"/>
                    <a:pt x="38" y="636"/>
                  </a:cubicBezTo>
                  <a:cubicBezTo>
                    <a:pt x="182" y="636"/>
                    <a:pt x="182" y="636"/>
                    <a:pt x="182" y="636"/>
                  </a:cubicBezTo>
                  <a:cubicBezTo>
                    <a:pt x="175" y="679"/>
                    <a:pt x="170" y="722"/>
                    <a:pt x="170" y="767"/>
                  </a:cubicBezTo>
                  <a:cubicBezTo>
                    <a:pt x="170" y="825"/>
                    <a:pt x="177" y="881"/>
                    <a:pt x="189" y="935"/>
                  </a:cubicBezTo>
                  <a:cubicBezTo>
                    <a:pt x="38" y="935"/>
                    <a:pt x="38" y="935"/>
                    <a:pt x="38" y="935"/>
                  </a:cubicBezTo>
                  <a:cubicBezTo>
                    <a:pt x="37" y="935"/>
                    <a:pt x="35" y="936"/>
                    <a:pt x="34" y="936"/>
                  </a:cubicBezTo>
                  <a:cubicBezTo>
                    <a:pt x="15" y="938"/>
                    <a:pt x="0" y="954"/>
                    <a:pt x="0" y="973"/>
                  </a:cubicBezTo>
                  <a:cubicBezTo>
                    <a:pt x="0" y="994"/>
                    <a:pt x="17" y="1011"/>
                    <a:pt x="38" y="1011"/>
                  </a:cubicBezTo>
                  <a:cubicBezTo>
                    <a:pt x="51" y="1011"/>
                    <a:pt x="51" y="1011"/>
                    <a:pt x="51" y="1011"/>
                  </a:cubicBezTo>
                  <a:cubicBezTo>
                    <a:pt x="210" y="1011"/>
                    <a:pt x="210" y="1011"/>
                    <a:pt x="210" y="1011"/>
                  </a:cubicBezTo>
                  <a:cubicBezTo>
                    <a:pt x="248" y="1125"/>
                    <a:pt x="312" y="1227"/>
                    <a:pt x="395" y="1310"/>
                  </a:cubicBezTo>
                  <a:cubicBezTo>
                    <a:pt x="196" y="1310"/>
                    <a:pt x="196" y="1310"/>
                    <a:pt x="196" y="1310"/>
                  </a:cubicBezTo>
                  <a:cubicBezTo>
                    <a:pt x="38" y="1310"/>
                    <a:pt x="38" y="1310"/>
                    <a:pt x="38" y="1310"/>
                  </a:cubicBezTo>
                  <a:cubicBezTo>
                    <a:pt x="17" y="1310"/>
                    <a:pt x="0" y="1327"/>
                    <a:pt x="0" y="1348"/>
                  </a:cubicBezTo>
                  <a:cubicBezTo>
                    <a:pt x="0" y="1369"/>
                    <a:pt x="17" y="1386"/>
                    <a:pt x="38" y="1386"/>
                  </a:cubicBezTo>
                  <a:cubicBezTo>
                    <a:pt x="258" y="1386"/>
                    <a:pt x="258" y="1386"/>
                    <a:pt x="258" y="1386"/>
                  </a:cubicBezTo>
                  <a:cubicBezTo>
                    <a:pt x="485" y="1386"/>
                    <a:pt x="485" y="1386"/>
                    <a:pt x="485" y="1386"/>
                  </a:cubicBezTo>
                  <a:cubicBezTo>
                    <a:pt x="612" y="1478"/>
                    <a:pt x="768" y="1534"/>
                    <a:pt x="937" y="1534"/>
                  </a:cubicBezTo>
                  <a:cubicBezTo>
                    <a:pt x="1046" y="1534"/>
                    <a:pt x="1150" y="1511"/>
                    <a:pt x="1245" y="1469"/>
                  </a:cubicBezTo>
                  <a:cubicBezTo>
                    <a:pt x="1314" y="1439"/>
                    <a:pt x="1378" y="1398"/>
                    <a:pt x="1434" y="1350"/>
                  </a:cubicBezTo>
                  <a:cubicBezTo>
                    <a:pt x="1599" y="1209"/>
                    <a:pt x="1704" y="1000"/>
                    <a:pt x="1704" y="767"/>
                  </a:cubicBezTo>
                  <a:close/>
                  <a:moveTo>
                    <a:pt x="1245" y="1266"/>
                  </a:moveTo>
                  <a:cubicBezTo>
                    <a:pt x="1155" y="1322"/>
                    <a:pt x="1050" y="1354"/>
                    <a:pt x="937" y="1354"/>
                  </a:cubicBezTo>
                  <a:cubicBezTo>
                    <a:pt x="739" y="1354"/>
                    <a:pt x="565" y="1256"/>
                    <a:pt x="459" y="1107"/>
                  </a:cubicBezTo>
                  <a:cubicBezTo>
                    <a:pt x="1025" y="1107"/>
                    <a:pt x="1025" y="1107"/>
                    <a:pt x="1025" y="1107"/>
                  </a:cubicBezTo>
                  <a:cubicBezTo>
                    <a:pt x="1077" y="1107"/>
                    <a:pt x="1120" y="1065"/>
                    <a:pt x="1120" y="1012"/>
                  </a:cubicBezTo>
                  <a:cubicBezTo>
                    <a:pt x="1120" y="960"/>
                    <a:pt x="1077" y="917"/>
                    <a:pt x="1025" y="917"/>
                  </a:cubicBezTo>
                  <a:cubicBezTo>
                    <a:pt x="377" y="917"/>
                    <a:pt x="377" y="917"/>
                    <a:pt x="377" y="917"/>
                  </a:cubicBezTo>
                  <a:cubicBezTo>
                    <a:pt x="375" y="917"/>
                    <a:pt x="372" y="918"/>
                    <a:pt x="370" y="918"/>
                  </a:cubicBezTo>
                  <a:cubicBezTo>
                    <a:pt x="357" y="870"/>
                    <a:pt x="349" y="819"/>
                    <a:pt x="349" y="767"/>
                  </a:cubicBezTo>
                  <a:cubicBezTo>
                    <a:pt x="349" y="714"/>
                    <a:pt x="357" y="662"/>
                    <a:pt x="370" y="613"/>
                  </a:cubicBezTo>
                  <a:cubicBezTo>
                    <a:pt x="373" y="613"/>
                    <a:pt x="375" y="614"/>
                    <a:pt x="377" y="614"/>
                  </a:cubicBezTo>
                  <a:cubicBezTo>
                    <a:pt x="1025" y="614"/>
                    <a:pt x="1025" y="614"/>
                    <a:pt x="1025" y="614"/>
                  </a:cubicBezTo>
                  <a:cubicBezTo>
                    <a:pt x="1077" y="614"/>
                    <a:pt x="1120" y="571"/>
                    <a:pt x="1120" y="519"/>
                  </a:cubicBezTo>
                  <a:cubicBezTo>
                    <a:pt x="1120" y="467"/>
                    <a:pt x="1077" y="424"/>
                    <a:pt x="1025" y="424"/>
                  </a:cubicBezTo>
                  <a:cubicBezTo>
                    <a:pt x="461" y="424"/>
                    <a:pt x="461" y="424"/>
                    <a:pt x="461" y="424"/>
                  </a:cubicBezTo>
                  <a:cubicBezTo>
                    <a:pt x="567" y="276"/>
                    <a:pt x="740" y="180"/>
                    <a:pt x="937" y="179"/>
                  </a:cubicBezTo>
                  <a:cubicBezTo>
                    <a:pt x="1050" y="179"/>
                    <a:pt x="1155" y="212"/>
                    <a:pt x="1245" y="267"/>
                  </a:cubicBezTo>
                  <a:cubicBezTo>
                    <a:pt x="1321" y="315"/>
                    <a:pt x="1386" y="379"/>
                    <a:pt x="1434" y="456"/>
                  </a:cubicBezTo>
                  <a:cubicBezTo>
                    <a:pt x="1491" y="546"/>
                    <a:pt x="1524" y="652"/>
                    <a:pt x="1525" y="767"/>
                  </a:cubicBezTo>
                  <a:cubicBezTo>
                    <a:pt x="1524" y="881"/>
                    <a:pt x="1491" y="988"/>
                    <a:pt x="1434" y="1078"/>
                  </a:cubicBezTo>
                  <a:cubicBezTo>
                    <a:pt x="1386" y="1155"/>
                    <a:pt x="1321" y="1219"/>
                    <a:pt x="1245" y="1266"/>
                  </a:cubicBezTo>
                  <a:close/>
                  <a:moveTo>
                    <a:pt x="1245" y="1266"/>
                  </a:moveTo>
                  <a:cubicBezTo>
                    <a:pt x="1245" y="1266"/>
                    <a:pt x="1245" y="1266"/>
                    <a:pt x="1245" y="12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7418388" y="4097338"/>
              <a:ext cx="2755900" cy="2771775"/>
            </a:xfrm>
            <a:custGeom>
              <a:avLst/>
              <a:gdLst>
                <a:gd name="T0" fmla="*/ 956 w 1022"/>
                <a:gd name="T1" fmla="*/ 673 h 1028"/>
                <a:gd name="T2" fmla="*/ 285 w 1022"/>
                <a:gd name="T3" fmla="*/ 2 h 1028"/>
                <a:gd name="T4" fmla="*/ 283 w 1022"/>
                <a:gd name="T5" fmla="*/ 0 h 1028"/>
                <a:gd name="T6" fmla="*/ 0 w 1022"/>
                <a:gd name="T7" fmla="*/ 295 h 1028"/>
                <a:gd name="T8" fmla="*/ 2 w 1022"/>
                <a:gd name="T9" fmla="*/ 296 h 1028"/>
                <a:gd name="T10" fmla="*/ 668 w 1022"/>
                <a:gd name="T11" fmla="*/ 962 h 1028"/>
                <a:gd name="T12" fmla="*/ 907 w 1022"/>
                <a:gd name="T13" fmla="*/ 962 h 1028"/>
                <a:gd name="T14" fmla="*/ 956 w 1022"/>
                <a:gd name="T15" fmla="*/ 913 h 1028"/>
                <a:gd name="T16" fmla="*/ 956 w 1022"/>
                <a:gd name="T17" fmla="*/ 673 h 1028"/>
                <a:gd name="T18" fmla="*/ 956 w 1022"/>
                <a:gd name="T19" fmla="*/ 673 h 1028"/>
                <a:gd name="T20" fmla="*/ 956 w 1022"/>
                <a:gd name="T21" fmla="*/ 67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2" h="1028">
                  <a:moveTo>
                    <a:pt x="956" y="673"/>
                  </a:move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12" y="118"/>
                    <a:pt x="115" y="219"/>
                    <a:pt x="0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668" y="962"/>
                    <a:pt x="668" y="962"/>
                    <a:pt x="668" y="962"/>
                  </a:cubicBezTo>
                  <a:cubicBezTo>
                    <a:pt x="733" y="1028"/>
                    <a:pt x="841" y="1028"/>
                    <a:pt x="907" y="962"/>
                  </a:cubicBezTo>
                  <a:cubicBezTo>
                    <a:pt x="956" y="913"/>
                    <a:pt x="956" y="913"/>
                    <a:pt x="956" y="913"/>
                  </a:cubicBezTo>
                  <a:cubicBezTo>
                    <a:pt x="1022" y="847"/>
                    <a:pt x="1022" y="739"/>
                    <a:pt x="956" y="673"/>
                  </a:cubicBezTo>
                  <a:close/>
                  <a:moveTo>
                    <a:pt x="956" y="673"/>
                  </a:moveTo>
                  <a:cubicBezTo>
                    <a:pt x="956" y="673"/>
                    <a:pt x="956" y="673"/>
                    <a:pt x="956" y="67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52878" y="1906596"/>
            <a:ext cx="5810481" cy="1261998"/>
            <a:chOff x="6105594" y="1598781"/>
            <a:chExt cx="5810481" cy="1261998"/>
          </a:xfrm>
        </p:grpSpPr>
        <p:sp>
          <p:nvSpPr>
            <p:cNvPr id="37" name="矩形 36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说明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 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552878" y="3309868"/>
            <a:ext cx="5810481" cy="1261998"/>
            <a:chOff x="6105594" y="1598781"/>
            <a:chExt cx="5810481" cy="1261998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说明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 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552878" y="4713139"/>
            <a:ext cx="5810481" cy="1261998"/>
            <a:chOff x="6105594" y="1598781"/>
            <a:chExt cx="5810481" cy="1261998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说明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232">
                <a:lnSpc>
                  <a:spcPct val="13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含义，描述图表中表示的具体含义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描述图表中表示的具体含义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描述图表中表示的具体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含义 。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679866" y="3609509"/>
            <a:ext cx="429778" cy="317310"/>
            <a:chOff x="865188" y="-431800"/>
            <a:chExt cx="10458451" cy="7721600"/>
          </a:xfrm>
          <a:solidFill>
            <a:schemeClr val="tx1"/>
          </a:solidFill>
        </p:grpSpPr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0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800204" y="2796787"/>
            <a:ext cx="1919072" cy="777944"/>
            <a:chOff x="1800204" y="2885687"/>
            <a:chExt cx="1919072" cy="777944"/>
          </a:xfrm>
        </p:grpSpPr>
        <p:sp>
          <p:nvSpPr>
            <p:cNvPr id="76" name="矩形 75"/>
            <p:cNvSpPr/>
            <p:nvPr/>
          </p:nvSpPr>
          <p:spPr>
            <a:xfrm>
              <a:off x="1800204" y="2885687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作品概述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800204" y="4075917"/>
            <a:ext cx="1919072" cy="752544"/>
            <a:chOff x="1800204" y="4086984"/>
            <a:chExt cx="1919072" cy="752544"/>
          </a:xfrm>
        </p:grpSpPr>
        <p:sp>
          <p:nvSpPr>
            <p:cNvPr id="82" name="矩形 81"/>
            <p:cNvSpPr/>
            <p:nvPr/>
          </p:nvSpPr>
          <p:spPr>
            <a:xfrm>
              <a:off x="1800204" y="4086984"/>
              <a:ext cx="191907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选题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背景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1010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SUMMERY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805284"/>
            <a:ext cx="2741382" cy="760950"/>
            <a:chOff x="4694848" y="2805284"/>
            <a:chExt cx="2741382" cy="76095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647692" y="4088617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作品展示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2725037" cy="720000"/>
            <a:chOff x="8437508" y="2825759"/>
            <a:chExt cx="2725037" cy="72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总结回顾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REVIEW</a:t>
                </a: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05758" y="4092189"/>
            <a:ext cx="2756787" cy="720000"/>
            <a:chOff x="8405758" y="4092189"/>
            <a:chExt cx="2756787" cy="72000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参考文献</a:t>
                </a: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3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3749799481"/>
              </p:ext>
            </p:extLst>
          </p:nvPr>
        </p:nvGraphicFramePr>
        <p:xfrm>
          <a:off x="1203168" y="1097279"/>
          <a:ext cx="9576067" cy="3888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矩形 48"/>
          <p:cNvSpPr/>
          <p:nvPr/>
        </p:nvSpPr>
        <p:spPr>
          <a:xfrm>
            <a:off x="1442890" y="5302455"/>
            <a:ext cx="9549159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描述图表中表示的具体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含义，描述图表中表示的具体含义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描述图表中表示的具体含义，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图表中表示的具体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含义 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5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56787" cy="720000"/>
            <a:chOff x="8405758" y="4092189"/>
            <a:chExt cx="275678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参考文献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19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参考文献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06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354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25690"/>
              </p:ext>
            </p:extLst>
          </p:nvPr>
        </p:nvGraphicFramePr>
        <p:xfrm>
          <a:off x="1052286" y="1923314"/>
          <a:ext cx="10125788" cy="32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4"/>
                <a:gridCol w="1343608"/>
                <a:gridCol w="1866122"/>
                <a:gridCol w="6447454"/>
              </a:tblGrid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专著类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学位论文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[D].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出版地：保存者，出版年份：起始页码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学术期刊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</a:t>
                      </a:r>
                      <a:r>
                        <a:rPr lang="zh-CN" altLang="en-US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刊名，出版年份，卷号（期号）：起止页码</a:t>
                      </a:r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译著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译者，译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报纸类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[N].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报纸名，出版日期（版次）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论文集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[C].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出版地：出版者，出版年份：起始页码</a:t>
                      </a:r>
                      <a:r>
                        <a:rPr lang="en-US" altLang="zh-CN" sz="1400" b="0" i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928343" y="5559028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5751" y="5893821"/>
            <a:ext cx="2536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感谢老师们精心培养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作者 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微博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3010" y="759873"/>
            <a:ext cx="707434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OfficePLUS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 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Pexels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Healthyyang2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weibo.com/healthyyang2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46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669" y="874390"/>
            <a:ext cx="4123737" cy="27641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54" y="3814457"/>
            <a:ext cx="3910856" cy="2199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96" y="3814457"/>
            <a:ext cx="3883628" cy="2184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49" y="874389"/>
            <a:ext cx="4195455" cy="2764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3814457"/>
            <a:ext cx="3883629" cy="218454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0603" y="911912"/>
            <a:ext cx="15696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18" name="矩形 17"/>
          <p:cNvSpPr/>
          <p:nvPr/>
        </p:nvSpPr>
        <p:spPr>
          <a:xfrm>
            <a:off x="3489863" y="3172522"/>
            <a:ext cx="76642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/>
            <a:r>
              <a:rPr lang="en-US" altLang="zh-CN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Pexels</a:t>
            </a:r>
            <a:endParaRPr lang="zh-CN" altLang="en-US" sz="18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3243" y="3172522"/>
            <a:ext cx="76642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/>
            <a:r>
              <a:rPr lang="en-US" altLang="zh-CN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Pexels</a:t>
            </a:r>
            <a:endParaRPr lang="zh-CN" altLang="en-US" sz="18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11153" y="5567383"/>
            <a:ext cx="124720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09585"/>
            <a:r>
              <a:rPr lang="en-US" altLang="zh-CN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OfficePLUS</a:t>
            </a:r>
            <a:endParaRPr lang="zh-CN" altLang="en-US" sz="18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56291" y="5567383"/>
            <a:ext cx="124720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09585"/>
            <a:r>
              <a:rPr lang="en-US" altLang="zh-CN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OfficePLUS</a:t>
            </a:r>
            <a:endParaRPr lang="zh-CN" altLang="en-US" sz="18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8453" y="5567383"/>
            <a:ext cx="124720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defTabSz="609585"/>
            <a:r>
              <a:rPr lang="en-US" altLang="zh-CN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OfficePLUS</a:t>
            </a:r>
            <a:endParaRPr lang="zh-CN" altLang="en-US" sz="1800" dirty="0" smtClean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41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603" y="759873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/>
            <a:r>
              <a:rPr lang="zh-CN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图标</a:t>
            </a:r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素材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69743" y="3429441"/>
            <a:ext cx="1042602" cy="1024597"/>
            <a:chOff x="2452688" y="-266700"/>
            <a:chExt cx="7721600" cy="7588251"/>
          </a:xfrm>
          <a:solidFill>
            <a:schemeClr val="tx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452688" y="-266700"/>
              <a:ext cx="4951412" cy="7588251"/>
            </a:xfrm>
            <a:custGeom>
              <a:avLst/>
              <a:gdLst>
                <a:gd name="T0" fmla="*/ 1647 w 1836"/>
                <a:gd name="T1" fmla="*/ 2450 h 2814"/>
                <a:gd name="T2" fmla="*/ 1518 w 1836"/>
                <a:gd name="T3" fmla="*/ 2577 h 2814"/>
                <a:gd name="T4" fmla="*/ 1285 w 1836"/>
                <a:gd name="T5" fmla="*/ 2347 h 2814"/>
                <a:gd name="T6" fmla="*/ 1218 w 1836"/>
                <a:gd name="T7" fmla="*/ 2319 h 2814"/>
                <a:gd name="T8" fmla="*/ 1152 w 1836"/>
                <a:gd name="T9" fmla="*/ 2347 h 2814"/>
                <a:gd name="T10" fmla="*/ 919 w 1836"/>
                <a:gd name="T11" fmla="*/ 2577 h 2814"/>
                <a:gd name="T12" fmla="*/ 685 w 1836"/>
                <a:gd name="T13" fmla="*/ 2347 h 2814"/>
                <a:gd name="T14" fmla="*/ 552 w 1836"/>
                <a:gd name="T15" fmla="*/ 2347 h 2814"/>
                <a:gd name="T16" fmla="*/ 328 w 1836"/>
                <a:gd name="T17" fmla="*/ 2568 h 2814"/>
                <a:gd name="T18" fmla="*/ 190 w 1836"/>
                <a:gd name="T19" fmla="*/ 2432 h 2814"/>
                <a:gd name="T20" fmla="*/ 190 w 1836"/>
                <a:gd name="T21" fmla="*/ 190 h 2814"/>
                <a:gd name="T22" fmla="*/ 1647 w 1836"/>
                <a:gd name="T23" fmla="*/ 190 h 2814"/>
                <a:gd name="T24" fmla="*/ 1647 w 1836"/>
                <a:gd name="T25" fmla="*/ 281 h 2814"/>
                <a:gd name="T26" fmla="*/ 1836 w 1836"/>
                <a:gd name="T27" fmla="*/ 375 h 2814"/>
                <a:gd name="T28" fmla="*/ 1836 w 1836"/>
                <a:gd name="T29" fmla="*/ 95 h 2814"/>
                <a:gd name="T30" fmla="*/ 1741 w 1836"/>
                <a:gd name="T31" fmla="*/ 0 h 2814"/>
                <a:gd name="T32" fmla="*/ 95 w 1836"/>
                <a:gd name="T33" fmla="*/ 0 h 2814"/>
                <a:gd name="T34" fmla="*/ 0 w 1836"/>
                <a:gd name="T35" fmla="*/ 95 h 2814"/>
                <a:gd name="T36" fmla="*/ 0 w 1836"/>
                <a:gd name="T37" fmla="*/ 2471 h 2814"/>
                <a:gd name="T38" fmla="*/ 28 w 1836"/>
                <a:gd name="T39" fmla="*/ 2539 h 2814"/>
                <a:gd name="T40" fmla="*/ 261 w 1836"/>
                <a:gd name="T41" fmla="*/ 2769 h 2814"/>
                <a:gd name="T42" fmla="*/ 394 w 1836"/>
                <a:gd name="T43" fmla="*/ 2769 h 2814"/>
                <a:gd name="T44" fmla="*/ 619 w 1836"/>
                <a:gd name="T45" fmla="*/ 2547 h 2814"/>
                <a:gd name="T46" fmla="*/ 852 w 1836"/>
                <a:gd name="T47" fmla="*/ 2778 h 2814"/>
                <a:gd name="T48" fmla="*/ 985 w 1836"/>
                <a:gd name="T49" fmla="*/ 2778 h 2814"/>
                <a:gd name="T50" fmla="*/ 1218 w 1836"/>
                <a:gd name="T51" fmla="*/ 2547 h 2814"/>
                <a:gd name="T52" fmla="*/ 1452 w 1836"/>
                <a:gd name="T53" fmla="*/ 2778 h 2814"/>
                <a:gd name="T54" fmla="*/ 1518 w 1836"/>
                <a:gd name="T55" fmla="*/ 2805 h 2814"/>
                <a:gd name="T56" fmla="*/ 1585 w 1836"/>
                <a:gd name="T57" fmla="*/ 2778 h 2814"/>
                <a:gd name="T58" fmla="*/ 1808 w 1836"/>
                <a:gd name="T59" fmla="*/ 2557 h 2814"/>
                <a:gd name="T60" fmla="*/ 1836 w 1836"/>
                <a:gd name="T61" fmla="*/ 2490 h 2814"/>
                <a:gd name="T62" fmla="*/ 1836 w 1836"/>
                <a:gd name="T63" fmla="*/ 1919 h 2814"/>
                <a:gd name="T64" fmla="*/ 1647 w 1836"/>
                <a:gd name="T65" fmla="*/ 2012 h 2814"/>
                <a:gd name="T66" fmla="*/ 1647 w 1836"/>
                <a:gd name="T67" fmla="*/ 2450 h 2814"/>
                <a:gd name="T68" fmla="*/ 1647 w 1836"/>
                <a:gd name="T69" fmla="*/ 2450 h 2814"/>
                <a:gd name="T70" fmla="*/ 1647 w 1836"/>
                <a:gd name="T71" fmla="*/ 245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36" h="2814">
                  <a:moveTo>
                    <a:pt x="1647" y="2450"/>
                  </a:moveTo>
                  <a:cubicBezTo>
                    <a:pt x="1518" y="2577"/>
                    <a:pt x="1518" y="2577"/>
                    <a:pt x="1518" y="2577"/>
                  </a:cubicBezTo>
                  <a:cubicBezTo>
                    <a:pt x="1285" y="2347"/>
                    <a:pt x="1285" y="2347"/>
                    <a:pt x="1285" y="2347"/>
                  </a:cubicBezTo>
                  <a:cubicBezTo>
                    <a:pt x="1267" y="2328"/>
                    <a:pt x="1243" y="2319"/>
                    <a:pt x="1218" y="2319"/>
                  </a:cubicBezTo>
                  <a:cubicBezTo>
                    <a:pt x="1194" y="2319"/>
                    <a:pt x="1170" y="2328"/>
                    <a:pt x="1152" y="2347"/>
                  </a:cubicBezTo>
                  <a:cubicBezTo>
                    <a:pt x="919" y="2577"/>
                    <a:pt x="919" y="2577"/>
                    <a:pt x="919" y="2577"/>
                  </a:cubicBezTo>
                  <a:cubicBezTo>
                    <a:pt x="685" y="2347"/>
                    <a:pt x="685" y="2347"/>
                    <a:pt x="685" y="2347"/>
                  </a:cubicBezTo>
                  <a:cubicBezTo>
                    <a:pt x="648" y="2310"/>
                    <a:pt x="589" y="2310"/>
                    <a:pt x="552" y="2347"/>
                  </a:cubicBezTo>
                  <a:cubicBezTo>
                    <a:pt x="328" y="2568"/>
                    <a:pt x="328" y="2568"/>
                    <a:pt x="328" y="2568"/>
                  </a:cubicBezTo>
                  <a:cubicBezTo>
                    <a:pt x="190" y="2432"/>
                    <a:pt x="190" y="2432"/>
                    <a:pt x="190" y="2432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647" y="190"/>
                    <a:pt x="1647" y="190"/>
                    <a:pt x="1647" y="190"/>
                  </a:cubicBezTo>
                  <a:cubicBezTo>
                    <a:pt x="1647" y="281"/>
                    <a:pt x="1647" y="281"/>
                    <a:pt x="1647" y="281"/>
                  </a:cubicBezTo>
                  <a:cubicBezTo>
                    <a:pt x="1714" y="305"/>
                    <a:pt x="1777" y="337"/>
                    <a:pt x="1836" y="375"/>
                  </a:cubicBezTo>
                  <a:cubicBezTo>
                    <a:pt x="1836" y="95"/>
                    <a:pt x="1836" y="95"/>
                    <a:pt x="1836" y="95"/>
                  </a:cubicBezTo>
                  <a:cubicBezTo>
                    <a:pt x="1836" y="42"/>
                    <a:pt x="1794" y="0"/>
                    <a:pt x="17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2471"/>
                    <a:pt x="0" y="2471"/>
                    <a:pt x="0" y="2471"/>
                  </a:cubicBezTo>
                  <a:cubicBezTo>
                    <a:pt x="0" y="2497"/>
                    <a:pt x="10" y="2521"/>
                    <a:pt x="28" y="2539"/>
                  </a:cubicBezTo>
                  <a:cubicBezTo>
                    <a:pt x="261" y="2769"/>
                    <a:pt x="261" y="2769"/>
                    <a:pt x="261" y="2769"/>
                  </a:cubicBezTo>
                  <a:cubicBezTo>
                    <a:pt x="298" y="2805"/>
                    <a:pt x="357" y="2805"/>
                    <a:pt x="394" y="2769"/>
                  </a:cubicBezTo>
                  <a:cubicBezTo>
                    <a:pt x="619" y="2547"/>
                    <a:pt x="619" y="2547"/>
                    <a:pt x="619" y="2547"/>
                  </a:cubicBezTo>
                  <a:cubicBezTo>
                    <a:pt x="852" y="2778"/>
                    <a:pt x="852" y="2778"/>
                    <a:pt x="852" y="2778"/>
                  </a:cubicBezTo>
                  <a:cubicBezTo>
                    <a:pt x="889" y="2814"/>
                    <a:pt x="948" y="2814"/>
                    <a:pt x="985" y="2778"/>
                  </a:cubicBezTo>
                  <a:cubicBezTo>
                    <a:pt x="1218" y="2547"/>
                    <a:pt x="1218" y="2547"/>
                    <a:pt x="1218" y="2547"/>
                  </a:cubicBezTo>
                  <a:cubicBezTo>
                    <a:pt x="1452" y="2778"/>
                    <a:pt x="1452" y="2778"/>
                    <a:pt x="1452" y="2778"/>
                  </a:cubicBezTo>
                  <a:cubicBezTo>
                    <a:pt x="1470" y="2796"/>
                    <a:pt x="1494" y="2805"/>
                    <a:pt x="1518" y="2805"/>
                  </a:cubicBezTo>
                  <a:cubicBezTo>
                    <a:pt x="1543" y="2805"/>
                    <a:pt x="1567" y="2796"/>
                    <a:pt x="1585" y="2778"/>
                  </a:cubicBezTo>
                  <a:cubicBezTo>
                    <a:pt x="1808" y="2557"/>
                    <a:pt x="1808" y="2557"/>
                    <a:pt x="1808" y="2557"/>
                  </a:cubicBezTo>
                  <a:cubicBezTo>
                    <a:pt x="1826" y="2540"/>
                    <a:pt x="1836" y="2515"/>
                    <a:pt x="1836" y="2490"/>
                  </a:cubicBezTo>
                  <a:cubicBezTo>
                    <a:pt x="1836" y="1919"/>
                    <a:pt x="1836" y="1919"/>
                    <a:pt x="1836" y="1919"/>
                  </a:cubicBezTo>
                  <a:cubicBezTo>
                    <a:pt x="1777" y="1957"/>
                    <a:pt x="1714" y="1988"/>
                    <a:pt x="1647" y="2012"/>
                  </a:cubicBezTo>
                  <a:cubicBezTo>
                    <a:pt x="1647" y="2450"/>
                    <a:pt x="1647" y="2450"/>
                    <a:pt x="1647" y="2450"/>
                  </a:cubicBezTo>
                  <a:close/>
                  <a:moveTo>
                    <a:pt x="1647" y="2450"/>
                  </a:moveTo>
                  <a:cubicBezTo>
                    <a:pt x="1647" y="2450"/>
                    <a:pt x="1647" y="2450"/>
                    <a:pt x="1647" y="24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536950" y="758825"/>
              <a:ext cx="4595812" cy="4135438"/>
            </a:xfrm>
            <a:custGeom>
              <a:avLst/>
              <a:gdLst>
                <a:gd name="T0" fmla="*/ 1704 w 1704"/>
                <a:gd name="T1" fmla="*/ 767 h 1534"/>
                <a:gd name="T2" fmla="*/ 1434 w 1704"/>
                <a:gd name="T3" fmla="*/ 184 h 1534"/>
                <a:gd name="T4" fmla="*/ 1245 w 1704"/>
                <a:gd name="T5" fmla="*/ 65 h 1534"/>
                <a:gd name="T6" fmla="*/ 937 w 1704"/>
                <a:gd name="T7" fmla="*/ 0 h 1534"/>
                <a:gd name="T8" fmla="*/ 431 w 1704"/>
                <a:gd name="T9" fmla="*/ 192 h 1534"/>
                <a:gd name="T10" fmla="*/ 221 w 1704"/>
                <a:gd name="T11" fmla="*/ 192 h 1534"/>
                <a:gd name="T12" fmla="*/ 38 w 1704"/>
                <a:gd name="T13" fmla="*/ 192 h 1534"/>
                <a:gd name="T14" fmla="*/ 0 w 1704"/>
                <a:gd name="T15" fmla="*/ 230 h 1534"/>
                <a:gd name="T16" fmla="*/ 38 w 1704"/>
                <a:gd name="T17" fmla="*/ 267 h 1534"/>
                <a:gd name="T18" fmla="*/ 166 w 1704"/>
                <a:gd name="T19" fmla="*/ 267 h 1534"/>
                <a:gd name="T20" fmla="*/ 355 w 1704"/>
                <a:gd name="T21" fmla="*/ 267 h 1534"/>
                <a:gd name="T22" fmla="*/ 199 w 1704"/>
                <a:gd name="T23" fmla="*/ 560 h 1534"/>
                <a:gd name="T24" fmla="*/ 42 w 1704"/>
                <a:gd name="T25" fmla="*/ 560 h 1534"/>
                <a:gd name="T26" fmla="*/ 38 w 1704"/>
                <a:gd name="T27" fmla="*/ 560 h 1534"/>
                <a:gd name="T28" fmla="*/ 0 w 1704"/>
                <a:gd name="T29" fmla="*/ 598 h 1534"/>
                <a:gd name="T30" fmla="*/ 28 w 1704"/>
                <a:gd name="T31" fmla="*/ 634 h 1534"/>
                <a:gd name="T32" fmla="*/ 38 w 1704"/>
                <a:gd name="T33" fmla="*/ 636 h 1534"/>
                <a:gd name="T34" fmla="*/ 182 w 1704"/>
                <a:gd name="T35" fmla="*/ 636 h 1534"/>
                <a:gd name="T36" fmla="*/ 170 w 1704"/>
                <a:gd name="T37" fmla="*/ 767 h 1534"/>
                <a:gd name="T38" fmla="*/ 189 w 1704"/>
                <a:gd name="T39" fmla="*/ 935 h 1534"/>
                <a:gd name="T40" fmla="*/ 38 w 1704"/>
                <a:gd name="T41" fmla="*/ 935 h 1534"/>
                <a:gd name="T42" fmla="*/ 34 w 1704"/>
                <a:gd name="T43" fmla="*/ 936 h 1534"/>
                <a:gd name="T44" fmla="*/ 0 w 1704"/>
                <a:gd name="T45" fmla="*/ 973 h 1534"/>
                <a:gd name="T46" fmla="*/ 38 w 1704"/>
                <a:gd name="T47" fmla="*/ 1011 h 1534"/>
                <a:gd name="T48" fmla="*/ 51 w 1704"/>
                <a:gd name="T49" fmla="*/ 1011 h 1534"/>
                <a:gd name="T50" fmla="*/ 210 w 1704"/>
                <a:gd name="T51" fmla="*/ 1011 h 1534"/>
                <a:gd name="T52" fmla="*/ 395 w 1704"/>
                <a:gd name="T53" fmla="*/ 1310 h 1534"/>
                <a:gd name="T54" fmla="*/ 196 w 1704"/>
                <a:gd name="T55" fmla="*/ 1310 h 1534"/>
                <a:gd name="T56" fmla="*/ 38 w 1704"/>
                <a:gd name="T57" fmla="*/ 1310 h 1534"/>
                <a:gd name="T58" fmla="*/ 0 w 1704"/>
                <a:gd name="T59" fmla="*/ 1348 h 1534"/>
                <a:gd name="T60" fmla="*/ 38 w 1704"/>
                <a:gd name="T61" fmla="*/ 1386 h 1534"/>
                <a:gd name="T62" fmla="*/ 258 w 1704"/>
                <a:gd name="T63" fmla="*/ 1386 h 1534"/>
                <a:gd name="T64" fmla="*/ 485 w 1704"/>
                <a:gd name="T65" fmla="*/ 1386 h 1534"/>
                <a:gd name="T66" fmla="*/ 937 w 1704"/>
                <a:gd name="T67" fmla="*/ 1534 h 1534"/>
                <a:gd name="T68" fmla="*/ 1245 w 1704"/>
                <a:gd name="T69" fmla="*/ 1469 h 1534"/>
                <a:gd name="T70" fmla="*/ 1434 w 1704"/>
                <a:gd name="T71" fmla="*/ 1350 h 1534"/>
                <a:gd name="T72" fmla="*/ 1704 w 1704"/>
                <a:gd name="T73" fmla="*/ 767 h 1534"/>
                <a:gd name="T74" fmla="*/ 1245 w 1704"/>
                <a:gd name="T75" fmla="*/ 1266 h 1534"/>
                <a:gd name="T76" fmla="*/ 937 w 1704"/>
                <a:gd name="T77" fmla="*/ 1354 h 1534"/>
                <a:gd name="T78" fmla="*/ 459 w 1704"/>
                <a:gd name="T79" fmla="*/ 1107 h 1534"/>
                <a:gd name="T80" fmla="*/ 1025 w 1704"/>
                <a:gd name="T81" fmla="*/ 1107 h 1534"/>
                <a:gd name="T82" fmla="*/ 1120 w 1704"/>
                <a:gd name="T83" fmla="*/ 1012 h 1534"/>
                <a:gd name="T84" fmla="*/ 1025 w 1704"/>
                <a:gd name="T85" fmla="*/ 917 h 1534"/>
                <a:gd name="T86" fmla="*/ 377 w 1704"/>
                <a:gd name="T87" fmla="*/ 917 h 1534"/>
                <a:gd name="T88" fmla="*/ 370 w 1704"/>
                <a:gd name="T89" fmla="*/ 918 h 1534"/>
                <a:gd name="T90" fmla="*/ 349 w 1704"/>
                <a:gd name="T91" fmla="*/ 767 h 1534"/>
                <a:gd name="T92" fmla="*/ 370 w 1704"/>
                <a:gd name="T93" fmla="*/ 613 h 1534"/>
                <a:gd name="T94" fmla="*/ 377 w 1704"/>
                <a:gd name="T95" fmla="*/ 614 h 1534"/>
                <a:gd name="T96" fmla="*/ 1025 w 1704"/>
                <a:gd name="T97" fmla="*/ 614 h 1534"/>
                <a:gd name="T98" fmla="*/ 1120 w 1704"/>
                <a:gd name="T99" fmla="*/ 519 h 1534"/>
                <a:gd name="T100" fmla="*/ 1025 w 1704"/>
                <a:gd name="T101" fmla="*/ 424 h 1534"/>
                <a:gd name="T102" fmla="*/ 461 w 1704"/>
                <a:gd name="T103" fmla="*/ 424 h 1534"/>
                <a:gd name="T104" fmla="*/ 937 w 1704"/>
                <a:gd name="T105" fmla="*/ 179 h 1534"/>
                <a:gd name="T106" fmla="*/ 1245 w 1704"/>
                <a:gd name="T107" fmla="*/ 267 h 1534"/>
                <a:gd name="T108" fmla="*/ 1434 w 1704"/>
                <a:gd name="T109" fmla="*/ 456 h 1534"/>
                <a:gd name="T110" fmla="*/ 1525 w 1704"/>
                <a:gd name="T111" fmla="*/ 767 h 1534"/>
                <a:gd name="T112" fmla="*/ 1434 w 1704"/>
                <a:gd name="T113" fmla="*/ 1078 h 1534"/>
                <a:gd name="T114" fmla="*/ 1245 w 1704"/>
                <a:gd name="T115" fmla="*/ 1266 h 1534"/>
                <a:gd name="T116" fmla="*/ 1245 w 1704"/>
                <a:gd name="T117" fmla="*/ 1266 h 1534"/>
                <a:gd name="T118" fmla="*/ 1245 w 1704"/>
                <a:gd name="T119" fmla="*/ 1266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4" h="1534">
                  <a:moveTo>
                    <a:pt x="1704" y="767"/>
                  </a:moveTo>
                  <a:cubicBezTo>
                    <a:pt x="1704" y="533"/>
                    <a:pt x="1599" y="325"/>
                    <a:pt x="1434" y="184"/>
                  </a:cubicBezTo>
                  <a:cubicBezTo>
                    <a:pt x="1378" y="135"/>
                    <a:pt x="1314" y="95"/>
                    <a:pt x="1245" y="65"/>
                  </a:cubicBezTo>
                  <a:cubicBezTo>
                    <a:pt x="1150" y="23"/>
                    <a:pt x="1046" y="0"/>
                    <a:pt x="937" y="0"/>
                  </a:cubicBezTo>
                  <a:cubicBezTo>
                    <a:pt x="743" y="0"/>
                    <a:pt x="566" y="73"/>
                    <a:pt x="431" y="192"/>
                  </a:cubicBezTo>
                  <a:cubicBezTo>
                    <a:pt x="221" y="192"/>
                    <a:pt x="221" y="192"/>
                    <a:pt x="221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7" y="192"/>
                    <a:pt x="0" y="209"/>
                    <a:pt x="0" y="230"/>
                  </a:cubicBezTo>
                  <a:cubicBezTo>
                    <a:pt x="0" y="250"/>
                    <a:pt x="17" y="267"/>
                    <a:pt x="38" y="267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283" y="351"/>
                    <a:pt x="229" y="451"/>
                    <a:pt x="199" y="560"/>
                  </a:cubicBezTo>
                  <a:cubicBezTo>
                    <a:pt x="42" y="560"/>
                    <a:pt x="42" y="560"/>
                    <a:pt x="42" y="560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17" y="560"/>
                    <a:pt x="0" y="577"/>
                    <a:pt x="0" y="598"/>
                  </a:cubicBezTo>
                  <a:cubicBezTo>
                    <a:pt x="0" y="616"/>
                    <a:pt x="12" y="630"/>
                    <a:pt x="28" y="634"/>
                  </a:cubicBezTo>
                  <a:cubicBezTo>
                    <a:pt x="31" y="635"/>
                    <a:pt x="35" y="636"/>
                    <a:pt x="38" y="636"/>
                  </a:cubicBezTo>
                  <a:cubicBezTo>
                    <a:pt x="182" y="636"/>
                    <a:pt x="182" y="636"/>
                    <a:pt x="182" y="636"/>
                  </a:cubicBezTo>
                  <a:cubicBezTo>
                    <a:pt x="175" y="679"/>
                    <a:pt x="170" y="722"/>
                    <a:pt x="170" y="767"/>
                  </a:cubicBezTo>
                  <a:cubicBezTo>
                    <a:pt x="170" y="825"/>
                    <a:pt x="177" y="881"/>
                    <a:pt x="189" y="935"/>
                  </a:cubicBezTo>
                  <a:cubicBezTo>
                    <a:pt x="38" y="935"/>
                    <a:pt x="38" y="935"/>
                    <a:pt x="38" y="935"/>
                  </a:cubicBezTo>
                  <a:cubicBezTo>
                    <a:pt x="37" y="935"/>
                    <a:pt x="35" y="936"/>
                    <a:pt x="34" y="936"/>
                  </a:cubicBezTo>
                  <a:cubicBezTo>
                    <a:pt x="15" y="938"/>
                    <a:pt x="0" y="954"/>
                    <a:pt x="0" y="973"/>
                  </a:cubicBezTo>
                  <a:cubicBezTo>
                    <a:pt x="0" y="994"/>
                    <a:pt x="17" y="1011"/>
                    <a:pt x="38" y="1011"/>
                  </a:cubicBezTo>
                  <a:cubicBezTo>
                    <a:pt x="51" y="1011"/>
                    <a:pt x="51" y="1011"/>
                    <a:pt x="51" y="1011"/>
                  </a:cubicBezTo>
                  <a:cubicBezTo>
                    <a:pt x="210" y="1011"/>
                    <a:pt x="210" y="1011"/>
                    <a:pt x="210" y="1011"/>
                  </a:cubicBezTo>
                  <a:cubicBezTo>
                    <a:pt x="248" y="1125"/>
                    <a:pt x="312" y="1227"/>
                    <a:pt x="395" y="1310"/>
                  </a:cubicBezTo>
                  <a:cubicBezTo>
                    <a:pt x="196" y="1310"/>
                    <a:pt x="196" y="1310"/>
                    <a:pt x="196" y="1310"/>
                  </a:cubicBezTo>
                  <a:cubicBezTo>
                    <a:pt x="38" y="1310"/>
                    <a:pt x="38" y="1310"/>
                    <a:pt x="38" y="1310"/>
                  </a:cubicBezTo>
                  <a:cubicBezTo>
                    <a:pt x="17" y="1310"/>
                    <a:pt x="0" y="1327"/>
                    <a:pt x="0" y="1348"/>
                  </a:cubicBezTo>
                  <a:cubicBezTo>
                    <a:pt x="0" y="1369"/>
                    <a:pt x="17" y="1386"/>
                    <a:pt x="38" y="1386"/>
                  </a:cubicBezTo>
                  <a:cubicBezTo>
                    <a:pt x="258" y="1386"/>
                    <a:pt x="258" y="1386"/>
                    <a:pt x="258" y="1386"/>
                  </a:cubicBezTo>
                  <a:cubicBezTo>
                    <a:pt x="485" y="1386"/>
                    <a:pt x="485" y="1386"/>
                    <a:pt x="485" y="1386"/>
                  </a:cubicBezTo>
                  <a:cubicBezTo>
                    <a:pt x="612" y="1478"/>
                    <a:pt x="768" y="1534"/>
                    <a:pt x="937" y="1534"/>
                  </a:cubicBezTo>
                  <a:cubicBezTo>
                    <a:pt x="1046" y="1534"/>
                    <a:pt x="1150" y="1511"/>
                    <a:pt x="1245" y="1469"/>
                  </a:cubicBezTo>
                  <a:cubicBezTo>
                    <a:pt x="1314" y="1439"/>
                    <a:pt x="1378" y="1398"/>
                    <a:pt x="1434" y="1350"/>
                  </a:cubicBezTo>
                  <a:cubicBezTo>
                    <a:pt x="1599" y="1209"/>
                    <a:pt x="1704" y="1000"/>
                    <a:pt x="1704" y="767"/>
                  </a:cubicBezTo>
                  <a:close/>
                  <a:moveTo>
                    <a:pt x="1245" y="1266"/>
                  </a:moveTo>
                  <a:cubicBezTo>
                    <a:pt x="1155" y="1322"/>
                    <a:pt x="1050" y="1354"/>
                    <a:pt x="937" y="1354"/>
                  </a:cubicBezTo>
                  <a:cubicBezTo>
                    <a:pt x="739" y="1354"/>
                    <a:pt x="565" y="1256"/>
                    <a:pt x="459" y="1107"/>
                  </a:cubicBezTo>
                  <a:cubicBezTo>
                    <a:pt x="1025" y="1107"/>
                    <a:pt x="1025" y="1107"/>
                    <a:pt x="1025" y="1107"/>
                  </a:cubicBezTo>
                  <a:cubicBezTo>
                    <a:pt x="1077" y="1107"/>
                    <a:pt x="1120" y="1065"/>
                    <a:pt x="1120" y="1012"/>
                  </a:cubicBezTo>
                  <a:cubicBezTo>
                    <a:pt x="1120" y="960"/>
                    <a:pt x="1077" y="917"/>
                    <a:pt x="1025" y="917"/>
                  </a:cubicBezTo>
                  <a:cubicBezTo>
                    <a:pt x="377" y="917"/>
                    <a:pt x="377" y="917"/>
                    <a:pt x="377" y="917"/>
                  </a:cubicBezTo>
                  <a:cubicBezTo>
                    <a:pt x="375" y="917"/>
                    <a:pt x="372" y="918"/>
                    <a:pt x="370" y="918"/>
                  </a:cubicBezTo>
                  <a:cubicBezTo>
                    <a:pt x="357" y="870"/>
                    <a:pt x="349" y="819"/>
                    <a:pt x="349" y="767"/>
                  </a:cubicBezTo>
                  <a:cubicBezTo>
                    <a:pt x="349" y="714"/>
                    <a:pt x="357" y="662"/>
                    <a:pt x="370" y="613"/>
                  </a:cubicBezTo>
                  <a:cubicBezTo>
                    <a:pt x="373" y="613"/>
                    <a:pt x="375" y="614"/>
                    <a:pt x="377" y="614"/>
                  </a:cubicBezTo>
                  <a:cubicBezTo>
                    <a:pt x="1025" y="614"/>
                    <a:pt x="1025" y="614"/>
                    <a:pt x="1025" y="614"/>
                  </a:cubicBezTo>
                  <a:cubicBezTo>
                    <a:pt x="1077" y="614"/>
                    <a:pt x="1120" y="571"/>
                    <a:pt x="1120" y="519"/>
                  </a:cubicBezTo>
                  <a:cubicBezTo>
                    <a:pt x="1120" y="467"/>
                    <a:pt x="1077" y="424"/>
                    <a:pt x="1025" y="424"/>
                  </a:cubicBezTo>
                  <a:cubicBezTo>
                    <a:pt x="461" y="424"/>
                    <a:pt x="461" y="424"/>
                    <a:pt x="461" y="424"/>
                  </a:cubicBezTo>
                  <a:cubicBezTo>
                    <a:pt x="567" y="276"/>
                    <a:pt x="740" y="180"/>
                    <a:pt x="937" y="179"/>
                  </a:cubicBezTo>
                  <a:cubicBezTo>
                    <a:pt x="1050" y="179"/>
                    <a:pt x="1155" y="212"/>
                    <a:pt x="1245" y="267"/>
                  </a:cubicBezTo>
                  <a:cubicBezTo>
                    <a:pt x="1321" y="315"/>
                    <a:pt x="1386" y="379"/>
                    <a:pt x="1434" y="456"/>
                  </a:cubicBezTo>
                  <a:cubicBezTo>
                    <a:pt x="1491" y="546"/>
                    <a:pt x="1524" y="652"/>
                    <a:pt x="1525" y="767"/>
                  </a:cubicBezTo>
                  <a:cubicBezTo>
                    <a:pt x="1524" y="881"/>
                    <a:pt x="1491" y="988"/>
                    <a:pt x="1434" y="1078"/>
                  </a:cubicBezTo>
                  <a:cubicBezTo>
                    <a:pt x="1386" y="1155"/>
                    <a:pt x="1321" y="1219"/>
                    <a:pt x="1245" y="1266"/>
                  </a:cubicBezTo>
                  <a:close/>
                  <a:moveTo>
                    <a:pt x="1245" y="1266"/>
                  </a:moveTo>
                  <a:cubicBezTo>
                    <a:pt x="1245" y="1266"/>
                    <a:pt x="1245" y="1266"/>
                    <a:pt x="1245" y="12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418388" y="4097338"/>
              <a:ext cx="2755900" cy="2771775"/>
            </a:xfrm>
            <a:custGeom>
              <a:avLst/>
              <a:gdLst>
                <a:gd name="T0" fmla="*/ 956 w 1022"/>
                <a:gd name="T1" fmla="*/ 673 h 1028"/>
                <a:gd name="T2" fmla="*/ 285 w 1022"/>
                <a:gd name="T3" fmla="*/ 2 h 1028"/>
                <a:gd name="T4" fmla="*/ 283 w 1022"/>
                <a:gd name="T5" fmla="*/ 0 h 1028"/>
                <a:gd name="T6" fmla="*/ 0 w 1022"/>
                <a:gd name="T7" fmla="*/ 295 h 1028"/>
                <a:gd name="T8" fmla="*/ 2 w 1022"/>
                <a:gd name="T9" fmla="*/ 296 h 1028"/>
                <a:gd name="T10" fmla="*/ 668 w 1022"/>
                <a:gd name="T11" fmla="*/ 962 h 1028"/>
                <a:gd name="T12" fmla="*/ 907 w 1022"/>
                <a:gd name="T13" fmla="*/ 962 h 1028"/>
                <a:gd name="T14" fmla="*/ 956 w 1022"/>
                <a:gd name="T15" fmla="*/ 913 h 1028"/>
                <a:gd name="T16" fmla="*/ 956 w 1022"/>
                <a:gd name="T17" fmla="*/ 673 h 1028"/>
                <a:gd name="T18" fmla="*/ 956 w 1022"/>
                <a:gd name="T19" fmla="*/ 673 h 1028"/>
                <a:gd name="T20" fmla="*/ 956 w 1022"/>
                <a:gd name="T21" fmla="*/ 67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2" h="1028">
                  <a:moveTo>
                    <a:pt x="956" y="673"/>
                  </a:move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12" y="118"/>
                    <a:pt x="115" y="219"/>
                    <a:pt x="0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668" y="962"/>
                    <a:pt x="668" y="962"/>
                    <a:pt x="668" y="962"/>
                  </a:cubicBezTo>
                  <a:cubicBezTo>
                    <a:pt x="733" y="1028"/>
                    <a:pt x="841" y="1028"/>
                    <a:pt x="907" y="962"/>
                  </a:cubicBezTo>
                  <a:cubicBezTo>
                    <a:pt x="956" y="913"/>
                    <a:pt x="956" y="913"/>
                    <a:pt x="956" y="913"/>
                  </a:cubicBezTo>
                  <a:cubicBezTo>
                    <a:pt x="1022" y="847"/>
                    <a:pt x="1022" y="739"/>
                    <a:pt x="956" y="673"/>
                  </a:cubicBezTo>
                  <a:close/>
                  <a:moveTo>
                    <a:pt x="956" y="673"/>
                  </a:moveTo>
                  <a:cubicBezTo>
                    <a:pt x="956" y="673"/>
                    <a:pt x="956" y="673"/>
                    <a:pt x="956" y="67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9126304" y="1776750"/>
            <a:ext cx="1386041" cy="793564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016467" y="1661603"/>
            <a:ext cx="823454" cy="1023858"/>
            <a:chOff x="1668463" y="-2081213"/>
            <a:chExt cx="8858250" cy="11014076"/>
          </a:xfrm>
          <a:solidFill>
            <a:schemeClr val="tx1"/>
          </a:solidFill>
        </p:grpSpPr>
        <p:sp>
          <p:nvSpPr>
            <p:cNvPr id="11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7037574" y="3429000"/>
            <a:ext cx="1025478" cy="1025478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275322" y="3555347"/>
            <a:ext cx="1046691" cy="772784"/>
            <a:chOff x="865188" y="-431800"/>
            <a:chExt cx="10458451" cy="7721600"/>
          </a:xfrm>
          <a:solidFill>
            <a:schemeClr val="tx1"/>
          </a:solidFill>
        </p:grpSpPr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47991" y="1642566"/>
            <a:ext cx="1134739" cy="1061932"/>
            <a:chOff x="-749301" y="-2703513"/>
            <a:chExt cx="13731876" cy="12850814"/>
          </a:xfrm>
          <a:solidFill>
            <a:schemeClr val="tx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-749301" y="-2703513"/>
              <a:ext cx="13731876" cy="12850814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4322762" y="1593850"/>
              <a:ext cx="3486150" cy="3486150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9114" y="1637417"/>
            <a:ext cx="1060969" cy="1072230"/>
            <a:chOff x="5451475" y="4286250"/>
            <a:chExt cx="1346200" cy="1360488"/>
          </a:xfrm>
          <a:solidFill>
            <a:schemeClr val="tx1"/>
          </a:solidFill>
        </p:grpSpPr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6338888" y="4343400"/>
              <a:ext cx="409575" cy="400050"/>
            </a:xfrm>
            <a:custGeom>
              <a:avLst/>
              <a:gdLst>
                <a:gd name="T0" fmla="*/ 41 w 108"/>
                <a:gd name="T1" fmla="*/ 0 h 106"/>
                <a:gd name="T2" fmla="*/ 54 w 108"/>
                <a:gd name="T3" fmla="*/ 6 h 106"/>
                <a:gd name="T4" fmla="*/ 101 w 108"/>
                <a:gd name="T5" fmla="*/ 52 h 106"/>
                <a:gd name="T6" fmla="*/ 101 w 108"/>
                <a:gd name="T7" fmla="*/ 79 h 106"/>
                <a:gd name="T8" fmla="*/ 73 w 108"/>
                <a:gd name="T9" fmla="*/ 106 h 106"/>
                <a:gd name="T10" fmla="*/ 0 w 108"/>
                <a:gd name="T11" fmla="*/ 33 h 106"/>
                <a:gd name="T12" fmla="*/ 27 w 108"/>
                <a:gd name="T13" fmla="*/ 6 h 106"/>
                <a:gd name="T14" fmla="*/ 41 w 108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06">
                  <a:moveTo>
                    <a:pt x="41" y="0"/>
                  </a:moveTo>
                  <a:cubicBezTo>
                    <a:pt x="45" y="0"/>
                    <a:pt x="50" y="2"/>
                    <a:pt x="54" y="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8" y="59"/>
                    <a:pt x="108" y="71"/>
                    <a:pt x="101" y="79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1" y="2"/>
                    <a:pt x="36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746750" y="4521200"/>
              <a:ext cx="819150" cy="819150"/>
            </a:xfrm>
            <a:custGeom>
              <a:avLst/>
              <a:gdLst>
                <a:gd name="T0" fmla="*/ 516 w 516"/>
                <a:gd name="T1" fmla="*/ 173 h 516"/>
                <a:gd name="T2" fmla="*/ 173 w 516"/>
                <a:gd name="T3" fmla="*/ 516 h 516"/>
                <a:gd name="T4" fmla="*/ 0 w 516"/>
                <a:gd name="T5" fmla="*/ 342 h 516"/>
                <a:gd name="T6" fmla="*/ 342 w 516"/>
                <a:gd name="T7" fmla="*/ 0 h 516"/>
                <a:gd name="T8" fmla="*/ 516 w 516"/>
                <a:gd name="T9" fmla="*/ 173 h 516"/>
                <a:gd name="T10" fmla="*/ 516 w 516"/>
                <a:gd name="T11" fmla="*/ 17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6">
                  <a:moveTo>
                    <a:pt x="516" y="173"/>
                  </a:moveTo>
                  <a:lnTo>
                    <a:pt x="173" y="516"/>
                  </a:lnTo>
                  <a:lnTo>
                    <a:pt x="0" y="342"/>
                  </a:lnTo>
                  <a:lnTo>
                    <a:pt x="342" y="0"/>
                  </a:lnTo>
                  <a:lnTo>
                    <a:pt x="516" y="173"/>
                  </a:lnTo>
                  <a:lnTo>
                    <a:pt x="516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5541963" y="5106988"/>
              <a:ext cx="434975" cy="430213"/>
            </a:xfrm>
            <a:custGeom>
              <a:avLst/>
              <a:gdLst>
                <a:gd name="T0" fmla="*/ 100 w 274"/>
                <a:gd name="T1" fmla="*/ 0 h 271"/>
                <a:gd name="T2" fmla="*/ 274 w 274"/>
                <a:gd name="T3" fmla="*/ 176 h 271"/>
                <a:gd name="T4" fmla="*/ 245 w 274"/>
                <a:gd name="T5" fmla="*/ 204 h 271"/>
                <a:gd name="T6" fmla="*/ 0 w 274"/>
                <a:gd name="T7" fmla="*/ 271 h 271"/>
                <a:gd name="T8" fmla="*/ 69 w 274"/>
                <a:gd name="T9" fmla="*/ 28 h 271"/>
                <a:gd name="T10" fmla="*/ 100 w 274"/>
                <a:gd name="T11" fmla="*/ 0 h 271"/>
                <a:gd name="T12" fmla="*/ 100 w 274"/>
                <a:gd name="T13" fmla="*/ 0 h 271"/>
                <a:gd name="T14" fmla="*/ 100 w 274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271">
                  <a:moveTo>
                    <a:pt x="100" y="0"/>
                  </a:moveTo>
                  <a:lnTo>
                    <a:pt x="274" y="176"/>
                  </a:lnTo>
                  <a:lnTo>
                    <a:pt x="245" y="204"/>
                  </a:lnTo>
                  <a:lnTo>
                    <a:pt x="0" y="271"/>
                  </a:lnTo>
                  <a:lnTo>
                    <a:pt x="69" y="28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5451475" y="4286250"/>
              <a:ext cx="661988" cy="608013"/>
            </a:xfrm>
            <a:custGeom>
              <a:avLst/>
              <a:gdLst>
                <a:gd name="T0" fmla="*/ 71 w 175"/>
                <a:gd name="T1" fmla="*/ 161 h 161"/>
                <a:gd name="T2" fmla="*/ 0 w 175"/>
                <a:gd name="T3" fmla="*/ 88 h 161"/>
                <a:gd name="T4" fmla="*/ 81 w 175"/>
                <a:gd name="T5" fmla="*/ 10 h 161"/>
                <a:gd name="T6" fmla="*/ 106 w 175"/>
                <a:gd name="T7" fmla="*/ 0 h 161"/>
                <a:gd name="T8" fmla="*/ 135 w 175"/>
                <a:gd name="T9" fmla="*/ 13 h 161"/>
                <a:gd name="T10" fmla="*/ 135 w 175"/>
                <a:gd name="T11" fmla="*/ 13 h 161"/>
                <a:gd name="T12" fmla="*/ 175 w 175"/>
                <a:gd name="T13" fmla="*/ 51 h 161"/>
                <a:gd name="T14" fmla="*/ 163 w 175"/>
                <a:gd name="T15" fmla="*/ 63 h 161"/>
                <a:gd name="T16" fmla="*/ 124 w 175"/>
                <a:gd name="T17" fmla="*/ 25 h 161"/>
                <a:gd name="T18" fmla="*/ 106 w 175"/>
                <a:gd name="T19" fmla="*/ 17 h 161"/>
                <a:gd name="T20" fmla="*/ 91 w 175"/>
                <a:gd name="T21" fmla="*/ 23 h 161"/>
                <a:gd name="T22" fmla="*/ 24 w 175"/>
                <a:gd name="T23" fmla="*/ 88 h 161"/>
                <a:gd name="T24" fmla="*/ 83 w 175"/>
                <a:gd name="T25" fmla="*/ 149 h 161"/>
                <a:gd name="T26" fmla="*/ 71 w 175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161">
                  <a:moveTo>
                    <a:pt x="71" y="161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9" y="3"/>
                    <a:pt x="97" y="0"/>
                    <a:pt x="106" y="0"/>
                  </a:cubicBezTo>
                  <a:cubicBezTo>
                    <a:pt x="115" y="0"/>
                    <a:pt x="123" y="2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4" y="17"/>
                    <a:pt x="110" y="17"/>
                    <a:pt x="106" y="17"/>
                  </a:cubicBezTo>
                  <a:cubicBezTo>
                    <a:pt x="101" y="17"/>
                    <a:pt x="97" y="18"/>
                    <a:pt x="91" y="23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83" y="149"/>
                    <a:pt x="83" y="149"/>
                    <a:pt x="83" y="149"/>
                  </a:cubicBezTo>
                  <a:lnTo>
                    <a:pt x="71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5583238" y="4603750"/>
              <a:ext cx="163513" cy="158750"/>
            </a:xfrm>
            <a:custGeom>
              <a:avLst/>
              <a:gdLst>
                <a:gd name="T0" fmla="*/ 9 w 43"/>
                <a:gd name="T1" fmla="*/ 42 h 42"/>
                <a:gd name="T2" fmla="*/ 3 w 43"/>
                <a:gd name="T3" fmla="*/ 39 h 42"/>
                <a:gd name="T4" fmla="*/ 3 w 43"/>
                <a:gd name="T5" fmla="*/ 28 h 42"/>
                <a:gd name="T6" fmla="*/ 29 w 43"/>
                <a:gd name="T7" fmla="*/ 3 h 42"/>
                <a:gd name="T8" fmla="*/ 40 w 43"/>
                <a:gd name="T9" fmla="*/ 3 h 42"/>
                <a:gd name="T10" fmla="*/ 40 w 43"/>
                <a:gd name="T11" fmla="*/ 14 h 42"/>
                <a:gd name="T12" fmla="*/ 14 w 43"/>
                <a:gd name="T13" fmla="*/ 39 h 42"/>
                <a:gd name="T14" fmla="*/ 9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9" y="42"/>
                  </a:moveTo>
                  <a:cubicBezTo>
                    <a:pt x="7" y="42"/>
                    <a:pt x="5" y="41"/>
                    <a:pt x="3" y="39"/>
                  </a:cubicBezTo>
                  <a:cubicBezTo>
                    <a:pt x="0" y="36"/>
                    <a:pt x="0" y="31"/>
                    <a:pt x="3" y="2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0"/>
                    <a:pt x="37" y="0"/>
                    <a:pt x="40" y="3"/>
                  </a:cubicBezTo>
                  <a:cubicBezTo>
                    <a:pt x="43" y="6"/>
                    <a:pt x="43" y="11"/>
                    <a:pt x="40" y="14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41"/>
                    <a:pt x="11" y="42"/>
                    <a:pt x="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670550" y="4652963"/>
              <a:ext cx="211138" cy="207963"/>
            </a:xfrm>
            <a:custGeom>
              <a:avLst/>
              <a:gdLst>
                <a:gd name="T0" fmla="*/ 8 w 56"/>
                <a:gd name="T1" fmla="*/ 55 h 55"/>
                <a:gd name="T2" fmla="*/ 3 w 56"/>
                <a:gd name="T3" fmla="*/ 52 h 55"/>
                <a:gd name="T4" fmla="*/ 3 w 56"/>
                <a:gd name="T5" fmla="*/ 41 h 55"/>
                <a:gd name="T6" fmla="*/ 41 w 56"/>
                <a:gd name="T7" fmla="*/ 3 h 55"/>
                <a:gd name="T8" fmla="*/ 53 w 56"/>
                <a:gd name="T9" fmla="*/ 3 h 55"/>
                <a:gd name="T10" fmla="*/ 53 w 56"/>
                <a:gd name="T11" fmla="*/ 14 h 55"/>
                <a:gd name="T12" fmla="*/ 14 w 56"/>
                <a:gd name="T13" fmla="*/ 52 h 55"/>
                <a:gd name="T14" fmla="*/ 8 w 5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8" y="55"/>
                  </a:moveTo>
                  <a:cubicBezTo>
                    <a:pt x="6" y="55"/>
                    <a:pt x="4" y="54"/>
                    <a:pt x="3" y="52"/>
                  </a:cubicBezTo>
                  <a:cubicBezTo>
                    <a:pt x="0" y="49"/>
                    <a:pt x="0" y="44"/>
                    <a:pt x="3" y="4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4" y="0"/>
                    <a:pt x="49" y="0"/>
                    <a:pt x="53" y="3"/>
                  </a:cubicBezTo>
                  <a:cubicBezTo>
                    <a:pt x="56" y="6"/>
                    <a:pt x="56" y="11"/>
                    <a:pt x="53" y="1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4"/>
                    <a:pt x="10" y="55"/>
                    <a:pt x="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184900" y="4984750"/>
              <a:ext cx="612775" cy="661988"/>
            </a:xfrm>
            <a:custGeom>
              <a:avLst/>
              <a:gdLst>
                <a:gd name="T0" fmla="*/ 74 w 162"/>
                <a:gd name="T1" fmla="*/ 175 h 175"/>
                <a:gd name="T2" fmla="*/ 0 w 162"/>
                <a:gd name="T3" fmla="*/ 101 h 175"/>
                <a:gd name="T4" fmla="*/ 12 w 162"/>
                <a:gd name="T5" fmla="*/ 89 h 175"/>
                <a:gd name="T6" fmla="*/ 74 w 162"/>
                <a:gd name="T7" fmla="*/ 151 h 175"/>
                <a:gd name="T8" fmla="*/ 140 w 162"/>
                <a:gd name="T9" fmla="*/ 83 h 175"/>
                <a:gd name="T10" fmla="*/ 145 w 162"/>
                <a:gd name="T11" fmla="*/ 69 h 175"/>
                <a:gd name="T12" fmla="*/ 137 w 162"/>
                <a:gd name="T13" fmla="*/ 51 h 175"/>
                <a:gd name="T14" fmla="*/ 99 w 162"/>
                <a:gd name="T15" fmla="*/ 12 h 175"/>
                <a:gd name="T16" fmla="*/ 111 w 162"/>
                <a:gd name="T17" fmla="*/ 0 h 175"/>
                <a:gd name="T18" fmla="*/ 149 w 162"/>
                <a:gd name="T19" fmla="*/ 39 h 175"/>
                <a:gd name="T20" fmla="*/ 162 w 162"/>
                <a:gd name="T21" fmla="*/ 68 h 175"/>
                <a:gd name="T22" fmla="*/ 152 w 162"/>
                <a:gd name="T23" fmla="*/ 94 h 175"/>
                <a:gd name="T24" fmla="*/ 152 w 162"/>
                <a:gd name="T25" fmla="*/ 95 h 175"/>
                <a:gd name="T26" fmla="*/ 74 w 162"/>
                <a:gd name="T2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75">
                  <a:moveTo>
                    <a:pt x="74" y="175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4" y="78"/>
                    <a:pt x="145" y="74"/>
                    <a:pt x="145" y="69"/>
                  </a:cubicBezTo>
                  <a:cubicBezTo>
                    <a:pt x="145" y="64"/>
                    <a:pt x="145" y="60"/>
                    <a:pt x="137" y="51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60" y="51"/>
                    <a:pt x="162" y="59"/>
                    <a:pt x="162" y="68"/>
                  </a:cubicBezTo>
                  <a:cubicBezTo>
                    <a:pt x="162" y="77"/>
                    <a:pt x="159" y="85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lnTo>
                    <a:pt x="74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321425" y="5348288"/>
              <a:ext cx="158750" cy="158750"/>
            </a:xfrm>
            <a:custGeom>
              <a:avLst/>
              <a:gdLst>
                <a:gd name="T0" fmla="*/ 8 w 42"/>
                <a:gd name="T1" fmla="*/ 42 h 42"/>
                <a:gd name="T2" fmla="*/ 3 w 42"/>
                <a:gd name="T3" fmla="*/ 40 h 42"/>
                <a:gd name="T4" fmla="*/ 3 w 42"/>
                <a:gd name="T5" fmla="*/ 29 h 42"/>
                <a:gd name="T6" fmla="*/ 28 w 42"/>
                <a:gd name="T7" fmla="*/ 4 h 42"/>
                <a:gd name="T8" fmla="*/ 39 w 42"/>
                <a:gd name="T9" fmla="*/ 4 h 42"/>
                <a:gd name="T10" fmla="*/ 39 w 42"/>
                <a:gd name="T11" fmla="*/ 15 h 42"/>
                <a:gd name="T12" fmla="*/ 14 w 42"/>
                <a:gd name="T13" fmla="*/ 40 h 42"/>
                <a:gd name="T14" fmla="*/ 8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8" y="42"/>
                  </a:moveTo>
                  <a:cubicBezTo>
                    <a:pt x="6" y="42"/>
                    <a:pt x="4" y="42"/>
                    <a:pt x="3" y="40"/>
                  </a:cubicBezTo>
                  <a:cubicBezTo>
                    <a:pt x="0" y="37"/>
                    <a:pt x="0" y="32"/>
                    <a:pt x="3" y="2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1" y="0"/>
                    <a:pt x="36" y="0"/>
                    <a:pt x="39" y="4"/>
                  </a:cubicBezTo>
                  <a:cubicBezTo>
                    <a:pt x="42" y="7"/>
                    <a:pt x="42" y="12"/>
                    <a:pt x="39" y="15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2"/>
                    <a:pt x="10" y="42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6223000" y="5216525"/>
              <a:ext cx="211138" cy="207963"/>
            </a:xfrm>
            <a:custGeom>
              <a:avLst/>
              <a:gdLst>
                <a:gd name="T0" fmla="*/ 8 w 56"/>
                <a:gd name="T1" fmla="*/ 55 h 55"/>
                <a:gd name="T2" fmla="*/ 3 w 56"/>
                <a:gd name="T3" fmla="*/ 53 h 55"/>
                <a:gd name="T4" fmla="*/ 3 w 56"/>
                <a:gd name="T5" fmla="*/ 42 h 55"/>
                <a:gd name="T6" fmla="*/ 41 w 56"/>
                <a:gd name="T7" fmla="*/ 3 h 55"/>
                <a:gd name="T8" fmla="*/ 52 w 56"/>
                <a:gd name="T9" fmla="*/ 3 h 55"/>
                <a:gd name="T10" fmla="*/ 52 w 56"/>
                <a:gd name="T11" fmla="*/ 14 h 55"/>
                <a:gd name="T12" fmla="*/ 14 w 56"/>
                <a:gd name="T13" fmla="*/ 53 h 55"/>
                <a:gd name="T14" fmla="*/ 8 w 5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8" y="55"/>
                  </a:moveTo>
                  <a:cubicBezTo>
                    <a:pt x="6" y="55"/>
                    <a:pt x="4" y="54"/>
                    <a:pt x="3" y="53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4" y="0"/>
                    <a:pt x="49" y="0"/>
                    <a:pt x="52" y="3"/>
                  </a:cubicBezTo>
                  <a:cubicBezTo>
                    <a:pt x="56" y="6"/>
                    <a:pt x="56" y="11"/>
                    <a:pt x="52" y="1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54"/>
                    <a:pt x="10" y="55"/>
                    <a:pt x="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28705" y="3382834"/>
            <a:ext cx="902177" cy="1117811"/>
            <a:chOff x="5894388" y="4665663"/>
            <a:chExt cx="903288" cy="1119187"/>
          </a:xfrm>
          <a:solidFill>
            <a:schemeClr val="tx1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43222" y="5098896"/>
            <a:ext cx="8193467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ea typeface="微软雅黑" charset="0"/>
              </a:rPr>
              <a:t>图标颜色调整</a:t>
            </a:r>
            <a:endParaRPr lang="en-US" altLang="zh-CN" sz="2400" b="1" kern="0" dirty="0" smtClean="0">
              <a:solidFill>
                <a:schemeClr val="accent2"/>
              </a:solidFill>
              <a:ea typeface="微软雅黑" charset="0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400" kern="0" dirty="0" smtClean="0">
                <a:solidFill>
                  <a:schemeClr val="accent2"/>
                </a:solidFill>
                <a:ea typeface="微软雅黑" charset="0"/>
              </a:rPr>
              <a:t>选中图标</a:t>
            </a:r>
            <a:r>
              <a:rPr lang="en-US" altLang="zh-CN" sz="2400" kern="0" dirty="0" smtClean="0">
                <a:solidFill>
                  <a:schemeClr val="accent2"/>
                </a:solidFill>
                <a:ea typeface="微软雅黑" charset="0"/>
              </a:rPr>
              <a:t>--</a:t>
            </a:r>
            <a:r>
              <a:rPr lang="zh-CN" altLang="en-US" sz="2400" kern="0" dirty="0" smtClean="0">
                <a:solidFill>
                  <a:schemeClr val="accent2"/>
                </a:solidFill>
                <a:ea typeface="微软雅黑" charset="0"/>
              </a:rPr>
              <a:t>点击右键</a:t>
            </a:r>
            <a:r>
              <a:rPr lang="en-US" altLang="zh-CN" sz="2400" kern="0" dirty="0" smtClean="0">
                <a:solidFill>
                  <a:schemeClr val="accent2"/>
                </a:solidFill>
                <a:ea typeface="微软雅黑" charset="0"/>
              </a:rPr>
              <a:t>--</a:t>
            </a:r>
            <a:r>
              <a:rPr lang="zh-CN" altLang="en-US" sz="2400" kern="0" dirty="0" smtClean="0">
                <a:solidFill>
                  <a:schemeClr val="accent2"/>
                </a:solidFill>
                <a:ea typeface="微软雅黑" charset="0"/>
              </a:rPr>
              <a:t>改变形状的填充颜色</a:t>
            </a:r>
            <a:endParaRPr lang="en-US" altLang="zh-CN" sz="2400" kern="0" dirty="0">
              <a:solidFill>
                <a:schemeClr val="accent2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984780" y="2405790"/>
            <a:ext cx="3718970" cy="1175563"/>
            <a:chOff x="3441321" y="2632298"/>
            <a:chExt cx="3718970" cy="1175563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321" y="2632298"/>
              <a:ext cx="1173543" cy="1175563"/>
            </a:xfrm>
            <a:prstGeom prst="rect">
              <a:avLst/>
            </a:prstGeom>
          </p:spPr>
        </p:pic>
        <p:grpSp>
          <p:nvGrpSpPr>
            <p:cNvPr id="53" name="组合 52"/>
            <p:cNvGrpSpPr/>
            <p:nvPr/>
          </p:nvGrpSpPr>
          <p:grpSpPr>
            <a:xfrm>
              <a:off x="4805607" y="2752543"/>
              <a:ext cx="2354684" cy="932207"/>
              <a:chOff x="5366153" y="3005409"/>
              <a:chExt cx="2354684" cy="932207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5366153" y="3005409"/>
                <a:ext cx="1289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MADE BY 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366153" y="3414396"/>
                <a:ext cx="2354684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/>
                  <a:t>HEALTHYYANG</a:t>
                </a:r>
                <a:endParaRPr lang="zh-CN" altLang="en-US" sz="2800" b="1" dirty="0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330908" y="5273061"/>
            <a:ext cx="3043353" cy="563940"/>
            <a:chOff x="5110461" y="5524641"/>
            <a:chExt cx="3043353" cy="563940"/>
          </a:xfrm>
        </p:grpSpPr>
        <p:grpSp>
          <p:nvGrpSpPr>
            <p:cNvPr id="57" name="组合 56"/>
            <p:cNvGrpSpPr/>
            <p:nvPr/>
          </p:nvGrpSpPr>
          <p:grpSpPr>
            <a:xfrm>
              <a:off x="5110461" y="5524641"/>
              <a:ext cx="3043353" cy="563940"/>
              <a:chOff x="5301204" y="3892038"/>
              <a:chExt cx="3043353" cy="56394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301204" y="3892038"/>
                <a:ext cx="3043353" cy="5639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新浪微博：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healthyyang2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5442315" y="4455978"/>
                <a:ext cx="2793999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连接符 57"/>
            <p:cNvCxnSpPr/>
            <p:nvPr/>
          </p:nvCxnSpPr>
          <p:spPr>
            <a:xfrm>
              <a:off x="5251572" y="5524641"/>
              <a:ext cx="2793999" cy="0"/>
            </a:xfrm>
            <a:prstGeom prst="line">
              <a:avLst/>
            </a:prstGeom>
            <a:ln w="12700" cap="rnd">
              <a:solidFill>
                <a:schemeClr val="accent2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8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287"/>
            <a:ext cx="2758531" cy="777944"/>
            <a:chOff x="1163945" y="1717287"/>
            <a:chExt cx="2758531" cy="777944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287"/>
              <a:ext cx="1919072" cy="777944"/>
              <a:chOff x="1800204" y="2885687"/>
              <a:chExt cx="1919072" cy="7779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作品概述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1226" y="2175222"/>
            <a:ext cx="202977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作品概述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1226" y="2799212"/>
            <a:ext cx="8278174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总体上描述本论文的主要思路、论证过程、论证方法、结论等内容。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总体上描述本论文的主要思路、论证过程、论证方法、结论等内容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。总体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上描述本论文的主要思路、论证过程、论证方法、结论等内容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总体上描述本论文的主要思路、论证过程、论证方法、结论等内容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总体上描述本论文的主要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思路。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23970" y="2266951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000491" y="2359046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引用参考文献的原话，佐证本论文的必要性结论的重要性。请在该位置添加参考文献中的原话。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8417423" y="4816960"/>
            <a:ext cx="2520452" cy="4124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摘自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《XXXXXXXXXX》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456725" y="5005632"/>
            <a:ext cx="960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191509" y="3194049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 smtClean="0">
                <a:solidFill>
                  <a:schemeClr val="accent2"/>
                </a:solidFill>
              </a:rPr>
              <a:t>”</a:t>
            </a:r>
            <a:endParaRPr lang="zh-CN" altLang="en-US" sz="72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2218" y="1978417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accent2"/>
                </a:solidFill>
              </a:rPr>
              <a:t>“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71800" y="2031336"/>
            <a:ext cx="880109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03573" y="2560578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附上人物照片，让文章更有说服力。请在该位置添加参考文献中的原话。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请在该位置添加参考文献中的原话。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287014" y="4280884"/>
            <a:ext cx="1107577" cy="3812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XXXXX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488241" y="4471513"/>
            <a:ext cx="728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4491" y="2031336"/>
            <a:ext cx="2237309" cy="2755900"/>
            <a:chOff x="664143" y="2031336"/>
            <a:chExt cx="2237309" cy="2755900"/>
          </a:xfrm>
        </p:grpSpPr>
        <p:sp>
          <p:nvSpPr>
            <p:cNvPr id="18" name="矩形 17"/>
            <p:cNvSpPr/>
            <p:nvPr/>
          </p:nvSpPr>
          <p:spPr>
            <a:xfrm>
              <a:off x="664143" y="2031336"/>
              <a:ext cx="2237309" cy="2755900"/>
            </a:xfrm>
            <a:prstGeom prst="rect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0582" r="27499" b="318"/>
            <a:stretch/>
          </p:blipFill>
          <p:spPr>
            <a:xfrm>
              <a:off x="780592" y="2128709"/>
              <a:ext cx="1989305" cy="2561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22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200"/>
            <a:ext cx="2694494" cy="752544"/>
            <a:chOff x="1181643" y="1742687"/>
            <a:chExt cx="2694494" cy="752544"/>
          </a:xfrm>
        </p:grpSpPr>
        <p:grpSp>
          <p:nvGrpSpPr>
            <p:cNvPr id="25" name="组合 24"/>
            <p:cNvGrpSpPr/>
            <p:nvPr/>
          </p:nvGrpSpPr>
          <p:grpSpPr>
            <a:xfrm>
              <a:off x="1957065" y="1742687"/>
              <a:ext cx="1919072" cy="752544"/>
              <a:chOff x="1800204" y="4086984"/>
              <a:chExt cx="1919072" cy="75254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800204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选题背景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00204" y="4562529"/>
                <a:ext cx="1010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SUMMERY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3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选题背景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SUMMERY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8269" y="1918024"/>
            <a:ext cx="5100663" cy="11375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920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7022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7022" y="15026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688269" y="4276214"/>
            <a:ext cx="5100663" cy="11375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2920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7022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7022" y="386082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6313730" y="1918024"/>
            <a:ext cx="5100663" cy="11375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98381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92483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492483" y="15026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6313730" y="4276214"/>
            <a:ext cx="5100663" cy="11375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98381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2483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92483" y="386082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1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选题背景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SUMMERY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98289" y="2288369"/>
            <a:ext cx="165695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98289" y="4565553"/>
            <a:ext cx="154145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75201" y="2361824"/>
            <a:ext cx="141851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74238" y="4567240"/>
            <a:ext cx="168515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50824" y="1600496"/>
            <a:ext cx="4603783" cy="3657008"/>
            <a:chOff x="3636734" y="1927331"/>
            <a:chExt cx="4603783" cy="3657008"/>
          </a:xfrm>
        </p:grpSpPr>
        <p:sp>
          <p:nvSpPr>
            <p:cNvPr id="31" name="任意多边形 30"/>
            <p:cNvSpPr/>
            <p:nvPr/>
          </p:nvSpPr>
          <p:spPr>
            <a:xfrm>
              <a:off x="5931330" y="3764259"/>
              <a:ext cx="2309187" cy="1820080"/>
            </a:xfrm>
            <a:custGeom>
              <a:avLst/>
              <a:gdLst>
                <a:gd name="connsiteX0" fmla="*/ 1446355 w 2483644"/>
                <a:gd name="connsiteY0" fmla="*/ 0 h 1957586"/>
                <a:gd name="connsiteX1" fmla="*/ 1957528 w 2483644"/>
                <a:gd name="connsiteY1" fmla="*/ 0 h 1957586"/>
                <a:gd name="connsiteX2" fmla="*/ 1957515 w 2483644"/>
                <a:gd name="connsiteY2" fmla="*/ 268 h 1957586"/>
                <a:gd name="connsiteX3" fmla="*/ 2426230 w 2483644"/>
                <a:gd name="connsiteY3" fmla="*/ 268 h 1957586"/>
                <a:gd name="connsiteX4" fmla="*/ 2483644 w 2483644"/>
                <a:gd name="connsiteY4" fmla="*/ 57682 h 1957586"/>
                <a:gd name="connsiteX5" fmla="*/ 2483644 w 2483644"/>
                <a:gd name="connsiteY5" fmla="*/ 516990 h 1957586"/>
                <a:gd name="connsiteX6" fmla="*/ 2426230 w 2483644"/>
                <a:gd name="connsiteY6" fmla="*/ 574404 h 1957586"/>
                <a:gd name="connsiteX7" fmla="*/ 1866465 w 2483644"/>
                <a:gd name="connsiteY7" fmla="*/ 574404 h 1957586"/>
                <a:gd name="connsiteX8" fmla="*/ 1829255 w 2483644"/>
                <a:gd name="connsiteY8" fmla="*/ 686320 h 1957586"/>
                <a:gd name="connsiteX9" fmla="*/ 171610 w 2483644"/>
                <a:gd name="connsiteY9" fmla="*/ 1949461 h 1957586"/>
                <a:gd name="connsiteX10" fmla="*/ 0 w 2483644"/>
                <a:gd name="connsiteY10" fmla="*/ 1957586 h 1957586"/>
                <a:gd name="connsiteX11" fmla="*/ 0 w 2483644"/>
                <a:gd name="connsiteY11" fmla="*/ 1429264 h 1957586"/>
                <a:gd name="connsiteX12" fmla="*/ 1439792 w 2483644"/>
                <a:gd name="connsiteY12" fmla="*/ 129975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644" h="1957586">
                  <a:moveTo>
                    <a:pt x="1446355" y="0"/>
                  </a:moveTo>
                  <a:lnTo>
                    <a:pt x="1957528" y="0"/>
                  </a:lnTo>
                  <a:lnTo>
                    <a:pt x="1957515" y="268"/>
                  </a:lnTo>
                  <a:lnTo>
                    <a:pt x="2426230" y="268"/>
                  </a:lnTo>
                  <a:cubicBezTo>
                    <a:pt x="2457939" y="268"/>
                    <a:pt x="2483644" y="25973"/>
                    <a:pt x="2483644" y="57682"/>
                  </a:cubicBezTo>
                  <a:lnTo>
                    <a:pt x="2483644" y="516990"/>
                  </a:lnTo>
                  <a:cubicBezTo>
                    <a:pt x="2483644" y="548699"/>
                    <a:pt x="2457939" y="574404"/>
                    <a:pt x="2426230" y="574404"/>
                  </a:cubicBezTo>
                  <a:lnTo>
                    <a:pt x="1866465" y="574404"/>
                  </a:lnTo>
                  <a:lnTo>
                    <a:pt x="1829255" y="686320"/>
                  </a:lnTo>
                  <a:cubicBezTo>
                    <a:pt x="1567019" y="1373699"/>
                    <a:pt x="932144" y="1877072"/>
                    <a:pt x="171610" y="1949461"/>
                  </a:cubicBezTo>
                  <a:lnTo>
                    <a:pt x="0" y="1957586"/>
                  </a:lnTo>
                  <a:lnTo>
                    <a:pt x="0" y="1429264"/>
                  </a:lnTo>
                  <a:cubicBezTo>
                    <a:pt x="749346" y="1429264"/>
                    <a:pt x="1365678" y="859766"/>
                    <a:pt x="1439792" y="1299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36734" y="1927331"/>
              <a:ext cx="2272524" cy="1820078"/>
            </a:xfrm>
            <a:custGeom>
              <a:avLst/>
              <a:gdLst>
                <a:gd name="connsiteX0" fmla="*/ 2444212 w 2444212"/>
                <a:gd name="connsiteY0" fmla="*/ 0 h 1957584"/>
                <a:gd name="connsiteX1" fmla="*/ 2444212 w 2444212"/>
                <a:gd name="connsiteY1" fmla="*/ 530025 h 1957584"/>
                <a:gd name="connsiteX2" fmla="*/ 2341369 w 2444212"/>
                <a:gd name="connsiteY2" fmla="*/ 534894 h 1957584"/>
                <a:gd name="connsiteX3" fmla="*/ 1040420 w 2444212"/>
                <a:gd name="connsiteY3" fmla="*/ 1827610 h 1957584"/>
                <a:gd name="connsiteX4" fmla="*/ 1033857 w 2444212"/>
                <a:gd name="connsiteY4" fmla="*/ 1957584 h 1957584"/>
                <a:gd name="connsiteX5" fmla="*/ 975534 w 2444212"/>
                <a:gd name="connsiteY5" fmla="*/ 1957584 h 1957584"/>
                <a:gd name="connsiteX6" fmla="*/ 486684 w 2444212"/>
                <a:gd name="connsiteY6" fmla="*/ 1957584 h 1957584"/>
                <a:gd name="connsiteX7" fmla="*/ 57414 w 2444212"/>
                <a:gd name="connsiteY7" fmla="*/ 1957584 h 1957584"/>
                <a:gd name="connsiteX8" fmla="*/ 0 w 2444212"/>
                <a:gd name="connsiteY8" fmla="*/ 1900170 h 1957584"/>
                <a:gd name="connsiteX9" fmla="*/ 0 w 2444212"/>
                <a:gd name="connsiteY9" fmla="*/ 1440862 h 1957584"/>
                <a:gd name="connsiteX10" fmla="*/ 57414 w 2444212"/>
                <a:gd name="connsiteY10" fmla="*/ 1383448 h 1957584"/>
                <a:gd name="connsiteX11" fmla="*/ 577660 w 2444212"/>
                <a:gd name="connsiteY11" fmla="*/ 1383448 h 1957584"/>
                <a:gd name="connsiteX12" fmla="*/ 614958 w 2444212"/>
                <a:gd name="connsiteY12" fmla="*/ 1271266 h 1957584"/>
                <a:gd name="connsiteX13" fmla="*/ 2272602 w 2444212"/>
                <a:gd name="connsiteY13" fmla="*/ 8126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4212" h="1957584">
                  <a:moveTo>
                    <a:pt x="2444212" y="0"/>
                  </a:moveTo>
                  <a:lnTo>
                    <a:pt x="2444212" y="530025"/>
                  </a:lnTo>
                  <a:lnTo>
                    <a:pt x="2341369" y="534894"/>
                  </a:lnTo>
                  <a:cubicBezTo>
                    <a:pt x="1655943" y="600134"/>
                    <a:pt x="1109903" y="1143430"/>
                    <a:pt x="1040420" y="1827610"/>
                  </a:cubicBezTo>
                  <a:lnTo>
                    <a:pt x="1033857" y="1957584"/>
                  </a:lnTo>
                  <a:lnTo>
                    <a:pt x="975534" y="1957584"/>
                  </a:lnTo>
                  <a:lnTo>
                    <a:pt x="486684" y="1957584"/>
                  </a:lnTo>
                  <a:lnTo>
                    <a:pt x="57414" y="1957584"/>
                  </a:lnTo>
                  <a:cubicBezTo>
                    <a:pt x="25705" y="1957584"/>
                    <a:pt x="0" y="1931879"/>
                    <a:pt x="0" y="1900170"/>
                  </a:cubicBezTo>
                  <a:lnTo>
                    <a:pt x="0" y="1440862"/>
                  </a:lnTo>
                  <a:cubicBezTo>
                    <a:pt x="0" y="1409153"/>
                    <a:pt x="25705" y="1383448"/>
                    <a:pt x="57414" y="1383448"/>
                  </a:cubicBezTo>
                  <a:lnTo>
                    <a:pt x="577660" y="1383448"/>
                  </a:lnTo>
                  <a:lnTo>
                    <a:pt x="614958" y="1271266"/>
                  </a:lnTo>
                  <a:cubicBezTo>
                    <a:pt x="877194" y="583887"/>
                    <a:pt x="1512068" y="80514"/>
                    <a:pt x="2272602" y="812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934088" y="1927331"/>
              <a:ext cx="2300222" cy="1820078"/>
            </a:xfrm>
            <a:custGeom>
              <a:avLst/>
              <a:gdLst>
                <a:gd name="connsiteX0" fmla="*/ 0 w 2474002"/>
                <a:gd name="connsiteY0" fmla="*/ 0 h 1957584"/>
                <a:gd name="connsiteX1" fmla="*/ 171610 w 2474002"/>
                <a:gd name="connsiteY1" fmla="*/ 8126 h 1957584"/>
                <a:gd name="connsiteX2" fmla="*/ 1829255 w 2474002"/>
                <a:gd name="connsiteY2" fmla="*/ 1271266 h 1957584"/>
                <a:gd name="connsiteX3" fmla="*/ 1866553 w 2474002"/>
                <a:gd name="connsiteY3" fmla="*/ 1383448 h 1957584"/>
                <a:gd name="connsiteX4" fmla="*/ 2416588 w 2474002"/>
                <a:gd name="connsiteY4" fmla="*/ 1383448 h 1957584"/>
                <a:gd name="connsiteX5" fmla="*/ 2474002 w 2474002"/>
                <a:gd name="connsiteY5" fmla="*/ 1440862 h 1957584"/>
                <a:gd name="connsiteX6" fmla="*/ 2474002 w 2474002"/>
                <a:gd name="connsiteY6" fmla="*/ 1900170 h 1957584"/>
                <a:gd name="connsiteX7" fmla="*/ 2416588 w 2474002"/>
                <a:gd name="connsiteY7" fmla="*/ 1957584 h 1957584"/>
                <a:gd name="connsiteX8" fmla="*/ 1957528 w 2474002"/>
                <a:gd name="connsiteY8" fmla="*/ 1957584 h 1957584"/>
                <a:gd name="connsiteX9" fmla="*/ 1498468 w 2474002"/>
                <a:gd name="connsiteY9" fmla="*/ 1957584 h 1957584"/>
                <a:gd name="connsiteX10" fmla="*/ 1446355 w 2474002"/>
                <a:gd name="connsiteY10" fmla="*/ 1957584 h 1957584"/>
                <a:gd name="connsiteX11" fmla="*/ 1444257 w 2474002"/>
                <a:gd name="connsiteY11" fmla="*/ 1916035 h 1957584"/>
                <a:gd name="connsiteX12" fmla="*/ 1441054 w 2474002"/>
                <a:gd name="connsiteY12" fmla="*/ 1900170 h 1957584"/>
                <a:gd name="connsiteX13" fmla="*/ 1441054 w 2474002"/>
                <a:gd name="connsiteY13" fmla="*/ 1852603 h 1957584"/>
                <a:gd name="connsiteX14" fmla="*/ 1439792 w 2474002"/>
                <a:gd name="connsiteY14" fmla="*/ 1827610 h 1957584"/>
                <a:gd name="connsiteX15" fmla="*/ 0 w 2474002"/>
                <a:gd name="connsiteY15" fmla="*/ 528320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4002" h="1957584">
                  <a:moveTo>
                    <a:pt x="0" y="0"/>
                  </a:moveTo>
                  <a:lnTo>
                    <a:pt x="171610" y="8126"/>
                  </a:lnTo>
                  <a:cubicBezTo>
                    <a:pt x="932144" y="80514"/>
                    <a:pt x="1567019" y="583887"/>
                    <a:pt x="1829255" y="1271266"/>
                  </a:cubicBezTo>
                  <a:lnTo>
                    <a:pt x="1866553" y="1383448"/>
                  </a:lnTo>
                  <a:lnTo>
                    <a:pt x="2416588" y="1383448"/>
                  </a:lnTo>
                  <a:cubicBezTo>
                    <a:pt x="2448297" y="1383448"/>
                    <a:pt x="2474002" y="1409153"/>
                    <a:pt x="2474002" y="1440862"/>
                  </a:cubicBezTo>
                  <a:lnTo>
                    <a:pt x="2474002" y="1900170"/>
                  </a:lnTo>
                  <a:cubicBezTo>
                    <a:pt x="2474002" y="1931879"/>
                    <a:pt x="2448297" y="1957584"/>
                    <a:pt x="2416588" y="1957584"/>
                  </a:cubicBezTo>
                  <a:lnTo>
                    <a:pt x="1957528" y="1957584"/>
                  </a:lnTo>
                  <a:lnTo>
                    <a:pt x="1498468" y="1957584"/>
                  </a:lnTo>
                  <a:lnTo>
                    <a:pt x="1446355" y="1957584"/>
                  </a:lnTo>
                  <a:lnTo>
                    <a:pt x="1444257" y="1916035"/>
                  </a:lnTo>
                  <a:lnTo>
                    <a:pt x="1441054" y="1900170"/>
                  </a:lnTo>
                  <a:lnTo>
                    <a:pt x="1441054" y="1852603"/>
                  </a:lnTo>
                  <a:lnTo>
                    <a:pt x="1439792" y="1827610"/>
                  </a:lnTo>
                  <a:cubicBezTo>
                    <a:pt x="1365678" y="1097818"/>
                    <a:pt x="749346" y="528320"/>
                    <a:pt x="0" y="5283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636734" y="3764259"/>
              <a:ext cx="2272524" cy="1820080"/>
            </a:xfrm>
            <a:custGeom>
              <a:avLst/>
              <a:gdLst>
                <a:gd name="connsiteX0" fmla="*/ 57414 w 2444212"/>
                <a:gd name="connsiteY0" fmla="*/ 0 h 1957586"/>
                <a:gd name="connsiteX1" fmla="*/ 486684 w 2444212"/>
                <a:gd name="connsiteY1" fmla="*/ 0 h 1957586"/>
                <a:gd name="connsiteX2" fmla="*/ 975534 w 2444212"/>
                <a:gd name="connsiteY2" fmla="*/ 0 h 1957586"/>
                <a:gd name="connsiteX3" fmla="*/ 1033857 w 2444212"/>
                <a:gd name="connsiteY3" fmla="*/ 0 h 1957586"/>
                <a:gd name="connsiteX4" fmla="*/ 1040420 w 2444212"/>
                <a:gd name="connsiteY4" fmla="*/ 129975 h 1957586"/>
                <a:gd name="connsiteX5" fmla="*/ 2341369 w 2444212"/>
                <a:gd name="connsiteY5" fmla="*/ 1422690 h 1957586"/>
                <a:gd name="connsiteX6" fmla="*/ 2444212 w 2444212"/>
                <a:gd name="connsiteY6" fmla="*/ 1427560 h 1957586"/>
                <a:gd name="connsiteX7" fmla="*/ 2444212 w 2444212"/>
                <a:gd name="connsiteY7" fmla="*/ 1957586 h 1957586"/>
                <a:gd name="connsiteX8" fmla="*/ 2272602 w 2444212"/>
                <a:gd name="connsiteY8" fmla="*/ 1949461 h 1957586"/>
                <a:gd name="connsiteX9" fmla="*/ 614958 w 2444212"/>
                <a:gd name="connsiteY9" fmla="*/ 686320 h 1957586"/>
                <a:gd name="connsiteX10" fmla="*/ 577659 w 2444212"/>
                <a:gd name="connsiteY10" fmla="*/ 574136 h 1957586"/>
                <a:gd name="connsiteX11" fmla="*/ 57414 w 2444212"/>
                <a:gd name="connsiteY11" fmla="*/ 574136 h 1957586"/>
                <a:gd name="connsiteX12" fmla="*/ 0 w 2444212"/>
                <a:gd name="connsiteY12" fmla="*/ 516722 h 1957586"/>
                <a:gd name="connsiteX13" fmla="*/ 0 w 2444212"/>
                <a:gd name="connsiteY13" fmla="*/ 57414 h 1957586"/>
                <a:gd name="connsiteX14" fmla="*/ 57414 w 2444212"/>
                <a:gd name="connsiteY14" fmla="*/ 0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4212" h="1957586">
                  <a:moveTo>
                    <a:pt x="57414" y="0"/>
                  </a:moveTo>
                  <a:lnTo>
                    <a:pt x="486684" y="0"/>
                  </a:lnTo>
                  <a:lnTo>
                    <a:pt x="975534" y="0"/>
                  </a:lnTo>
                  <a:lnTo>
                    <a:pt x="1033857" y="0"/>
                  </a:lnTo>
                  <a:lnTo>
                    <a:pt x="1040420" y="129975"/>
                  </a:lnTo>
                  <a:cubicBezTo>
                    <a:pt x="1109903" y="814154"/>
                    <a:pt x="1655943" y="1357451"/>
                    <a:pt x="2341369" y="1422690"/>
                  </a:cubicBezTo>
                  <a:lnTo>
                    <a:pt x="2444212" y="1427560"/>
                  </a:lnTo>
                  <a:lnTo>
                    <a:pt x="2444212" y="1957586"/>
                  </a:lnTo>
                  <a:lnTo>
                    <a:pt x="2272602" y="1949461"/>
                  </a:lnTo>
                  <a:cubicBezTo>
                    <a:pt x="1512068" y="1877072"/>
                    <a:pt x="877194" y="1373699"/>
                    <a:pt x="614958" y="686320"/>
                  </a:cubicBezTo>
                  <a:lnTo>
                    <a:pt x="577659" y="574136"/>
                  </a:lnTo>
                  <a:lnTo>
                    <a:pt x="57414" y="574136"/>
                  </a:lnTo>
                  <a:cubicBezTo>
                    <a:pt x="25705" y="574136"/>
                    <a:pt x="0" y="548431"/>
                    <a:pt x="0" y="516722"/>
                  </a:cubicBezTo>
                  <a:lnTo>
                    <a:pt x="0" y="57414"/>
                  </a:lnTo>
                  <a:cubicBezTo>
                    <a:pt x="0" y="25705"/>
                    <a:pt x="25705" y="0"/>
                    <a:pt x="574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20950" y="3902199"/>
              <a:ext cx="126049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选题背景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535973" y="3024048"/>
              <a:ext cx="830450" cy="777167"/>
              <a:chOff x="-749301" y="-2703513"/>
              <a:chExt cx="13731876" cy="12850814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16346" y="2512557"/>
              <a:ext cx="2469704" cy="2469704"/>
              <a:chOff x="4716346" y="2512557"/>
              <a:chExt cx="2469704" cy="2469704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716346" y="2512557"/>
                <a:ext cx="2469704" cy="246970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4768486" y="2564697"/>
                <a:ext cx="2365424" cy="236542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705415" y="13546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705415" y="17322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232"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2744" y="40258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05415" y="44034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232"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68030" y="4034092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9068030" y="4411652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068030" y="133485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068030" y="171241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232"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描述背景的详细内容，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描述背景的详细内容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背景的详细内容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，描述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背景的详细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1629</Words>
  <Application>Microsoft Office PowerPoint</Application>
  <PresentationFormat>宽屏</PresentationFormat>
  <Paragraphs>234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Calibri Light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tf</cp:lastModifiedBy>
  <cp:revision>53</cp:revision>
  <dcterms:created xsi:type="dcterms:W3CDTF">2016-04-16T23:42:38Z</dcterms:created>
  <dcterms:modified xsi:type="dcterms:W3CDTF">2016-04-17T05:38:58Z</dcterms:modified>
</cp:coreProperties>
</file>