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8"/>
    <p:restoredTop sz="93717"/>
  </p:normalViewPr>
  <p:slideViewPr>
    <p:cSldViewPr snapToGrid="0" snapToObjects="1">
      <p:cViewPr varScale="1">
        <p:scale>
          <a:sx n="87" d="100"/>
          <a:sy n="87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09052000"/>
        <c:axId val="-2109050544"/>
      </c:barChart>
      <c:catAx>
        <c:axId val="-2109052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9050544"/>
        <c:crosses val="autoZero"/>
        <c:auto val="1"/>
        <c:lblAlgn val="ctr"/>
        <c:lblOffset val="100"/>
        <c:noMultiLvlLbl val="0"/>
      </c:catAx>
      <c:valAx>
        <c:axId val="-210905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905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毕业答辩模板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请在此处添加你的论文标题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答辩人：</a:t>
            </a:r>
            <a:r>
              <a:rPr kumimoji="1" lang="en-US" altLang="zh-CN" dirty="0" smtClean="0"/>
              <a:t>JANE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53956" y="3436373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753956" y="1922988"/>
            <a:ext cx="2919647" cy="1245981"/>
            <a:chOff x="886691" y="1746008"/>
            <a:chExt cx="2919647" cy="1245981"/>
          </a:xfrm>
        </p:grpSpPr>
        <p:sp>
          <p:nvSpPr>
            <p:cNvPr id="21" name="矩形 2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398834" y="3921907"/>
            <a:ext cx="2919647" cy="1245981"/>
            <a:chOff x="886691" y="1746008"/>
            <a:chExt cx="2919647" cy="1245981"/>
          </a:xfrm>
        </p:grpSpPr>
        <p:sp>
          <p:nvSpPr>
            <p:cNvPr id="28" name="矩形 27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17569" y="1922988"/>
            <a:ext cx="2919647" cy="1245981"/>
            <a:chOff x="886691" y="1746008"/>
            <a:chExt cx="2919647" cy="1245981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462447" y="3921907"/>
            <a:ext cx="2919647" cy="1245981"/>
            <a:chOff x="886691" y="1746008"/>
            <a:chExt cx="2919647" cy="1245981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2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手动输入 7"/>
          <p:cNvSpPr/>
          <p:nvPr/>
        </p:nvSpPr>
        <p:spPr>
          <a:xfrm>
            <a:off x="671101" y="1401097"/>
            <a:ext cx="1356225" cy="2035278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800" b="1" dirty="0" smtClean="0">
                <a:solidFill>
                  <a:schemeClr val="bg1"/>
                </a:solidFill>
              </a:rPr>
              <a:t>1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20" name="手动输入 19"/>
          <p:cNvSpPr/>
          <p:nvPr/>
        </p:nvSpPr>
        <p:spPr>
          <a:xfrm flipH="1">
            <a:off x="2027326" y="1401097"/>
            <a:ext cx="1356225" cy="2035278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TITLE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手动输入 23"/>
          <p:cNvSpPr/>
          <p:nvPr/>
        </p:nvSpPr>
        <p:spPr>
          <a:xfrm>
            <a:off x="3383551" y="1401097"/>
            <a:ext cx="1356225" cy="2035278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25" name="手动输入 24"/>
          <p:cNvSpPr/>
          <p:nvPr/>
        </p:nvSpPr>
        <p:spPr>
          <a:xfrm flipH="1">
            <a:off x="4739776" y="1401097"/>
            <a:ext cx="1356225" cy="2035278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TITLE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手动输入 35"/>
          <p:cNvSpPr/>
          <p:nvPr/>
        </p:nvSpPr>
        <p:spPr>
          <a:xfrm>
            <a:off x="6096000" y="1401097"/>
            <a:ext cx="1356225" cy="2035278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37" name="手动输入 36"/>
          <p:cNvSpPr/>
          <p:nvPr/>
        </p:nvSpPr>
        <p:spPr>
          <a:xfrm flipH="1">
            <a:off x="7452225" y="1401097"/>
            <a:ext cx="1356225" cy="2035278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TITLE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手动输入 38"/>
          <p:cNvSpPr/>
          <p:nvPr/>
        </p:nvSpPr>
        <p:spPr>
          <a:xfrm>
            <a:off x="8808450" y="1401097"/>
            <a:ext cx="1356225" cy="2035278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800" b="1" dirty="0" smtClean="0">
                <a:solidFill>
                  <a:schemeClr val="bg1"/>
                </a:solidFill>
              </a:rPr>
              <a:t>4</a:t>
            </a:r>
            <a:endParaRPr kumimoji="1"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40" name="手动输入 39"/>
          <p:cNvSpPr/>
          <p:nvPr/>
        </p:nvSpPr>
        <p:spPr>
          <a:xfrm flipH="1">
            <a:off x="10164675" y="1401097"/>
            <a:ext cx="1356225" cy="2035278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TITLE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6691" y="4153668"/>
            <a:ext cx="23084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85559" y="4153668"/>
            <a:ext cx="23084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84427" y="4153668"/>
            <a:ext cx="23084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62592" y="4153668"/>
            <a:ext cx="23084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62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224117" y="1415845"/>
            <a:ext cx="4719483" cy="1991033"/>
            <a:chOff x="1224117" y="1415845"/>
            <a:chExt cx="4719483" cy="1991033"/>
          </a:xfrm>
        </p:grpSpPr>
        <p:sp>
          <p:nvSpPr>
            <p:cNvPr id="4" name="圆角矩形 3"/>
            <p:cNvSpPr/>
            <p:nvPr/>
          </p:nvSpPr>
          <p:spPr>
            <a:xfrm>
              <a:off x="1224117" y="1415845"/>
              <a:ext cx="4719483" cy="1991033"/>
            </a:xfrm>
            <a:prstGeom prst="roundRect">
              <a:avLst>
                <a:gd name="adj" fmla="val 507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24034" y="2221821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文本框 8"/>
            <p:cNvSpPr txBox="1"/>
            <p:nvPr/>
          </p:nvSpPr>
          <p:spPr>
            <a:xfrm>
              <a:off x="2124034" y="1788370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6184491" y="1415845"/>
            <a:ext cx="4719483" cy="1991033"/>
            <a:chOff x="6184491" y="1415845"/>
            <a:chExt cx="4719483" cy="1991033"/>
          </a:xfrm>
        </p:grpSpPr>
        <p:sp>
          <p:nvSpPr>
            <p:cNvPr id="17" name="圆角矩形 16"/>
            <p:cNvSpPr/>
            <p:nvPr/>
          </p:nvSpPr>
          <p:spPr>
            <a:xfrm>
              <a:off x="6184491" y="1415845"/>
              <a:ext cx="4719483" cy="1991033"/>
            </a:xfrm>
            <a:prstGeom prst="roundRect">
              <a:avLst>
                <a:gd name="adj" fmla="val 507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84408" y="2221821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7084408" y="1788370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224117" y="3662516"/>
            <a:ext cx="4719483" cy="1991033"/>
            <a:chOff x="1224117" y="3662516"/>
            <a:chExt cx="4719483" cy="1991033"/>
          </a:xfrm>
        </p:grpSpPr>
        <p:sp>
          <p:nvSpPr>
            <p:cNvPr id="18" name="圆角矩形 17"/>
            <p:cNvSpPr/>
            <p:nvPr/>
          </p:nvSpPr>
          <p:spPr>
            <a:xfrm>
              <a:off x="1224117" y="3662516"/>
              <a:ext cx="4719483" cy="1991033"/>
            </a:xfrm>
            <a:prstGeom prst="roundRect">
              <a:avLst>
                <a:gd name="adj" fmla="val 507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24033" y="4468492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2124033" y="4035041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184491" y="3662516"/>
            <a:ext cx="4719483" cy="1991033"/>
            <a:chOff x="6184491" y="3662516"/>
            <a:chExt cx="4719483" cy="1991033"/>
          </a:xfrm>
        </p:grpSpPr>
        <p:sp>
          <p:nvSpPr>
            <p:cNvPr id="19" name="圆角矩形 18"/>
            <p:cNvSpPr/>
            <p:nvPr/>
          </p:nvSpPr>
          <p:spPr>
            <a:xfrm>
              <a:off x="6184491" y="3662516"/>
              <a:ext cx="4719483" cy="1991033"/>
            </a:xfrm>
            <a:prstGeom prst="roundRect">
              <a:avLst>
                <a:gd name="adj" fmla="val 507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084408" y="4468492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文本框 8"/>
            <p:cNvSpPr txBox="1"/>
            <p:nvPr/>
          </p:nvSpPr>
          <p:spPr>
            <a:xfrm>
              <a:off x="7084408" y="4035041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458410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400484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946455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886691" y="3023420"/>
            <a:ext cx="4017357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886691" y="2160897"/>
            <a:ext cx="2454029" cy="1005915"/>
            <a:chOff x="886691" y="1746008"/>
            <a:chExt cx="2454029" cy="1005915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顶部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979901" y="2160897"/>
            <a:ext cx="2454029" cy="1005915"/>
            <a:chOff x="886691" y="1746008"/>
            <a:chExt cx="2454029" cy="1005915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顶部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 smtClean="0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6644761" y="2160897"/>
            <a:ext cx="2454029" cy="1005915"/>
            <a:chOff x="886691" y="1746008"/>
            <a:chExt cx="2454029" cy="1005915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顶部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309621" y="2160897"/>
            <a:ext cx="2454029" cy="1005915"/>
            <a:chOff x="886691" y="1746008"/>
            <a:chExt cx="2454029" cy="1005915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顶部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 smtClean="0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76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8249194" y="1363428"/>
            <a:ext cx="2266950" cy="1933575"/>
          </a:xfrm>
          <a:custGeom>
            <a:avLst/>
            <a:gdLst>
              <a:gd name="T0" fmla="*/ 1322 w 1428"/>
              <a:gd name="T1" fmla="*/ 106 h 1218"/>
              <a:gd name="T2" fmla="*/ 1262 w 1428"/>
              <a:gd name="T3" fmla="*/ 116 h 1218"/>
              <a:gd name="T4" fmla="*/ 1216 w 1428"/>
              <a:gd name="T5" fmla="*/ 60 h 1218"/>
              <a:gd name="T6" fmla="*/ 1168 w 1428"/>
              <a:gd name="T7" fmla="*/ 58 h 1218"/>
              <a:gd name="T8" fmla="*/ 1136 w 1428"/>
              <a:gd name="T9" fmla="*/ 8 h 1218"/>
              <a:gd name="T10" fmla="*/ 1142 w 1428"/>
              <a:gd name="T11" fmla="*/ 44 h 1218"/>
              <a:gd name="T12" fmla="*/ 1118 w 1428"/>
              <a:gd name="T13" fmla="*/ 154 h 1218"/>
              <a:gd name="T14" fmla="*/ 1106 w 1428"/>
              <a:gd name="T15" fmla="*/ 244 h 1218"/>
              <a:gd name="T16" fmla="*/ 1014 w 1428"/>
              <a:gd name="T17" fmla="*/ 280 h 1218"/>
              <a:gd name="T18" fmla="*/ 974 w 1428"/>
              <a:gd name="T19" fmla="*/ 430 h 1218"/>
              <a:gd name="T20" fmla="*/ 1106 w 1428"/>
              <a:gd name="T21" fmla="*/ 400 h 1218"/>
              <a:gd name="T22" fmla="*/ 1192 w 1428"/>
              <a:gd name="T23" fmla="*/ 480 h 1218"/>
              <a:gd name="T24" fmla="*/ 1084 w 1428"/>
              <a:gd name="T25" fmla="*/ 512 h 1218"/>
              <a:gd name="T26" fmla="*/ 996 w 1428"/>
              <a:gd name="T27" fmla="*/ 606 h 1218"/>
              <a:gd name="T28" fmla="*/ 910 w 1428"/>
              <a:gd name="T29" fmla="*/ 664 h 1218"/>
              <a:gd name="T30" fmla="*/ 790 w 1428"/>
              <a:gd name="T31" fmla="*/ 662 h 1218"/>
              <a:gd name="T32" fmla="*/ 794 w 1428"/>
              <a:gd name="T33" fmla="*/ 748 h 1218"/>
              <a:gd name="T34" fmla="*/ 750 w 1428"/>
              <a:gd name="T35" fmla="*/ 786 h 1218"/>
              <a:gd name="T36" fmla="*/ 688 w 1428"/>
              <a:gd name="T37" fmla="*/ 864 h 1218"/>
              <a:gd name="T38" fmla="*/ 450 w 1428"/>
              <a:gd name="T39" fmla="*/ 914 h 1218"/>
              <a:gd name="T40" fmla="*/ 350 w 1428"/>
              <a:gd name="T41" fmla="*/ 922 h 1218"/>
              <a:gd name="T42" fmla="*/ 214 w 1428"/>
              <a:gd name="T43" fmla="*/ 856 h 1218"/>
              <a:gd name="T44" fmla="*/ 0 w 1428"/>
              <a:gd name="T45" fmla="*/ 844 h 1218"/>
              <a:gd name="T46" fmla="*/ 24 w 1428"/>
              <a:gd name="T47" fmla="*/ 908 h 1218"/>
              <a:gd name="T48" fmla="*/ 54 w 1428"/>
              <a:gd name="T49" fmla="*/ 994 h 1218"/>
              <a:gd name="T50" fmla="*/ 150 w 1428"/>
              <a:gd name="T51" fmla="*/ 984 h 1218"/>
              <a:gd name="T52" fmla="*/ 148 w 1428"/>
              <a:gd name="T53" fmla="*/ 1052 h 1218"/>
              <a:gd name="T54" fmla="*/ 192 w 1428"/>
              <a:gd name="T55" fmla="*/ 1092 h 1218"/>
              <a:gd name="T56" fmla="*/ 250 w 1428"/>
              <a:gd name="T57" fmla="*/ 1124 h 1218"/>
              <a:gd name="T58" fmla="*/ 334 w 1428"/>
              <a:gd name="T59" fmla="*/ 1080 h 1218"/>
              <a:gd name="T60" fmla="*/ 378 w 1428"/>
              <a:gd name="T61" fmla="*/ 1084 h 1218"/>
              <a:gd name="T62" fmla="*/ 366 w 1428"/>
              <a:gd name="T63" fmla="*/ 1142 h 1218"/>
              <a:gd name="T64" fmla="*/ 418 w 1428"/>
              <a:gd name="T65" fmla="*/ 1210 h 1218"/>
              <a:gd name="T66" fmla="*/ 458 w 1428"/>
              <a:gd name="T67" fmla="*/ 1148 h 1218"/>
              <a:gd name="T68" fmla="*/ 536 w 1428"/>
              <a:gd name="T69" fmla="*/ 1102 h 1218"/>
              <a:gd name="T70" fmla="*/ 552 w 1428"/>
              <a:gd name="T71" fmla="*/ 1180 h 1218"/>
              <a:gd name="T72" fmla="*/ 638 w 1428"/>
              <a:gd name="T73" fmla="*/ 1204 h 1218"/>
              <a:gd name="T74" fmla="*/ 712 w 1428"/>
              <a:gd name="T75" fmla="*/ 1098 h 1218"/>
              <a:gd name="T76" fmla="*/ 754 w 1428"/>
              <a:gd name="T77" fmla="*/ 1066 h 1218"/>
              <a:gd name="T78" fmla="*/ 826 w 1428"/>
              <a:gd name="T79" fmla="*/ 1016 h 1218"/>
              <a:gd name="T80" fmla="*/ 876 w 1428"/>
              <a:gd name="T81" fmla="*/ 986 h 1218"/>
              <a:gd name="T82" fmla="*/ 914 w 1428"/>
              <a:gd name="T83" fmla="*/ 940 h 1218"/>
              <a:gd name="T84" fmla="*/ 958 w 1428"/>
              <a:gd name="T85" fmla="*/ 840 h 1218"/>
              <a:gd name="T86" fmla="*/ 990 w 1428"/>
              <a:gd name="T87" fmla="*/ 896 h 1218"/>
              <a:gd name="T88" fmla="*/ 1068 w 1428"/>
              <a:gd name="T89" fmla="*/ 848 h 1218"/>
              <a:gd name="T90" fmla="*/ 1124 w 1428"/>
              <a:gd name="T91" fmla="*/ 796 h 1218"/>
              <a:gd name="T92" fmla="*/ 1162 w 1428"/>
              <a:gd name="T93" fmla="*/ 834 h 1218"/>
              <a:gd name="T94" fmla="*/ 1208 w 1428"/>
              <a:gd name="T95" fmla="*/ 892 h 1218"/>
              <a:gd name="T96" fmla="*/ 1266 w 1428"/>
              <a:gd name="T97" fmla="*/ 832 h 1218"/>
              <a:gd name="T98" fmla="*/ 1356 w 1428"/>
              <a:gd name="T99" fmla="*/ 756 h 1218"/>
              <a:gd name="T100" fmla="*/ 1396 w 1428"/>
              <a:gd name="T101" fmla="*/ 700 h 1218"/>
              <a:gd name="T102" fmla="*/ 1362 w 1428"/>
              <a:gd name="T103" fmla="*/ 636 h 1218"/>
              <a:gd name="T104" fmla="*/ 1314 w 1428"/>
              <a:gd name="T105" fmla="*/ 588 h 1218"/>
              <a:gd name="T106" fmla="*/ 1290 w 1428"/>
              <a:gd name="T107" fmla="*/ 508 h 1218"/>
              <a:gd name="T108" fmla="*/ 1344 w 1428"/>
              <a:gd name="T109" fmla="*/ 464 h 1218"/>
              <a:gd name="T110" fmla="*/ 1314 w 1428"/>
              <a:gd name="T111" fmla="*/ 378 h 1218"/>
              <a:gd name="T112" fmla="*/ 1358 w 1428"/>
              <a:gd name="T113" fmla="*/ 320 h 1218"/>
              <a:gd name="T114" fmla="*/ 1388 w 1428"/>
              <a:gd name="T115" fmla="*/ 260 h 1218"/>
              <a:gd name="T116" fmla="*/ 1402 w 1428"/>
              <a:gd name="T117" fmla="*/ 16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28" h="1218">
                <a:moveTo>
                  <a:pt x="1398" y="128"/>
                </a:moveTo>
                <a:lnTo>
                  <a:pt x="1394" y="112"/>
                </a:lnTo>
                <a:lnTo>
                  <a:pt x="1378" y="86"/>
                </a:lnTo>
                <a:lnTo>
                  <a:pt x="1366" y="80"/>
                </a:lnTo>
                <a:lnTo>
                  <a:pt x="1354" y="86"/>
                </a:lnTo>
                <a:lnTo>
                  <a:pt x="1348" y="100"/>
                </a:lnTo>
                <a:lnTo>
                  <a:pt x="1346" y="102"/>
                </a:lnTo>
                <a:lnTo>
                  <a:pt x="1346" y="102"/>
                </a:lnTo>
                <a:lnTo>
                  <a:pt x="1344" y="102"/>
                </a:lnTo>
                <a:lnTo>
                  <a:pt x="1322" y="106"/>
                </a:lnTo>
                <a:lnTo>
                  <a:pt x="1322" y="106"/>
                </a:lnTo>
                <a:lnTo>
                  <a:pt x="1318" y="108"/>
                </a:lnTo>
                <a:lnTo>
                  <a:pt x="1316" y="112"/>
                </a:lnTo>
                <a:lnTo>
                  <a:pt x="1310" y="116"/>
                </a:lnTo>
                <a:lnTo>
                  <a:pt x="1298" y="126"/>
                </a:lnTo>
                <a:lnTo>
                  <a:pt x="1296" y="128"/>
                </a:lnTo>
                <a:lnTo>
                  <a:pt x="1286" y="130"/>
                </a:lnTo>
                <a:lnTo>
                  <a:pt x="1286" y="130"/>
                </a:lnTo>
                <a:lnTo>
                  <a:pt x="1276" y="126"/>
                </a:lnTo>
                <a:lnTo>
                  <a:pt x="1264" y="118"/>
                </a:lnTo>
                <a:lnTo>
                  <a:pt x="1262" y="116"/>
                </a:lnTo>
                <a:lnTo>
                  <a:pt x="1262" y="116"/>
                </a:lnTo>
                <a:lnTo>
                  <a:pt x="1244" y="96"/>
                </a:lnTo>
                <a:lnTo>
                  <a:pt x="1240" y="90"/>
                </a:lnTo>
                <a:lnTo>
                  <a:pt x="1238" y="84"/>
                </a:lnTo>
                <a:lnTo>
                  <a:pt x="1238" y="62"/>
                </a:lnTo>
                <a:lnTo>
                  <a:pt x="1238" y="62"/>
                </a:lnTo>
                <a:lnTo>
                  <a:pt x="1238" y="60"/>
                </a:lnTo>
                <a:lnTo>
                  <a:pt x="1242" y="56"/>
                </a:lnTo>
                <a:lnTo>
                  <a:pt x="1218" y="48"/>
                </a:lnTo>
                <a:lnTo>
                  <a:pt x="1218" y="56"/>
                </a:lnTo>
                <a:lnTo>
                  <a:pt x="1218" y="56"/>
                </a:lnTo>
                <a:lnTo>
                  <a:pt x="1216" y="60"/>
                </a:lnTo>
                <a:lnTo>
                  <a:pt x="1210" y="64"/>
                </a:lnTo>
                <a:lnTo>
                  <a:pt x="1202" y="68"/>
                </a:lnTo>
                <a:lnTo>
                  <a:pt x="1200" y="68"/>
                </a:lnTo>
                <a:lnTo>
                  <a:pt x="1200" y="66"/>
                </a:lnTo>
                <a:lnTo>
                  <a:pt x="1188" y="64"/>
                </a:lnTo>
                <a:lnTo>
                  <a:pt x="1190" y="72"/>
                </a:lnTo>
                <a:lnTo>
                  <a:pt x="1170" y="60"/>
                </a:lnTo>
                <a:lnTo>
                  <a:pt x="1168" y="60"/>
                </a:lnTo>
                <a:lnTo>
                  <a:pt x="1168" y="58"/>
                </a:lnTo>
                <a:lnTo>
                  <a:pt x="1168" y="58"/>
                </a:lnTo>
                <a:lnTo>
                  <a:pt x="1168" y="58"/>
                </a:lnTo>
                <a:lnTo>
                  <a:pt x="1164" y="46"/>
                </a:lnTo>
                <a:lnTo>
                  <a:pt x="1162" y="32"/>
                </a:lnTo>
                <a:lnTo>
                  <a:pt x="1162" y="32"/>
                </a:lnTo>
                <a:lnTo>
                  <a:pt x="1164" y="22"/>
                </a:lnTo>
                <a:lnTo>
                  <a:pt x="1166" y="16"/>
                </a:lnTo>
                <a:lnTo>
                  <a:pt x="1172" y="6"/>
                </a:lnTo>
                <a:lnTo>
                  <a:pt x="1170" y="0"/>
                </a:lnTo>
                <a:lnTo>
                  <a:pt x="1150" y="2"/>
                </a:lnTo>
                <a:lnTo>
                  <a:pt x="1150" y="2"/>
                </a:lnTo>
                <a:lnTo>
                  <a:pt x="1142" y="4"/>
                </a:lnTo>
                <a:lnTo>
                  <a:pt x="1136" y="8"/>
                </a:lnTo>
                <a:lnTo>
                  <a:pt x="1132" y="14"/>
                </a:lnTo>
                <a:lnTo>
                  <a:pt x="1128" y="22"/>
                </a:lnTo>
                <a:lnTo>
                  <a:pt x="1128" y="22"/>
                </a:lnTo>
                <a:lnTo>
                  <a:pt x="1128" y="22"/>
                </a:lnTo>
                <a:lnTo>
                  <a:pt x="1116" y="40"/>
                </a:lnTo>
                <a:lnTo>
                  <a:pt x="1128" y="40"/>
                </a:lnTo>
                <a:lnTo>
                  <a:pt x="1128" y="40"/>
                </a:lnTo>
                <a:lnTo>
                  <a:pt x="1130" y="40"/>
                </a:lnTo>
                <a:lnTo>
                  <a:pt x="1130" y="40"/>
                </a:lnTo>
                <a:lnTo>
                  <a:pt x="1140" y="44"/>
                </a:lnTo>
                <a:lnTo>
                  <a:pt x="1142" y="44"/>
                </a:lnTo>
                <a:lnTo>
                  <a:pt x="1142" y="46"/>
                </a:lnTo>
                <a:lnTo>
                  <a:pt x="1142" y="48"/>
                </a:lnTo>
                <a:lnTo>
                  <a:pt x="1144" y="64"/>
                </a:lnTo>
                <a:lnTo>
                  <a:pt x="1150" y="80"/>
                </a:lnTo>
                <a:lnTo>
                  <a:pt x="1150" y="82"/>
                </a:lnTo>
                <a:lnTo>
                  <a:pt x="1150" y="82"/>
                </a:lnTo>
                <a:lnTo>
                  <a:pt x="1150" y="84"/>
                </a:lnTo>
                <a:lnTo>
                  <a:pt x="1122" y="136"/>
                </a:lnTo>
                <a:lnTo>
                  <a:pt x="1122" y="136"/>
                </a:lnTo>
                <a:lnTo>
                  <a:pt x="1120" y="142"/>
                </a:lnTo>
                <a:lnTo>
                  <a:pt x="1118" y="154"/>
                </a:lnTo>
                <a:lnTo>
                  <a:pt x="1114" y="190"/>
                </a:lnTo>
                <a:lnTo>
                  <a:pt x="1114" y="192"/>
                </a:lnTo>
                <a:lnTo>
                  <a:pt x="1104" y="212"/>
                </a:lnTo>
                <a:lnTo>
                  <a:pt x="1110" y="220"/>
                </a:lnTo>
                <a:lnTo>
                  <a:pt x="1110" y="222"/>
                </a:lnTo>
                <a:lnTo>
                  <a:pt x="1110" y="222"/>
                </a:lnTo>
                <a:lnTo>
                  <a:pt x="1110" y="236"/>
                </a:lnTo>
                <a:lnTo>
                  <a:pt x="1110" y="242"/>
                </a:lnTo>
                <a:lnTo>
                  <a:pt x="1108" y="244"/>
                </a:lnTo>
                <a:lnTo>
                  <a:pt x="1106" y="244"/>
                </a:lnTo>
                <a:lnTo>
                  <a:pt x="1106" y="244"/>
                </a:lnTo>
                <a:lnTo>
                  <a:pt x="1098" y="250"/>
                </a:lnTo>
                <a:lnTo>
                  <a:pt x="1088" y="262"/>
                </a:lnTo>
                <a:lnTo>
                  <a:pt x="1052" y="302"/>
                </a:lnTo>
                <a:lnTo>
                  <a:pt x="1050" y="304"/>
                </a:lnTo>
                <a:lnTo>
                  <a:pt x="1048" y="304"/>
                </a:lnTo>
                <a:lnTo>
                  <a:pt x="1046" y="302"/>
                </a:lnTo>
                <a:lnTo>
                  <a:pt x="1046" y="302"/>
                </a:lnTo>
                <a:lnTo>
                  <a:pt x="1030" y="292"/>
                </a:lnTo>
                <a:lnTo>
                  <a:pt x="1020" y="282"/>
                </a:lnTo>
                <a:lnTo>
                  <a:pt x="1020" y="282"/>
                </a:lnTo>
                <a:lnTo>
                  <a:pt x="1014" y="280"/>
                </a:lnTo>
                <a:lnTo>
                  <a:pt x="1008" y="278"/>
                </a:lnTo>
                <a:lnTo>
                  <a:pt x="982" y="276"/>
                </a:lnTo>
                <a:lnTo>
                  <a:pt x="982" y="314"/>
                </a:lnTo>
                <a:lnTo>
                  <a:pt x="982" y="314"/>
                </a:lnTo>
                <a:lnTo>
                  <a:pt x="966" y="384"/>
                </a:lnTo>
                <a:lnTo>
                  <a:pt x="966" y="384"/>
                </a:lnTo>
                <a:lnTo>
                  <a:pt x="964" y="392"/>
                </a:lnTo>
                <a:lnTo>
                  <a:pt x="964" y="402"/>
                </a:lnTo>
                <a:lnTo>
                  <a:pt x="962" y="432"/>
                </a:lnTo>
                <a:lnTo>
                  <a:pt x="968" y="440"/>
                </a:lnTo>
                <a:lnTo>
                  <a:pt x="974" y="430"/>
                </a:lnTo>
                <a:lnTo>
                  <a:pt x="974" y="430"/>
                </a:lnTo>
                <a:lnTo>
                  <a:pt x="974" y="428"/>
                </a:lnTo>
                <a:lnTo>
                  <a:pt x="994" y="420"/>
                </a:lnTo>
                <a:lnTo>
                  <a:pt x="1044" y="428"/>
                </a:lnTo>
                <a:lnTo>
                  <a:pt x="1050" y="420"/>
                </a:lnTo>
                <a:lnTo>
                  <a:pt x="1058" y="408"/>
                </a:lnTo>
                <a:lnTo>
                  <a:pt x="1058" y="408"/>
                </a:lnTo>
                <a:lnTo>
                  <a:pt x="1058" y="408"/>
                </a:lnTo>
                <a:lnTo>
                  <a:pt x="1060" y="406"/>
                </a:lnTo>
                <a:lnTo>
                  <a:pt x="1080" y="402"/>
                </a:lnTo>
                <a:lnTo>
                  <a:pt x="1106" y="400"/>
                </a:lnTo>
                <a:lnTo>
                  <a:pt x="1106" y="400"/>
                </a:lnTo>
                <a:lnTo>
                  <a:pt x="1112" y="404"/>
                </a:lnTo>
                <a:lnTo>
                  <a:pt x="1120" y="410"/>
                </a:lnTo>
                <a:lnTo>
                  <a:pt x="1136" y="428"/>
                </a:lnTo>
                <a:lnTo>
                  <a:pt x="1136" y="428"/>
                </a:lnTo>
                <a:lnTo>
                  <a:pt x="1158" y="440"/>
                </a:lnTo>
                <a:lnTo>
                  <a:pt x="1174" y="452"/>
                </a:lnTo>
                <a:lnTo>
                  <a:pt x="1184" y="462"/>
                </a:lnTo>
                <a:lnTo>
                  <a:pt x="1190" y="472"/>
                </a:lnTo>
                <a:lnTo>
                  <a:pt x="1190" y="472"/>
                </a:lnTo>
                <a:lnTo>
                  <a:pt x="1192" y="480"/>
                </a:lnTo>
                <a:lnTo>
                  <a:pt x="1190" y="488"/>
                </a:lnTo>
                <a:lnTo>
                  <a:pt x="1190" y="488"/>
                </a:lnTo>
                <a:lnTo>
                  <a:pt x="1186" y="492"/>
                </a:lnTo>
                <a:lnTo>
                  <a:pt x="1184" y="496"/>
                </a:lnTo>
                <a:lnTo>
                  <a:pt x="1174" y="498"/>
                </a:lnTo>
                <a:lnTo>
                  <a:pt x="1172" y="498"/>
                </a:lnTo>
                <a:lnTo>
                  <a:pt x="1172" y="498"/>
                </a:lnTo>
                <a:lnTo>
                  <a:pt x="1126" y="498"/>
                </a:lnTo>
                <a:lnTo>
                  <a:pt x="1112" y="498"/>
                </a:lnTo>
                <a:lnTo>
                  <a:pt x="1102" y="500"/>
                </a:lnTo>
                <a:lnTo>
                  <a:pt x="1084" y="512"/>
                </a:lnTo>
                <a:lnTo>
                  <a:pt x="1084" y="512"/>
                </a:lnTo>
                <a:lnTo>
                  <a:pt x="1054" y="532"/>
                </a:lnTo>
                <a:lnTo>
                  <a:pt x="1042" y="536"/>
                </a:lnTo>
                <a:lnTo>
                  <a:pt x="1034" y="538"/>
                </a:lnTo>
                <a:lnTo>
                  <a:pt x="1018" y="540"/>
                </a:lnTo>
                <a:lnTo>
                  <a:pt x="1010" y="580"/>
                </a:lnTo>
                <a:lnTo>
                  <a:pt x="1010" y="580"/>
                </a:lnTo>
                <a:lnTo>
                  <a:pt x="1004" y="596"/>
                </a:lnTo>
                <a:lnTo>
                  <a:pt x="1000" y="602"/>
                </a:lnTo>
                <a:lnTo>
                  <a:pt x="996" y="606"/>
                </a:lnTo>
                <a:lnTo>
                  <a:pt x="996" y="606"/>
                </a:lnTo>
                <a:lnTo>
                  <a:pt x="990" y="610"/>
                </a:lnTo>
                <a:lnTo>
                  <a:pt x="984" y="614"/>
                </a:lnTo>
                <a:lnTo>
                  <a:pt x="966" y="620"/>
                </a:lnTo>
                <a:lnTo>
                  <a:pt x="966" y="620"/>
                </a:lnTo>
                <a:lnTo>
                  <a:pt x="956" y="622"/>
                </a:lnTo>
                <a:lnTo>
                  <a:pt x="946" y="626"/>
                </a:lnTo>
                <a:lnTo>
                  <a:pt x="926" y="634"/>
                </a:lnTo>
                <a:lnTo>
                  <a:pt x="914" y="664"/>
                </a:lnTo>
                <a:lnTo>
                  <a:pt x="912" y="664"/>
                </a:lnTo>
                <a:lnTo>
                  <a:pt x="912" y="664"/>
                </a:lnTo>
                <a:lnTo>
                  <a:pt x="910" y="664"/>
                </a:lnTo>
                <a:lnTo>
                  <a:pt x="874" y="680"/>
                </a:lnTo>
                <a:lnTo>
                  <a:pt x="872" y="680"/>
                </a:lnTo>
                <a:lnTo>
                  <a:pt x="854" y="676"/>
                </a:lnTo>
                <a:lnTo>
                  <a:pt x="854" y="676"/>
                </a:lnTo>
                <a:lnTo>
                  <a:pt x="834" y="670"/>
                </a:lnTo>
                <a:lnTo>
                  <a:pt x="820" y="664"/>
                </a:lnTo>
                <a:lnTo>
                  <a:pt x="820" y="664"/>
                </a:lnTo>
                <a:lnTo>
                  <a:pt x="814" y="662"/>
                </a:lnTo>
                <a:lnTo>
                  <a:pt x="806" y="660"/>
                </a:lnTo>
                <a:lnTo>
                  <a:pt x="798" y="660"/>
                </a:lnTo>
                <a:lnTo>
                  <a:pt x="790" y="662"/>
                </a:lnTo>
                <a:lnTo>
                  <a:pt x="790" y="662"/>
                </a:lnTo>
                <a:lnTo>
                  <a:pt x="784" y="672"/>
                </a:lnTo>
                <a:lnTo>
                  <a:pt x="778" y="684"/>
                </a:lnTo>
                <a:lnTo>
                  <a:pt x="776" y="698"/>
                </a:lnTo>
                <a:lnTo>
                  <a:pt x="776" y="710"/>
                </a:lnTo>
                <a:lnTo>
                  <a:pt x="776" y="710"/>
                </a:lnTo>
                <a:lnTo>
                  <a:pt x="778" y="722"/>
                </a:lnTo>
                <a:lnTo>
                  <a:pt x="782" y="728"/>
                </a:lnTo>
                <a:lnTo>
                  <a:pt x="786" y="728"/>
                </a:lnTo>
                <a:lnTo>
                  <a:pt x="794" y="724"/>
                </a:lnTo>
                <a:lnTo>
                  <a:pt x="794" y="748"/>
                </a:lnTo>
                <a:lnTo>
                  <a:pt x="794" y="748"/>
                </a:lnTo>
                <a:lnTo>
                  <a:pt x="794" y="756"/>
                </a:lnTo>
                <a:lnTo>
                  <a:pt x="792" y="760"/>
                </a:lnTo>
                <a:lnTo>
                  <a:pt x="790" y="764"/>
                </a:lnTo>
                <a:lnTo>
                  <a:pt x="786" y="768"/>
                </a:lnTo>
                <a:lnTo>
                  <a:pt x="786" y="768"/>
                </a:lnTo>
                <a:lnTo>
                  <a:pt x="776" y="774"/>
                </a:lnTo>
                <a:lnTo>
                  <a:pt x="764" y="778"/>
                </a:lnTo>
                <a:lnTo>
                  <a:pt x="758" y="780"/>
                </a:lnTo>
                <a:lnTo>
                  <a:pt x="758" y="780"/>
                </a:lnTo>
                <a:lnTo>
                  <a:pt x="750" y="786"/>
                </a:lnTo>
                <a:lnTo>
                  <a:pt x="738" y="798"/>
                </a:lnTo>
                <a:lnTo>
                  <a:pt x="724" y="818"/>
                </a:lnTo>
                <a:lnTo>
                  <a:pt x="708" y="844"/>
                </a:lnTo>
                <a:lnTo>
                  <a:pt x="708" y="844"/>
                </a:lnTo>
                <a:lnTo>
                  <a:pt x="706" y="844"/>
                </a:lnTo>
                <a:lnTo>
                  <a:pt x="682" y="860"/>
                </a:lnTo>
                <a:lnTo>
                  <a:pt x="682" y="860"/>
                </a:lnTo>
                <a:lnTo>
                  <a:pt x="688" y="860"/>
                </a:lnTo>
                <a:lnTo>
                  <a:pt x="688" y="862"/>
                </a:lnTo>
                <a:lnTo>
                  <a:pt x="688" y="864"/>
                </a:lnTo>
                <a:lnTo>
                  <a:pt x="688" y="864"/>
                </a:lnTo>
                <a:lnTo>
                  <a:pt x="686" y="868"/>
                </a:lnTo>
                <a:lnTo>
                  <a:pt x="678" y="868"/>
                </a:lnTo>
                <a:lnTo>
                  <a:pt x="610" y="868"/>
                </a:lnTo>
                <a:lnTo>
                  <a:pt x="610" y="868"/>
                </a:lnTo>
                <a:lnTo>
                  <a:pt x="584" y="868"/>
                </a:lnTo>
                <a:lnTo>
                  <a:pt x="558" y="870"/>
                </a:lnTo>
                <a:lnTo>
                  <a:pt x="532" y="874"/>
                </a:lnTo>
                <a:lnTo>
                  <a:pt x="510" y="882"/>
                </a:lnTo>
                <a:lnTo>
                  <a:pt x="488" y="890"/>
                </a:lnTo>
                <a:lnTo>
                  <a:pt x="468" y="900"/>
                </a:lnTo>
                <a:lnTo>
                  <a:pt x="450" y="914"/>
                </a:lnTo>
                <a:lnTo>
                  <a:pt x="434" y="928"/>
                </a:lnTo>
                <a:lnTo>
                  <a:pt x="432" y="930"/>
                </a:lnTo>
                <a:lnTo>
                  <a:pt x="430" y="930"/>
                </a:lnTo>
                <a:lnTo>
                  <a:pt x="430" y="930"/>
                </a:lnTo>
                <a:lnTo>
                  <a:pt x="402" y="934"/>
                </a:lnTo>
                <a:lnTo>
                  <a:pt x="400" y="934"/>
                </a:lnTo>
                <a:lnTo>
                  <a:pt x="398" y="934"/>
                </a:lnTo>
                <a:lnTo>
                  <a:pt x="390" y="916"/>
                </a:lnTo>
                <a:lnTo>
                  <a:pt x="362" y="922"/>
                </a:lnTo>
                <a:lnTo>
                  <a:pt x="362" y="922"/>
                </a:lnTo>
                <a:lnTo>
                  <a:pt x="350" y="922"/>
                </a:lnTo>
                <a:lnTo>
                  <a:pt x="336" y="920"/>
                </a:lnTo>
                <a:lnTo>
                  <a:pt x="320" y="916"/>
                </a:lnTo>
                <a:lnTo>
                  <a:pt x="304" y="908"/>
                </a:lnTo>
                <a:lnTo>
                  <a:pt x="304" y="908"/>
                </a:lnTo>
                <a:lnTo>
                  <a:pt x="290" y="900"/>
                </a:lnTo>
                <a:lnTo>
                  <a:pt x="274" y="892"/>
                </a:lnTo>
                <a:lnTo>
                  <a:pt x="246" y="872"/>
                </a:lnTo>
                <a:lnTo>
                  <a:pt x="246" y="872"/>
                </a:lnTo>
                <a:lnTo>
                  <a:pt x="238" y="866"/>
                </a:lnTo>
                <a:lnTo>
                  <a:pt x="226" y="860"/>
                </a:lnTo>
                <a:lnTo>
                  <a:pt x="214" y="856"/>
                </a:lnTo>
                <a:lnTo>
                  <a:pt x="202" y="854"/>
                </a:lnTo>
                <a:lnTo>
                  <a:pt x="176" y="852"/>
                </a:lnTo>
                <a:lnTo>
                  <a:pt x="148" y="856"/>
                </a:lnTo>
                <a:lnTo>
                  <a:pt x="148" y="856"/>
                </a:lnTo>
                <a:lnTo>
                  <a:pt x="116" y="858"/>
                </a:lnTo>
                <a:lnTo>
                  <a:pt x="86" y="856"/>
                </a:lnTo>
                <a:lnTo>
                  <a:pt x="86" y="856"/>
                </a:lnTo>
                <a:lnTo>
                  <a:pt x="68" y="854"/>
                </a:lnTo>
                <a:lnTo>
                  <a:pt x="48" y="852"/>
                </a:lnTo>
                <a:lnTo>
                  <a:pt x="2" y="838"/>
                </a:lnTo>
                <a:lnTo>
                  <a:pt x="0" y="844"/>
                </a:lnTo>
                <a:lnTo>
                  <a:pt x="0" y="844"/>
                </a:lnTo>
                <a:lnTo>
                  <a:pt x="2" y="844"/>
                </a:lnTo>
                <a:lnTo>
                  <a:pt x="2" y="844"/>
                </a:lnTo>
                <a:lnTo>
                  <a:pt x="2" y="844"/>
                </a:lnTo>
                <a:lnTo>
                  <a:pt x="2" y="852"/>
                </a:lnTo>
                <a:lnTo>
                  <a:pt x="10" y="868"/>
                </a:lnTo>
                <a:lnTo>
                  <a:pt x="26" y="888"/>
                </a:lnTo>
                <a:lnTo>
                  <a:pt x="28" y="892"/>
                </a:lnTo>
                <a:lnTo>
                  <a:pt x="24" y="906"/>
                </a:lnTo>
                <a:lnTo>
                  <a:pt x="24" y="908"/>
                </a:lnTo>
                <a:lnTo>
                  <a:pt x="24" y="908"/>
                </a:lnTo>
                <a:lnTo>
                  <a:pt x="14" y="920"/>
                </a:lnTo>
                <a:lnTo>
                  <a:pt x="24" y="930"/>
                </a:lnTo>
                <a:lnTo>
                  <a:pt x="24" y="930"/>
                </a:lnTo>
                <a:lnTo>
                  <a:pt x="30" y="936"/>
                </a:lnTo>
                <a:lnTo>
                  <a:pt x="30" y="940"/>
                </a:lnTo>
                <a:lnTo>
                  <a:pt x="34" y="956"/>
                </a:lnTo>
                <a:lnTo>
                  <a:pt x="46" y="968"/>
                </a:lnTo>
                <a:lnTo>
                  <a:pt x="46" y="970"/>
                </a:lnTo>
                <a:lnTo>
                  <a:pt x="46" y="980"/>
                </a:lnTo>
                <a:lnTo>
                  <a:pt x="46" y="988"/>
                </a:lnTo>
                <a:lnTo>
                  <a:pt x="54" y="994"/>
                </a:lnTo>
                <a:lnTo>
                  <a:pt x="58" y="992"/>
                </a:lnTo>
                <a:lnTo>
                  <a:pt x="60" y="990"/>
                </a:lnTo>
                <a:lnTo>
                  <a:pt x="60" y="990"/>
                </a:lnTo>
                <a:lnTo>
                  <a:pt x="64" y="982"/>
                </a:lnTo>
                <a:lnTo>
                  <a:pt x="72" y="980"/>
                </a:lnTo>
                <a:lnTo>
                  <a:pt x="78" y="976"/>
                </a:lnTo>
                <a:lnTo>
                  <a:pt x="120" y="972"/>
                </a:lnTo>
                <a:lnTo>
                  <a:pt x="138" y="966"/>
                </a:lnTo>
                <a:lnTo>
                  <a:pt x="138" y="966"/>
                </a:lnTo>
                <a:lnTo>
                  <a:pt x="142" y="964"/>
                </a:lnTo>
                <a:lnTo>
                  <a:pt x="150" y="984"/>
                </a:lnTo>
                <a:lnTo>
                  <a:pt x="150" y="984"/>
                </a:lnTo>
                <a:lnTo>
                  <a:pt x="150" y="984"/>
                </a:lnTo>
                <a:lnTo>
                  <a:pt x="150" y="984"/>
                </a:lnTo>
                <a:lnTo>
                  <a:pt x="150" y="990"/>
                </a:lnTo>
                <a:lnTo>
                  <a:pt x="148" y="996"/>
                </a:lnTo>
                <a:lnTo>
                  <a:pt x="126" y="1028"/>
                </a:lnTo>
                <a:lnTo>
                  <a:pt x="126" y="1034"/>
                </a:lnTo>
                <a:lnTo>
                  <a:pt x="138" y="1044"/>
                </a:lnTo>
                <a:lnTo>
                  <a:pt x="148" y="1052"/>
                </a:lnTo>
                <a:lnTo>
                  <a:pt x="148" y="1052"/>
                </a:lnTo>
                <a:lnTo>
                  <a:pt x="148" y="1052"/>
                </a:lnTo>
                <a:lnTo>
                  <a:pt x="156" y="1060"/>
                </a:lnTo>
                <a:lnTo>
                  <a:pt x="162" y="1064"/>
                </a:lnTo>
                <a:lnTo>
                  <a:pt x="162" y="1064"/>
                </a:lnTo>
                <a:lnTo>
                  <a:pt x="170" y="1068"/>
                </a:lnTo>
                <a:lnTo>
                  <a:pt x="178" y="1076"/>
                </a:lnTo>
                <a:lnTo>
                  <a:pt x="178" y="1078"/>
                </a:lnTo>
                <a:lnTo>
                  <a:pt x="186" y="1082"/>
                </a:lnTo>
                <a:lnTo>
                  <a:pt x="190" y="1082"/>
                </a:lnTo>
                <a:lnTo>
                  <a:pt x="190" y="1082"/>
                </a:lnTo>
                <a:lnTo>
                  <a:pt x="192" y="1092"/>
                </a:lnTo>
                <a:lnTo>
                  <a:pt x="192" y="1092"/>
                </a:lnTo>
                <a:lnTo>
                  <a:pt x="194" y="1100"/>
                </a:lnTo>
                <a:lnTo>
                  <a:pt x="196" y="1112"/>
                </a:lnTo>
                <a:lnTo>
                  <a:pt x="216" y="1116"/>
                </a:lnTo>
                <a:lnTo>
                  <a:pt x="218" y="1116"/>
                </a:lnTo>
                <a:lnTo>
                  <a:pt x="218" y="1116"/>
                </a:lnTo>
                <a:lnTo>
                  <a:pt x="218" y="1118"/>
                </a:lnTo>
                <a:lnTo>
                  <a:pt x="220" y="1120"/>
                </a:lnTo>
                <a:lnTo>
                  <a:pt x="226" y="1130"/>
                </a:lnTo>
                <a:lnTo>
                  <a:pt x="242" y="1136"/>
                </a:lnTo>
                <a:lnTo>
                  <a:pt x="252" y="1130"/>
                </a:lnTo>
                <a:lnTo>
                  <a:pt x="250" y="1124"/>
                </a:lnTo>
                <a:lnTo>
                  <a:pt x="240" y="1114"/>
                </a:lnTo>
                <a:lnTo>
                  <a:pt x="242" y="1112"/>
                </a:lnTo>
                <a:lnTo>
                  <a:pt x="242" y="1112"/>
                </a:lnTo>
                <a:lnTo>
                  <a:pt x="250" y="1094"/>
                </a:lnTo>
                <a:lnTo>
                  <a:pt x="270" y="1094"/>
                </a:lnTo>
                <a:lnTo>
                  <a:pt x="270" y="1096"/>
                </a:lnTo>
                <a:lnTo>
                  <a:pt x="298" y="1104"/>
                </a:lnTo>
                <a:lnTo>
                  <a:pt x="314" y="1102"/>
                </a:lnTo>
                <a:lnTo>
                  <a:pt x="326" y="1092"/>
                </a:lnTo>
                <a:lnTo>
                  <a:pt x="326" y="1092"/>
                </a:lnTo>
                <a:lnTo>
                  <a:pt x="334" y="1080"/>
                </a:lnTo>
                <a:lnTo>
                  <a:pt x="342" y="1074"/>
                </a:lnTo>
                <a:lnTo>
                  <a:pt x="348" y="1070"/>
                </a:lnTo>
                <a:lnTo>
                  <a:pt x="354" y="1072"/>
                </a:lnTo>
                <a:lnTo>
                  <a:pt x="360" y="1070"/>
                </a:lnTo>
                <a:lnTo>
                  <a:pt x="360" y="1070"/>
                </a:lnTo>
                <a:lnTo>
                  <a:pt x="368" y="1072"/>
                </a:lnTo>
                <a:lnTo>
                  <a:pt x="374" y="1072"/>
                </a:lnTo>
                <a:lnTo>
                  <a:pt x="374" y="1072"/>
                </a:lnTo>
                <a:lnTo>
                  <a:pt x="374" y="1076"/>
                </a:lnTo>
                <a:lnTo>
                  <a:pt x="374" y="1076"/>
                </a:lnTo>
                <a:lnTo>
                  <a:pt x="378" y="1084"/>
                </a:lnTo>
                <a:lnTo>
                  <a:pt x="382" y="1096"/>
                </a:lnTo>
                <a:lnTo>
                  <a:pt x="382" y="1096"/>
                </a:lnTo>
                <a:lnTo>
                  <a:pt x="382" y="1096"/>
                </a:lnTo>
                <a:lnTo>
                  <a:pt x="386" y="1108"/>
                </a:lnTo>
                <a:lnTo>
                  <a:pt x="386" y="1110"/>
                </a:lnTo>
                <a:lnTo>
                  <a:pt x="382" y="1124"/>
                </a:lnTo>
                <a:lnTo>
                  <a:pt x="382" y="1124"/>
                </a:lnTo>
                <a:lnTo>
                  <a:pt x="382" y="1124"/>
                </a:lnTo>
                <a:lnTo>
                  <a:pt x="382" y="1124"/>
                </a:lnTo>
                <a:lnTo>
                  <a:pt x="368" y="1140"/>
                </a:lnTo>
                <a:lnTo>
                  <a:pt x="366" y="1142"/>
                </a:lnTo>
                <a:lnTo>
                  <a:pt x="366" y="1142"/>
                </a:lnTo>
                <a:lnTo>
                  <a:pt x="338" y="1154"/>
                </a:lnTo>
                <a:lnTo>
                  <a:pt x="334" y="1162"/>
                </a:lnTo>
                <a:lnTo>
                  <a:pt x="330" y="1186"/>
                </a:lnTo>
                <a:lnTo>
                  <a:pt x="332" y="1196"/>
                </a:lnTo>
                <a:lnTo>
                  <a:pt x="340" y="1208"/>
                </a:lnTo>
                <a:lnTo>
                  <a:pt x="342" y="1212"/>
                </a:lnTo>
                <a:lnTo>
                  <a:pt x="352" y="1218"/>
                </a:lnTo>
                <a:lnTo>
                  <a:pt x="386" y="1218"/>
                </a:lnTo>
                <a:lnTo>
                  <a:pt x="414" y="1214"/>
                </a:lnTo>
                <a:lnTo>
                  <a:pt x="418" y="1210"/>
                </a:lnTo>
                <a:lnTo>
                  <a:pt x="418" y="1210"/>
                </a:lnTo>
                <a:lnTo>
                  <a:pt x="424" y="1204"/>
                </a:lnTo>
                <a:lnTo>
                  <a:pt x="428" y="1204"/>
                </a:lnTo>
                <a:lnTo>
                  <a:pt x="448" y="1206"/>
                </a:lnTo>
                <a:lnTo>
                  <a:pt x="450" y="1204"/>
                </a:lnTo>
                <a:lnTo>
                  <a:pt x="450" y="1204"/>
                </a:lnTo>
                <a:lnTo>
                  <a:pt x="448" y="1196"/>
                </a:lnTo>
                <a:lnTo>
                  <a:pt x="450" y="1188"/>
                </a:lnTo>
                <a:lnTo>
                  <a:pt x="458" y="1174"/>
                </a:lnTo>
                <a:lnTo>
                  <a:pt x="458" y="1148"/>
                </a:lnTo>
                <a:lnTo>
                  <a:pt x="458" y="1148"/>
                </a:lnTo>
                <a:lnTo>
                  <a:pt x="474" y="1106"/>
                </a:lnTo>
                <a:lnTo>
                  <a:pt x="474" y="1106"/>
                </a:lnTo>
                <a:lnTo>
                  <a:pt x="474" y="1104"/>
                </a:lnTo>
                <a:lnTo>
                  <a:pt x="474" y="1104"/>
                </a:lnTo>
                <a:lnTo>
                  <a:pt x="474" y="1104"/>
                </a:lnTo>
                <a:lnTo>
                  <a:pt x="500" y="1084"/>
                </a:lnTo>
                <a:lnTo>
                  <a:pt x="502" y="1082"/>
                </a:lnTo>
                <a:lnTo>
                  <a:pt x="522" y="1092"/>
                </a:lnTo>
                <a:lnTo>
                  <a:pt x="522" y="1092"/>
                </a:lnTo>
                <a:lnTo>
                  <a:pt x="522" y="1092"/>
                </a:lnTo>
                <a:lnTo>
                  <a:pt x="536" y="1102"/>
                </a:lnTo>
                <a:lnTo>
                  <a:pt x="538" y="1108"/>
                </a:lnTo>
                <a:lnTo>
                  <a:pt x="540" y="1110"/>
                </a:lnTo>
                <a:lnTo>
                  <a:pt x="538" y="1128"/>
                </a:lnTo>
                <a:lnTo>
                  <a:pt x="530" y="1140"/>
                </a:lnTo>
                <a:lnTo>
                  <a:pt x="526" y="1156"/>
                </a:lnTo>
                <a:lnTo>
                  <a:pt x="526" y="1172"/>
                </a:lnTo>
                <a:lnTo>
                  <a:pt x="530" y="1180"/>
                </a:lnTo>
                <a:lnTo>
                  <a:pt x="538" y="1180"/>
                </a:lnTo>
                <a:lnTo>
                  <a:pt x="540" y="1180"/>
                </a:lnTo>
                <a:lnTo>
                  <a:pt x="552" y="1180"/>
                </a:lnTo>
                <a:lnTo>
                  <a:pt x="552" y="1180"/>
                </a:lnTo>
                <a:lnTo>
                  <a:pt x="556" y="1182"/>
                </a:lnTo>
                <a:lnTo>
                  <a:pt x="560" y="1186"/>
                </a:lnTo>
                <a:lnTo>
                  <a:pt x="566" y="1196"/>
                </a:lnTo>
                <a:lnTo>
                  <a:pt x="572" y="1200"/>
                </a:lnTo>
                <a:lnTo>
                  <a:pt x="574" y="1200"/>
                </a:lnTo>
                <a:lnTo>
                  <a:pt x="574" y="1200"/>
                </a:lnTo>
                <a:lnTo>
                  <a:pt x="574" y="1200"/>
                </a:lnTo>
                <a:lnTo>
                  <a:pt x="602" y="1212"/>
                </a:lnTo>
                <a:lnTo>
                  <a:pt x="614" y="1216"/>
                </a:lnTo>
                <a:lnTo>
                  <a:pt x="630" y="1214"/>
                </a:lnTo>
                <a:lnTo>
                  <a:pt x="638" y="1204"/>
                </a:lnTo>
                <a:lnTo>
                  <a:pt x="646" y="1164"/>
                </a:lnTo>
                <a:lnTo>
                  <a:pt x="648" y="1144"/>
                </a:lnTo>
                <a:lnTo>
                  <a:pt x="648" y="1142"/>
                </a:lnTo>
                <a:lnTo>
                  <a:pt x="650" y="1140"/>
                </a:lnTo>
                <a:lnTo>
                  <a:pt x="650" y="1140"/>
                </a:lnTo>
                <a:lnTo>
                  <a:pt x="666" y="1128"/>
                </a:lnTo>
                <a:lnTo>
                  <a:pt x="674" y="1116"/>
                </a:lnTo>
                <a:lnTo>
                  <a:pt x="674" y="1116"/>
                </a:lnTo>
                <a:lnTo>
                  <a:pt x="690" y="1108"/>
                </a:lnTo>
                <a:lnTo>
                  <a:pt x="700" y="1102"/>
                </a:lnTo>
                <a:lnTo>
                  <a:pt x="712" y="1098"/>
                </a:lnTo>
                <a:lnTo>
                  <a:pt x="706" y="1074"/>
                </a:lnTo>
                <a:lnTo>
                  <a:pt x="734" y="1076"/>
                </a:lnTo>
                <a:lnTo>
                  <a:pt x="734" y="1076"/>
                </a:lnTo>
                <a:lnTo>
                  <a:pt x="734" y="1078"/>
                </a:lnTo>
                <a:lnTo>
                  <a:pt x="734" y="1078"/>
                </a:lnTo>
                <a:lnTo>
                  <a:pt x="748" y="1084"/>
                </a:lnTo>
                <a:lnTo>
                  <a:pt x="748" y="1084"/>
                </a:lnTo>
                <a:lnTo>
                  <a:pt x="748" y="1082"/>
                </a:lnTo>
                <a:lnTo>
                  <a:pt x="752" y="1068"/>
                </a:lnTo>
                <a:lnTo>
                  <a:pt x="752" y="1064"/>
                </a:lnTo>
                <a:lnTo>
                  <a:pt x="754" y="1066"/>
                </a:lnTo>
                <a:lnTo>
                  <a:pt x="756" y="1066"/>
                </a:lnTo>
                <a:lnTo>
                  <a:pt x="768" y="1068"/>
                </a:lnTo>
                <a:lnTo>
                  <a:pt x="774" y="1068"/>
                </a:lnTo>
                <a:lnTo>
                  <a:pt x="786" y="1056"/>
                </a:lnTo>
                <a:lnTo>
                  <a:pt x="788" y="1056"/>
                </a:lnTo>
                <a:lnTo>
                  <a:pt x="788" y="1054"/>
                </a:lnTo>
                <a:lnTo>
                  <a:pt x="790" y="1054"/>
                </a:lnTo>
                <a:lnTo>
                  <a:pt x="806" y="1052"/>
                </a:lnTo>
                <a:lnTo>
                  <a:pt x="818" y="1038"/>
                </a:lnTo>
                <a:lnTo>
                  <a:pt x="826" y="1028"/>
                </a:lnTo>
                <a:lnTo>
                  <a:pt x="826" y="1016"/>
                </a:lnTo>
                <a:lnTo>
                  <a:pt x="826" y="1016"/>
                </a:lnTo>
                <a:lnTo>
                  <a:pt x="828" y="1010"/>
                </a:lnTo>
                <a:lnTo>
                  <a:pt x="834" y="1004"/>
                </a:lnTo>
                <a:lnTo>
                  <a:pt x="834" y="1004"/>
                </a:lnTo>
                <a:lnTo>
                  <a:pt x="834" y="1004"/>
                </a:lnTo>
                <a:lnTo>
                  <a:pt x="836" y="1004"/>
                </a:lnTo>
                <a:lnTo>
                  <a:pt x="850" y="1006"/>
                </a:lnTo>
                <a:lnTo>
                  <a:pt x="858" y="1002"/>
                </a:lnTo>
                <a:lnTo>
                  <a:pt x="860" y="992"/>
                </a:lnTo>
                <a:lnTo>
                  <a:pt x="876" y="986"/>
                </a:lnTo>
                <a:lnTo>
                  <a:pt x="876" y="986"/>
                </a:lnTo>
                <a:lnTo>
                  <a:pt x="878" y="986"/>
                </a:lnTo>
                <a:lnTo>
                  <a:pt x="878" y="986"/>
                </a:lnTo>
                <a:lnTo>
                  <a:pt x="898" y="988"/>
                </a:lnTo>
                <a:lnTo>
                  <a:pt x="914" y="984"/>
                </a:lnTo>
                <a:lnTo>
                  <a:pt x="922" y="976"/>
                </a:lnTo>
                <a:lnTo>
                  <a:pt x="930" y="962"/>
                </a:lnTo>
                <a:lnTo>
                  <a:pt x="918" y="950"/>
                </a:lnTo>
                <a:lnTo>
                  <a:pt x="918" y="948"/>
                </a:lnTo>
                <a:lnTo>
                  <a:pt x="918" y="948"/>
                </a:lnTo>
                <a:lnTo>
                  <a:pt x="914" y="940"/>
                </a:lnTo>
                <a:lnTo>
                  <a:pt x="914" y="940"/>
                </a:lnTo>
                <a:lnTo>
                  <a:pt x="912" y="924"/>
                </a:lnTo>
                <a:lnTo>
                  <a:pt x="912" y="924"/>
                </a:lnTo>
                <a:lnTo>
                  <a:pt x="918" y="912"/>
                </a:lnTo>
                <a:lnTo>
                  <a:pt x="918" y="912"/>
                </a:lnTo>
                <a:lnTo>
                  <a:pt x="920" y="904"/>
                </a:lnTo>
                <a:lnTo>
                  <a:pt x="928" y="896"/>
                </a:lnTo>
                <a:lnTo>
                  <a:pt x="936" y="878"/>
                </a:lnTo>
                <a:lnTo>
                  <a:pt x="936" y="876"/>
                </a:lnTo>
                <a:lnTo>
                  <a:pt x="938" y="876"/>
                </a:lnTo>
                <a:lnTo>
                  <a:pt x="946" y="864"/>
                </a:lnTo>
                <a:lnTo>
                  <a:pt x="958" y="840"/>
                </a:lnTo>
                <a:lnTo>
                  <a:pt x="968" y="856"/>
                </a:lnTo>
                <a:lnTo>
                  <a:pt x="970" y="856"/>
                </a:lnTo>
                <a:lnTo>
                  <a:pt x="970" y="858"/>
                </a:lnTo>
                <a:lnTo>
                  <a:pt x="974" y="874"/>
                </a:lnTo>
                <a:lnTo>
                  <a:pt x="974" y="874"/>
                </a:lnTo>
                <a:lnTo>
                  <a:pt x="976" y="890"/>
                </a:lnTo>
                <a:lnTo>
                  <a:pt x="986" y="896"/>
                </a:lnTo>
                <a:lnTo>
                  <a:pt x="988" y="896"/>
                </a:lnTo>
                <a:lnTo>
                  <a:pt x="988" y="896"/>
                </a:lnTo>
                <a:lnTo>
                  <a:pt x="988" y="896"/>
                </a:lnTo>
                <a:lnTo>
                  <a:pt x="990" y="896"/>
                </a:lnTo>
                <a:lnTo>
                  <a:pt x="992" y="896"/>
                </a:lnTo>
                <a:lnTo>
                  <a:pt x="1002" y="880"/>
                </a:lnTo>
                <a:lnTo>
                  <a:pt x="1006" y="864"/>
                </a:lnTo>
                <a:lnTo>
                  <a:pt x="1010" y="864"/>
                </a:lnTo>
                <a:lnTo>
                  <a:pt x="1012" y="864"/>
                </a:lnTo>
                <a:lnTo>
                  <a:pt x="1034" y="872"/>
                </a:lnTo>
                <a:lnTo>
                  <a:pt x="1046" y="864"/>
                </a:lnTo>
                <a:lnTo>
                  <a:pt x="1046" y="864"/>
                </a:lnTo>
                <a:lnTo>
                  <a:pt x="1048" y="864"/>
                </a:lnTo>
                <a:lnTo>
                  <a:pt x="1060" y="862"/>
                </a:lnTo>
                <a:lnTo>
                  <a:pt x="1068" y="848"/>
                </a:lnTo>
                <a:lnTo>
                  <a:pt x="1068" y="832"/>
                </a:lnTo>
                <a:lnTo>
                  <a:pt x="1074" y="806"/>
                </a:lnTo>
                <a:lnTo>
                  <a:pt x="1074" y="808"/>
                </a:lnTo>
                <a:lnTo>
                  <a:pt x="1078" y="808"/>
                </a:lnTo>
                <a:lnTo>
                  <a:pt x="1094" y="812"/>
                </a:lnTo>
                <a:lnTo>
                  <a:pt x="1102" y="796"/>
                </a:lnTo>
                <a:lnTo>
                  <a:pt x="1104" y="796"/>
                </a:lnTo>
                <a:lnTo>
                  <a:pt x="1106" y="796"/>
                </a:lnTo>
                <a:lnTo>
                  <a:pt x="1122" y="796"/>
                </a:lnTo>
                <a:lnTo>
                  <a:pt x="1124" y="796"/>
                </a:lnTo>
                <a:lnTo>
                  <a:pt x="1124" y="796"/>
                </a:lnTo>
                <a:lnTo>
                  <a:pt x="1126" y="796"/>
                </a:lnTo>
                <a:lnTo>
                  <a:pt x="1134" y="808"/>
                </a:lnTo>
                <a:lnTo>
                  <a:pt x="1134" y="808"/>
                </a:lnTo>
                <a:lnTo>
                  <a:pt x="1134" y="810"/>
                </a:lnTo>
                <a:lnTo>
                  <a:pt x="1134" y="812"/>
                </a:lnTo>
                <a:lnTo>
                  <a:pt x="1136" y="828"/>
                </a:lnTo>
                <a:lnTo>
                  <a:pt x="1144" y="834"/>
                </a:lnTo>
                <a:lnTo>
                  <a:pt x="1154" y="824"/>
                </a:lnTo>
                <a:lnTo>
                  <a:pt x="1158" y="828"/>
                </a:lnTo>
                <a:lnTo>
                  <a:pt x="1158" y="828"/>
                </a:lnTo>
                <a:lnTo>
                  <a:pt x="1162" y="834"/>
                </a:lnTo>
                <a:lnTo>
                  <a:pt x="1162" y="840"/>
                </a:lnTo>
                <a:lnTo>
                  <a:pt x="1162" y="854"/>
                </a:lnTo>
                <a:lnTo>
                  <a:pt x="1158" y="868"/>
                </a:lnTo>
                <a:lnTo>
                  <a:pt x="1162" y="876"/>
                </a:lnTo>
                <a:lnTo>
                  <a:pt x="1170" y="884"/>
                </a:lnTo>
                <a:lnTo>
                  <a:pt x="1202" y="888"/>
                </a:lnTo>
                <a:lnTo>
                  <a:pt x="1204" y="890"/>
                </a:lnTo>
                <a:lnTo>
                  <a:pt x="1204" y="890"/>
                </a:lnTo>
                <a:lnTo>
                  <a:pt x="1206" y="890"/>
                </a:lnTo>
                <a:lnTo>
                  <a:pt x="1206" y="890"/>
                </a:lnTo>
                <a:lnTo>
                  <a:pt x="1208" y="892"/>
                </a:lnTo>
                <a:lnTo>
                  <a:pt x="1218" y="880"/>
                </a:lnTo>
                <a:lnTo>
                  <a:pt x="1218" y="880"/>
                </a:lnTo>
                <a:lnTo>
                  <a:pt x="1226" y="872"/>
                </a:lnTo>
                <a:lnTo>
                  <a:pt x="1222" y="860"/>
                </a:lnTo>
                <a:lnTo>
                  <a:pt x="1214" y="808"/>
                </a:lnTo>
                <a:lnTo>
                  <a:pt x="1238" y="820"/>
                </a:lnTo>
                <a:lnTo>
                  <a:pt x="1238" y="820"/>
                </a:lnTo>
                <a:lnTo>
                  <a:pt x="1238" y="820"/>
                </a:lnTo>
                <a:lnTo>
                  <a:pt x="1250" y="832"/>
                </a:lnTo>
                <a:lnTo>
                  <a:pt x="1256" y="838"/>
                </a:lnTo>
                <a:lnTo>
                  <a:pt x="1266" y="832"/>
                </a:lnTo>
                <a:lnTo>
                  <a:pt x="1298" y="796"/>
                </a:lnTo>
                <a:lnTo>
                  <a:pt x="1298" y="796"/>
                </a:lnTo>
                <a:lnTo>
                  <a:pt x="1300" y="796"/>
                </a:lnTo>
                <a:lnTo>
                  <a:pt x="1312" y="786"/>
                </a:lnTo>
                <a:lnTo>
                  <a:pt x="1326" y="768"/>
                </a:lnTo>
                <a:lnTo>
                  <a:pt x="1326" y="766"/>
                </a:lnTo>
                <a:lnTo>
                  <a:pt x="1344" y="770"/>
                </a:lnTo>
                <a:lnTo>
                  <a:pt x="1354" y="770"/>
                </a:lnTo>
                <a:lnTo>
                  <a:pt x="1354" y="770"/>
                </a:lnTo>
                <a:lnTo>
                  <a:pt x="1354" y="762"/>
                </a:lnTo>
                <a:lnTo>
                  <a:pt x="1356" y="756"/>
                </a:lnTo>
                <a:lnTo>
                  <a:pt x="1370" y="740"/>
                </a:lnTo>
                <a:lnTo>
                  <a:pt x="1374" y="736"/>
                </a:lnTo>
                <a:lnTo>
                  <a:pt x="1390" y="742"/>
                </a:lnTo>
                <a:lnTo>
                  <a:pt x="1408" y="740"/>
                </a:lnTo>
                <a:lnTo>
                  <a:pt x="1422" y="726"/>
                </a:lnTo>
                <a:lnTo>
                  <a:pt x="1428" y="714"/>
                </a:lnTo>
                <a:lnTo>
                  <a:pt x="1424" y="708"/>
                </a:lnTo>
                <a:lnTo>
                  <a:pt x="1412" y="714"/>
                </a:lnTo>
                <a:lnTo>
                  <a:pt x="1412" y="712"/>
                </a:lnTo>
                <a:lnTo>
                  <a:pt x="1410" y="712"/>
                </a:lnTo>
                <a:lnTo>
                  <a:pt x="1396" y="700"/>
                </a:lnTo>
                <a:lnTo>
                  <a:pt x="1396" y="698"/>
                </a:lnTo>
                <a:lnTo>
                  <a:pt x="1402" y="676"/>
                </a:lnTo>
                <a:lnTo>
                  <a:pt x="1402" y="660"/>
                </a:lnTo>
                <a:lnTo>
                  <a:pt x="1398" y="648"/>
                </a:lnTo>
                <a:lnTo>
                  <a:pt x="1388" y="644"/>
                </a:lnTo>
                <a:lnTo>
                  <a:pt x="1388" y="642"/>
                </a:lnTo>
                <a:lnTo>
                  <a:pt x="1386" y="642"/>
                </a:lnTo>
                <a:lnTo>
                  <a:pt x="1386" y="640"/>
                </a:lnTo>
                <a:lnTo>
                  <a:pt x="1376" y="622"/>
                </a:lnTo>
                <a:lnTo>
                  <a:pt x="1374" y="620"/>
                </a:lnTo>
                <a:lnTo>
                  <a:pt x="1362" y="636"/>
                </a:lnTo>
                <a:lnTo>
                  <a:pt x="1348" y="644"/>
                </a:lnTo>
                <a:lnTo>
                  <a:pt x="1344" y="646"/>
                </a:lnTo>
                <a:lnTo>
                  <a:pt x="1344" y="644"/>
                </a:lnTo>
                <a:lnTo>
                  <a:pt x="1342" y="644"/>
                </a:lnTo>
                <a:lnTo>
                  <a:pt x="1328" y="630"/>
                </a:lnTo>
                <a:lnTo>
                  <a:pt x="1328" y="628"/>
                </a:lnTo>
                <a:lnTo>
                  <a:pt x="1318" y="606"/>
                </a:lnTo>
                <a:lnTo>
                  <a:pt x="1318" y="606"/>
                </a:lnTo>
                <a:lnTo>
                  <a:pt x="1314" y="590"/>
                </a:lnTo>
                <a:lnTo>
                  <a:pt x="1314" y="588"/>
                </a:lnTo>
                <a:lnTo>
                  <a:pt x="1314" y="588"/>
                </a:lnTo>
                <a:lnTo>
                  <a:pt x="1314" y="564"/>
                </a:lnTo>
                <a:lnTo>
                  <a:pt x="1312" y="550"/>
                </a:lnTo>
                <a:lnTo>
                  <a:pt x="1300" y="546"/>
                </a:lnTo>
                <a:lnTo>
                  <a:pt x="1300" y="546"/>
                </a:lnTo>
                <a:lnTo>
                  <a:pt x="1300" y="546"/>
                </a:lnTo>
                <a:lnTo>
                  <a:pt x="1274" y="526"/>
                </a:lnTo>
                <a:lnTo>
                  <a:pt x="1276" y="524"/>
                </a:lnTo>
                <a:lnTo>
                  <a:pt x="1288" y="510"/>
                </a:lnTo>
                <a:lnTo>
                  <a:pt x="1288" y="510"/>
                </a:lnTo>
                <a:lnTo>
                  <a:pt x="1288" y="508"/>
                </a:lnTo>
                <a:lnTo>
                  <a:pt x="1290" y="508"/>
                </a:lnTo>
                <a:lnTo>
                  <a:pt x="1290" y="508"/>
                </a:lnTo>
                <a:lnTo>
                  <a:pt x="1302" y="508"/>
                </a:lnTo>
                <a:lnTo>
                  <a:pt x="1304" y="508"/>
                </a:lnTo>
                <a:lnTo>
                  <a:pt x="1304" y="508"/>
                </a:lnTo>
                <a:lnTo>
                  <a:pt x="1310" y="510"/>
                </a:lnTo>
                <a:lnTo>
                  <a:pt x="1314" y="514"/>
                </a:lnTo>
                <a:lnTo>
                  <a:pt x="1326" y="522"/>
                </a:lnTo>
                <a:lnTo>
                  <a:pt x="1338" y="512"/>
                </a:lnTo>
                <a:lnTo>
                  <a:pt x="1346" y="500"/>
                </a:lnTo>
                <a:lnTo>
                  <a:pt x="1346" y="490"/>
                </a:lnTo>
                <a:lnTo>
                  <a:pt x="1344" y="464"/>
                </a:lnTo>
                <a:lnTo>
                  <a:pt x="1342" y="454"/>
                </a:lnTo>
                <a:lnTo>
                  <a:pt x="1324" y="452"/>
                </a:lnTo>
                <a:lnTo>
                  <a:pt x="1324" y="440"/>
                </a:lnTo>
                <a:lnTo>
                  <a:pt x="1308" y="420"/>
                </a:lnTo>
                <a:lnTo>
                  <a:pt x="1306" y="420"/>
                </a:lnTo>
                <a:lnTo>
                  <a:pt x="1298" y="406"/>
                </a:lnTo>
                <a:lnTo>
                  <a:pt x="1298" y="404"/>
                </a:lnTo>
                <a:lnTo>
                  <a:pt x="1298" y="402"/>
                </a:lnTo>
                <a:lnTo>
                  <a:pt x="1298" y="402"/>
                </a:lnTo>
                <a:lnTo>
                  <a:pt x="1314" y="380"/>
                </a:lnTo>
                <a:lnTo>
                  <a:pt x="1314" y="378"/>
                </a:lnTo>
                <a:lnTo>
                  <a:pt x="1316" y="378"/>
                </a:lnTo>
                <a:lnTo>
                  <a:pt x="1316" y="376"/>
                </a:lnTo>
                <a:lnTo>
                  <a:pt x="1318" y="376"/>
                </a:lnTo>
                <a:lnTo>
                  <a:pt x="1324" y="376"/>
                </a:lnTo>
                <a:lnTo>
                  <a:pt x="1334" y="368"/>
                </a:lnTo>
                <a:lnTo>
                  <a:pt x="1344" y="336"/>
                </a:lnTo>
                <a:lnTo>
                  <a:pt x="1344" y="336"/>
                </a:lnTo>
                <a:lnTo>
                  <a:pt x="1344" y="336"/>
                </a:lnTo>
                <a:lnTo>
                  <a:pt x="1358" y="322"/>
                </a:lnTo>
                <a:lnTo>
                  <a:pt x="1358" y="320"/>
                </a:lnTo>
                <a:lnTo>
                  <a:pt x="1358" y="320"/>
                </a:lnTo>
                <a:lnTo>
                  <a:pt x="1358" y="320"/>
                </a:lnTo>
                <a:lnTo>
                  <a:pt x="1374" y="316"/>
                </a:lnTo>
                <a:lnTo>
                  <a:pt x="1374" y="318"/>
                </a:lnTo>
                <a:lnTo>
                  <a:pt x="1382" y="326"/>
                </a:lnTo>
                <a:lnTo>
                  <a:pt x="1386" y="328"/>
                </a:lnTo>
                <a:lnTo>
                  <a:pt x="1392" y="302"/>
                </a:lnTo>
                <a:lnTo>
                  <a:pt x="1386" y="284"/>
                </a:lnTo>
                <a:lnTo>
                  <a:pt x="1386" y="284"/>
                </a:lnTo>
                <a:lnTo>
                  <a:pt x="1386" y="282"/>
                </a:lnTo>
                <a:lnTo>
                  <a:pt x="1388" y="262"/>
                </a:lnTo>
                <a:lnTo>
                  <a:pt x="1388" y="260"/>
                </a:lnTo>
                <a:lnTo>
                  <a:pt x="1398" y="250"/>
                </a:lnTo>
                <a:lnTo>
                  <a:pt x="1404" y="240"/>
                </a:lnTo>
                <a:lnTo>
                  <a:pt x="1404" y="230"/>
                </a:lnTo>
                <a:lnTo>
                  <a:pt x="1404" y="230"/>
                </a:lnTo>
                <a:lnTo>
                  <a:pt x="1402" y="220"/>
                </a:lnTo>
                <a:lnTo>
                  <a:pt x="1398" y="204"/>
                </a:lnTo>
                <a:lnTo>
                  <a:pt x="1398" y="204"/>
                </a:lnTo>
                <a:lnTo>
                  <a:pt x="1398" y="204"/>
                </a:lnTo>
                <a:lnTo>
                  <a:pt x="1398" y="186"/>
                </a:lnTo>
                <a:lnTo>
                  <a:pt x="1398" y="184"/>
                </a:lnTo>
                <a:lnTo>
                  <a:pt x="1402" y="168"/>
                </a:lnTo>
                <a:lnTo>
                  <a:pt x="1402" y="168"/>
                </a:lnTo>
                <a:lnTo>
                  <a:pt x="1398" y="158"/>
                </a:lnTo>
                <a:lnTo>
                  <a:pt x="1396" y="152"/>
                </a:lnTo>
                <a:lnTo>
                  <a:pt x="1398" y="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7814219" y="2671528"/>
            <a:ext cx="1447800" cy="1225550"/>
          </a:xfrm>
          <a:custGeom>
            <a:avLst/>
            <a:gdLst>
              <a:gd name="T0" fmla="*/ 536 w 912"/>
              <a:gd name="T1" fmla="*/ 308 h 772"/>
              <a:gd name="T2" fmla="*/ 516 w 912"/>
              <a:gd name="T3" fmla="*/ 320 h 772"/>
              <a:gd name="T4" fmla="*/ 456 w 912"/>
              <a:gd name="T5" fmla="*/ 264 h 772"/>
              <a:gd name="T6" fmla="*/ 424 w 912"/>
              <a:gd name="T7" fmla="*/ 242 h 772"/>
              <a:gd name="T8" fmla="*/ 390 w 912"/>
              <a:gd name="T9" fmla="*/ 204 h 772"/>
              <a:gd name="T10" fmla="*/ 396 w 912"/>
              <a:gd name="T11" fmla="*/ 156 h 772"/>
              <a:gd name="T12" fmla="*/ 334 w 912"/>
              <a:gd name="T13" fmla="*/ 178 h 772"/>
              <a:gd name="T14" fmla="*/ 304 w 912"/>
              <a:gd name="T15" fmla="*/ 142 h 772"/>
              <a:gd name="T16" fmla="*/ 276 w 912"/>
              <a:gd name="T17" fmla="*/ 48 h 772"/>
              <a:gd name="T18" fmla="*/ 256 w 912"/>
              <a:gd name="T19" fmla="*/ 14 h 772"/>
              <a:gd name="T20" fmla="*/ 210 w 912"/>
              <a:gd name="T21" fmla="*/ 56 h 772"/>
              <a:gd name="T22" fmla="*/ 168 w 912"/>
              <a:gd name="T23" fmla="*/ 70 h 772"/>
              <a:gd name="T24" fmla="*/ 108 w 912"/>
              <a:gd name="T25" fmla="*/ 86 h 772"/>
              <a:gd name="T26" fmla="*/ 60 w 912"/>
              <a:gd name="T27" fmla="*/ 132 h 772"/>
              <a:gd name="T28" fmla="*/ 8 w 912"/>
              <a:gd name="T29" fmla="*/ 158 h 772"/>
              <a:gd name="T30" fmla="*/ 40 w 912"/>
              <a:gd name="T31" fmla="*/ 236 h 772"/>
              <a:gd name="T32" fmla="*/ 112 w 912"/>
              <a:gd name="T33" fmla="*/ 254 h 772"/>
              <a:gd name="T34" fmla="*/ 220 w 912"/>
              <a:gd name="T35" fmla="*/ 278 h 772"/>
              <a:gd name="T36" fmla="*/ 302 w 912"/>
              <a:gd name="T37" fmla="*/ 284 h 772"/>
              <a:gd name="T38" fmla="*/ 372 w 912"/>
              <a:gd name="T39" fmla="*/ 312 h 772"/>
              <a:gd name="T40" fmla="*/ 430 w 912"/>
              <a:gd name="T41" fmla="*/ 336 h 772"/>
              <a:gd name="T42" fmla="*/ 524 w 912"/>
              <a:gd name="T43" fmla="*/ 406 h 772"/>
              <a:gd name="T44" fmla="*/ 560 w 912"/>
              <a:gd name="T45" fmla="*/ 494 h 772"/>
              <a:gd name="T46" fmla="*/ 528 w 912"/>
              <a:gd name="T47" fmla="*/ 598 h 772"/>
              <a:gd name="T48" fmla="*/ 508 w 912"/>
              <a:gd name="T49" fmla="*/ 630 h 772"/>
              <a:gd name="T50" fmla="*/ 488 w 912"/>
              <a:gd name="T51" fmla="*/ 658 h 772"/>
              <a:gd name="T52" fmla="*/ 498 w 912"/>
              <a:gd name="T53" fmla="*/ 706 h 772"/>
              <a:gd name="T54" fmla="*/ 524 w 912"/>
              <a:gd name="T55" fmla="*/ 696 h 772"/>
              <a:gd name="T56" fmla="*/ 528 w 912"/>
              <a:gd name="T57" fmla="*/ 668 h 772"/>
              <a:gd name="T58" fmla="*/ 554 w 912"/>
              <a:gd name="T59" fmla="*/ 642 h 772"/>
              <a:gd name="T60" fmla="*/ 596 w 912"/>
              <a:gd name="T61" fmla="*/ 684 h 772"/>
              <a:gd name="T62" fmla="*/ 666 w 912"/>
              <a:gd name="T63" fmla="*/ 724 h 772"/>
              <a:gd name="T64" fmla="*/ 670 w 912"/>
              <a:gd name="T65" fmla="*/ 760 h 772"/>
              <a:gd name="T66" fmla="*/ 730 w 912"/>
              <a:gd name="T67" fmla="*/ 744 h 772"/>
              <a:gd name="T68" fmla="*/ 728 w 912"/>
              <a:gd name="T69" fmla="*/ 712 h 772"/>
              <a:gd name="T70" fmla="*/ 780 w 912"/>
              <a:gd name="T71" fmla="*/ 688 h 772"/>
              <a:gd name="T72" fmla="*/ 766 w 912"/>
              <a:gd name="T73" fmla="*/ 626 h 772"/>
              <a:gd name="T74" fmla="*/ 796 w 912"/>
              <a:gd name="T75" fmla="*/ 580 h 772"/>
              <a:gd name="T76" fmla="*/ 838 w 912"/>
              <a:gd name="T77" fmla="*/ 586 h 772"/>
              <a:gd name="T78" fmla="*/ 876 w 912"/>
              <a:gd name="T79" fmla="*/ 556 h 772"/>
              <a:gd name="T80" fmla="*/ 906 w 912"/>
              <a:gd name="T81" fmla="*/ 512 h 772"/>
              <a:gd name="T82" fmla="*/ 868 w 912"/>
              <a:gd name="T83" fmla="*/ 472 h 772"/>
              <a:gd name="T84" fmla="*/ 810 w 912"/>
              <a:gd name="T85" fmla="*/ 436 h 772"/>
              <a:gd name="T86" fmla="*/ 808 w 912"/>
              <a:gd name="T87" fmla="*/ 496 h 772"/>
              <a:gd name="T88" fmla="*/ 812 w 912"/>
              <a:gd name="T89" fmla="*/ 538 h 772"/>
              <a:gd name="T90" fmla="*/ 792 w 912"/>
              <a:gd name="T91" fmla="*/ 544 h 772"/>
              <a:gd name="T92" fmla="*/ 776 w 912"/>
              <a:gd name="T93" fmla="*/ 580 h 772"/>
              <a:gd name="T94" fmla="*/ 746 w 912"/>
              <a:gd name="T95" fmla="*/ 566 h 772"/>
              <a:gd name="T96" fmla="*/ 712 w 912"/>
              <a:gd name="T97" fmla="*/ 538 h 772"/>
              <a:gd name="T98" fmla="*/ 716 w 912"/>
              <a:gd name="T99" fmla="*/ 506 h 772"/>
              <a:gd name="T100" fmla="*/ 688 w 912"/>
              <a:gd name="T101" fmla="*/ 434 h 772"/>
              <a:gd name="T102" fmla="*/ 624 w 912"/>
              <a:gd name="T103" fmla="*/ 402 h 772"/>
              <a:gd name="T104" fmla="*/ 598 w 912"/>
              <a:gd name="T105" fmla="*/ 376 h 772"/>
              <a:gd name="T106" fmla="*/ 604 w 912"/>
              <a:gd name="T107" fmla="*/ 324 h 772"/>
              <a:gd name="T108" fmla="*/ 648 w 912"/>
              <a:gd name="T109" fmla="*/ 276 h 772"/>
              <a:gd name="T110" fmla="*/ 592 w 912"/>
              <a:gd name="T111" fmla="*/ 286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12" h="772">
                <a:moveTo>
                  <a:pt x="542" y="280"/>
                </a:moveTo>
                <a:lnTo>
                  <a:pt x="530" y="280"/>
                </a:lnTo>
                <a:lnTo>
                  <a:pt x="526" y="288"/>
                </a:lnTo>
                <a:lnTo>
                  <a:pt x="532" y="296"/>
                </a:lnTo>
                <a:lnTo>
                  <a:pt x="532" y="296"/>
                </a:lnTo>
                <a:lnTo>
                  <a:pt x="532" y="296"/>
                </a:lnTo>
                <a:lnTo>
                  <a:pt x="536" y="308"/>
                </a:lnTo>
                <a:lnTo>
                  <a:pt x="536" y="308"/>
                </a:lnTo>
                <a:lnTo>
                  <a:pt x="536" y="310"/>
                </a:lnTo>
                <a:lnTo>
                  <a:pt x="536" y="312"/>
                </a:lnTo>
                <a:lnTo>
                  <a:pt x="518" y="320"/>
                </a:lnTo>
                <a:lnTo>
                  <a:pt x="516" y="320"/>
                </a:lnTo>
                <a:lnTo>
                  <a:pt x="516" y="320"/>
                </a:lnTo>
                <a:lnTo>
                  <a:pt x="516" y="320"/>
                </a:lnTo>
                <a:lnTo>
                  <a:pt x="516" y="320"/>
                </a:lnTo>
                <a:lnTo>
                  <a:pt x="516" y="320"/>
                </a:lnTo>
                <a:lnTo>
                  <a:pt x="506" y="320"/>
                </a:lnTo>
                <a:lnTo>
                  <a:pt x="500" y="316"/>
                </a:lnTo>
                <a:lnTo>
                  <a:pt x="494" y="314"/>
                </a:lnTo>
                <a:lnTo>
                  <a:pt x="492" y="310"/>
                </a:lnTo>
                <a:lnTo>
                  <a:pt x="488" y="300"/>
                </a:lnTo>
                <a:lnTo>
                  <a:pt x="464" y="296"/>
                </a:lnTo>
                <a:lnTo>
                  <a:pt x="456" y="264"/>
                </a:lnTo>
                <a:lnTo>
                  <a:pt x="456" y="264"/>
                </a:lnTo>
                <a:lnTo>
                  <a:pt x="450" y="262"/>
                </a:lnTo>
                <a:lnTo>
                  <a:pt x="446" y="258"/>
                </a:lnTo>
                <a:lnTo>
                  <a:pt x="444" y="256"/>
                </a:lnTo>
                <a:lnTo>
                  <a:pt x="444" y="256"/>
                </a:lnTo>
                <a:lnTo>
                  <a:pt x="440" y="250"/>
                </a:lnTo>
                <a:lnTo>
                  <a:pt x="432" y="248"/>
                </a:lnTo>
                <a:lnTo>
                  <a:pt x="432" y="248"/>
                </a:lnTo>
                <a:lnTo>
                  <a:pt x="424" y="242"/>
                </a:lnTo>
                <a:lnTo>
                  <a:pt x="416" y="232"/>
                </a:lnTo>
                <a:lnTo>
                  <a:pt x="406" y="228"/>
                </a:lnTo>
                <a:lnTo>
                  <a:pt x="406" y="228"/>
                </a:lnTo>
                <a:lnTo>
                  <a:pt x="406" y="228"/>
                </a:lnTo>
                <a:lnTo>
                  <a:pt x="406" y="228"/>
                </a:lnTo>
                <a:lnTo>
                  <a:pt x="392" y="214"/>
                </a:lnTo>
                <a:lnTo>
                  <a:pt x="392" y="214"/>
                </a:lnTo>
                <a:lnTo>
                  <a:pt x="390" y="204"/>
                </a:lnTo>
                <a:lnTo>
                  <a:pt x="390" y="202"/>
                </a:lnTo>
                <a:lnTo>
                  <a:pt x="416" y="168"/>
                </a:lnTo>
                <a:lnTo>
                  <a:pt x="416" y="168"/>
                </a:lnTo>
                <a:lnTo>
                  <a:pt x="416" y="164"/>
                </a:lnTo>
                <a:lnTo>
                  <a:pt x="416" y="162"/>
                </a:lnTo>
                <a:lnTo>
                  <a:pt x="412" y="152"/>
                </a:lnTo>
                <a:lnTo>
                  <a:pt x="398" y="156"/>
                </a:lnTo>
                <a:lnTo>
                  <a:pt x="396" y="156"/>
                </a:lnTo>
                <a:lnTo>
                  <a:pt x="396" y="158"/>
                </a:lnTo>
                <a:lnTo>
                  <a:pt x="396" y="158"/>
                </a:lnTo>
                <a:lnTo>
                  <a:pt x="360" y="160"/>
                </a:lnTo>
                <a:lnTo>
                  <a:pt x="348" y="164"/>
                </a:lnTo>
                <a:lnTo>
                  <a:pt x="342" y="168"/>
                </a:lnTo>
                <a:lnTo>
                  <a:pt x="340" y="172"/>
                </a:lnTo>
                <a:lnTo>
                  <a:pt x="340" y="172"/>
                </a:lnTo>
                <a:lnTo>
                  <a:pt x="334" y="178"/>
                </a:lnTo>
                <a:lnTo>
                  <a:pt x="330" y="178"/>
                </a:lnTo>
                <a:lnTo>
                  <a:pt x="324" y="178"/>
                </a:lnTo>
                <a:lnTo>
                  <a:pt x="324" y="178"/>
                </a:lnTo>
                <a:lnTo>
                  <a:pt x="324" y="176"/>
                </a:lnTo>
                <a:lnTo>
                  <a:pt x="312" y="168"/>
                </a:lnTo>
                <a:lnTo>
                  <a:pt x="312" y="148"/>
                </a:lnTo>
                <a:lnTo>
                  <a:pt x="312" y="148"/>
                </a:lnTo>
                <a:lnTo>
                  <a:pt x="304" y="142"/>
                </a:lnTo>
                <a:lnTo>
                  <a:pt x="300" y="134"/>
                </a:lnTo>
                <a:lnTo>
                  <a:pt x="296" y="116"/>
                </a:lnTo>
                <a:lnTo>
                  <a:pt x="288" y="108"/>
                </a:lnTo>
                <a:lnTo>
                  <a:pt x="280" y="100"/>
                </a:lnTo>
                <a:lnTo>
                  <a:pt x="276" y="98"/>
                </a:lnTo>
                <a:lnTo>
                  <a:pt x="290" y="80"/>
                </a:lnTo>
                <a:lnTo>
                  <a:pt x="292" y="68"/>
                </a:lnTo>
                <a:lnTo>
                  <a:pt x="276" y="48"/>
                </a:lnTo>
                <a:lnTo>
                  <a:pt x="276" y="48"/>
                </a:lnTo>
                <a:lnTo>
                  <a:pt x="276" y="48"/>
                </a:lnTo>
                <a:lnTo>
                  <a:pt x="268" y="32"/>
                </a:lnTo>
                <a:lnTo>
                  <a:pt x="268" y="32"/>
                </a:lnTo>
                <a:lnTo>
                  <a:pt x="268" y="32"/>
                </a:lnTo>
                <a:lnTo>
                  <a:pt x="268" y="24"/>
                </a:lnTo>
                <a:lnTo>
                  <a:pt x="256" y="16"/>
                </a:lnTo>
                <a:lnTo>
                  <a:pt x="256" y="14"/>
                </a:lnTo>
                <a:lnTo>
                  <a:pt x="256" y="14"/>
                </a:lnTo>
                <a:lnTo>
                  <a:pt x="256" y="14"/>
                </a:lnTo>
                <a:lnTo>
                  <a:pt x="246" y="2"/>
                </a:lnTo>
                <a:lnTo>
                  <a:pt x="232" y="0"/>
                </a:lnTo>
                <a:lnTo>
                  <a:pt x="216" y="4"/>
                </a:lnTo>
                <a:lnTo>
                  <a:pt x="212" y="8"/>
                </a:lnTo>
                <a:lnTo>
                  <a:pt x="210" y="30"/>
                </a:lnTo>
                <a:lnTo>
                  <a:pt x="210" y="56"/>
                </a:lnTo>
                <a:lnTo>
                  <a:pt x="208" y="56"/>
                </a:lnTo>
                <a:lnTo>
                  <a:pt x="192" y="62"/>
                </a:lnTo>
                <a:lnTo>
                  <a:pt x="192" y="62"/>
                </a:lnTo>
                <a:lnTo>
                  <a:pt x="192" y="62"/>
                </a:lnTo>
                <a:lnTo>
                  <a:pt x="192" y="62"/>
                </a:lnTo>
                <a:lnTo>
                  <a:pt x="178" y="64"/>
                </a:lnTo>
                <a:lnTo>
                  <a:pt x="178" y="64"/>
                </a:lnTo>
                <a:lnTo>
                  <a:pt x="168" y="70"/>
                </a:lnTo>
                <a:lnTo>
                  <a:pt x="154" y="74"/>
                </a:lnTo>
                <a:lnTo>
                  <a:pt x="152" y="76"/>
                </a:lnTo>
                <a:lnTo>
                  <a:pt x="152" y="76"/>
                </a:lnTo>
                <a:lnTo>
                  <a:pt x="152" y="76"/>
                </a:lnTo>
                <a:lnTo>
                  <a:pt x="124" y="68"/>
                </a:lnTo>
                <a:lnTo>
                  <a:pt x="114" y="80"/>
                </a:lnTo>
                <a:lnTo>
                  <a:pt x="114" y="80"/>
                </a:lnTo>
                <a:lnTo>
                  <a:pt x="108" y="86"/>
                </a:lnTo>
                <a:lnTo>
                  <a:pt x="98" y="88"/>
                </a:lnTo>
                <a:lnTo>
                  <a:pt x="82" y="102"/>
                </a:lnTo>
                <a:lnTo>
                  <a:pt x="72" y="116"/>
                </a:lnTo>
                <a:lnTo>
                  <a:pt x="72" y="116"/>
                </a:lnTo>
                <a:lnTo>
                  <a:pt x="72" y="118"/>
                </a:lnTo>
                <a:lnTo>
                  <a:pt x="72" y="118"/>
                </a:lnTo>
                <a:lnTo>
                  <a:pt x="66" y="128"/>
                </a:lnTo>
                <a:lnTo>
                  <a:pt x="60" y="132"/>
                </a:lnTo>
                <a:lnTo>
                  <a:pt x="50" y="144"/>
                </a:lnTo>
                <a:lnTo>
                  <a:pt x="50" y="146"/>
                </a:lnTo>
                <a:lnTo>
                  <a:pt x="50" y="146"/>
                </a:lnTo>
                <a:lnTo>
                  <a:pt x="44" y="150"/>
                </a:lnTo>
                <a:lnTo>
                  <a:pt x="44" y="150"/>
                </a:lnTo>
                <a:lnTo>
                  <a:pt x="32" y="152"/>
                </a:lnTo>
                <a:lnTo>
                  <a:pt x="12" y="152"/>
                </a:lnTo>
                <a:lnTo>
                  <a:pt x="8" y="158"/>
                </a:lnTo>
                <a:lnTo>
                  <a:pt x="0" y="172"/>
                </a:lnTo>
                <a:lnTo>
                  <a:pt x="4" y="184"/>
                </a:lnTo>
                <a:lnTo>
                  <a:pt x="2" y="216"/>
                </a:lnTo>
                <a:lnTo>
                  <a:pt x="8" y="224"/>
                </a:lnTo>
                <a:lnTo>
                  <a:pt x="8" y="226"/>
                </a:lnTo>
                <a:lnTo>
                  <a:pt x="10" y="232"/>
                </a:lnTo>
                <a:lnTo>
                  <a:pt x="22" y="232"/>
                </a:lnTo>
                <a:lnTo>
                  <a:pt x="40" y="236"/>
                </a:lnTo>
                <a:lnTo>
                  <a:pt x="66" y="238"/>
                </a:lnTo>
                <a:lnTo>
                  <a:pt x="76" y="236"/>
                </a:lnTo>
                <a:lnTo>
                  <a:pt x="78" y="236"/>
                </a:lnTo>
                <a:lnTo>
                  <a:pt x="80" y="236"/>
                </a:lnTo>
                <a:lnTo>
                  <a:pt x="100" y="244"/>
                </a:lnTo>
                <a:lnTo>
                  <a:pt x="100" y="244"/>
                </a:lnTo>
                <a:lnTo>
                  <a:pt x="102" y="244"/>
                </a:lnTo>
                <a:lnTo>
                  <a:pt x="112" y="254"/>
                </a:lnTo>
                <a:lnTo>
                  <a:pt x="136" y="262"/>
                </a:lnTo>
                <a:lnTo>
                  <a:pt x="138" y="262"/>
                </a:lnTo>
                <a:lnTo>
                  <a:pt x="154" y="272"/>
                </a:lnTo>
                <a:lnTo>
                  <a:pt x="192" y="308"/>
                </a:lnTo>
                <a:lnTo>
                  <a:pt x="210" y="316"/>
                </a:lnTo>
                <a:lnTo>
                  <a:pt x="218" y="312"/>
                </a:lnTo>
                <a:lnTo>
                  <a:pt x="224" y="300"/>
                </a:lnTo>
                <a:lnTo>
                  <a:pt x="220" y="278"/>
                </a:lnTo>
                <a:lnTo>
                  <a:pt x="220" y="278"/>
                </a:lnTo>
                <a:lnTo>
                  <a:pt x="222" y="274"/>
                </a:lnTo>
                <a:lnTo>
                  <a:pt x="224" y="270"/>
                </a:lnTo>
                <a:lnTo>
                  <a:pt x="236" y="264"/>
                </a:lnTo>
                <a:lnTo>
                  <a:pt x="236" y="262"/>
                </a:lnTo>
                <a:lnTo>
                  <a:pt x="286" y="292"/>
                </a:lnTo>
                <a:lnTo>
                  <a:pt x="292" y="290"/>
                </a:lnTo>
                <a:lnTo>
                  <a:pt x="302" y="284"/>
                </a:lnTo>
                <a:lnTo>
                  <a:pt x="304" y="284"/>
                </a:lnTo>
                <a:lnTo>
                  <a:pt x="310" y="284"/>
                </a:lnTo>
                <a:lnTo>
                  <a:pt x="320" y="276"/>
                </a:lnTo>
                <a:lnTo>
                  <a:pt x="322" y="276"/>
                </a:lnTo>
                <a:lnTo>
                  <a:pt x="324" y="276"/>
                </a:lnTo>
                <a:lnTo>
                  <a:pt x="352" y="296"/>
                </a:lnTo>
                <a:lnTo>
                  <a:pt x="354" y="298"/>
                </a:lnTo>
                <a:lnTo>
                  <a:pt x="372" y="312"/>
                </a:lnTo>
                <a:lnTo>
                  <a:pt x="372" y="312"/>
                </a:lnTo>
                <a:lnTo>
                  <a:pt x="380" y="320"/>
                </a:lnTo>
                <a:lnTo>
                  <a:pt x="388" y="330"/>
                </a:lnTo>
                <a:lnTo>
                  <a:pt x="398" y="340"/>
                </a:lnTo>
                <a:lnTo>
                  <a:pt x="404" y="338"/>
                </a:lnTo>
                <a:lnTo>
                  <a:pt x="412" y="324"/>
                </a:lnTo>
                <a:lnTo>
                  <a:pt x="430" y="336"/>
                </a:lnTo>
                <a:lnTo>
                  <a:pt x="430" y="336"/>
                </a:lnTo>
                <a:lnTo>
                  <a:pt x="432" y="336"/>
                </a:lnTo>
                <a:lnTo>
                  <a:pt x="432" y="336"/>
                </a:lnTo>
                <a:lnTo>
                  <a:pt x="444" y="352"/>
                </a:lnTo>
                <a:lnTo>
                  <a:pt x="480" y="380"/>
                </a:lnTo>
                <a:lnTo>
                  <a:pt x="480" y="380"/>
                </a:lnTo>
                <a:lnTo>
                  <a:pt x="492" y="392"/>
                </a:lnTo>
                <a:lnTo>
                  <a:pt x="522" y="382"/>
                </a:lnTo>
                <a:lnTo>
                  <a:pt x="524" y="406"/>
                </a:lnTo>
                <a:lnTo>
                  <a:pt x="538" y="420"/>
                </a:lnTo>
                <a:lnTo>
                  <a:pt x="538" y="420"/>
                </a:lnTo>
                <a:lnTo>
                  <a:pt x="538" y="420"/>
                </a:lnTo>
                <a:lnTo>
                  <a:pt x="548" y="436"/>
                </a:lnTo>
                <a:lnTo>
                  <a:pt x="548" y="438"/>
                </a:lnTo>
                <a:lnTo>
                  <a:pt x="548" y="438"/>
                </a:lnTo>
                <a:lnTo>
                  <a:pt x="548" y="440"/>
                </a:lnTo>
                <a:lnTo>
                  <a:pt x="560" y="494"/>
                </a:lnTo>
                <a:lnTo>
                  <a:pt x="572" y="516"/>
                </a:lnTo>
                <a:lnTo>
                  <a:pt x="556" y="558"/>
                </a:lnTo>
                <a:lnTo>
                  <a:pt x="556" y="560"/>
                </a:lnTo>
                <a:lnTo>
                  <a:pt x="544" y="564"/>
                </a:lnTo>
                <a:lnTo>
                  <a:pt x="544" y="576"/>
                </a:lnTo>
                <a:lnTo>
                  <a:pt x="542" y="576"/>
                </a:lnTo>
                <a:lnTo>
                  <a:pt x="528" y="598"/>
                </a:lnTo>
                <a:lnTo>
                  <a:pt x="528" y="598"/>
                </a:lnTo>
                <a:lnTo>
                  <a:pt x="508" y="600"/>
                </a:lnTo>
                <a:lnTo>
                  <a:pt x="488" y="616"/>
                </a:lnTo>
                <a:lnTo>
                  <a:pt x="488" y="616"/>
                </a:lnTo>
                <a:lnTo>
                  <a:pt x="494" y="620"/>
                </a:lnTo>
                <a:lnTo>
                  <a:pt x="500" y="622"/>
                </a:lnTo>
                <a:lnTo>
                  <a:pt x="500" y="622"/>
                </a:lnTo>
                <a:lnTo>
                  <a:pt x="504" y="626"/>
                </a:lnTo>
                <a:lnTo>
                  <a:pt x="508" y="630"/>
                </a:lnTo>
                <a:lnTo>
                  <a:pt x="508" y="634"/>
                </a:lnTo>
                <a:lnTo>
                  <a:pt x="504" y="642"/>
                </a:lnTo>
                <a:lnTo>
                  <a:pt x="504" y="644"/>
                </a:lnTo>
                <a:lnTo>
                  <a:pt x="492" y="656"/>
                </a:lnTo>
                <a:lnTo>
                  <a:pt x="490" y="656"/>
                </a:lnTo>
                <a:lnTo>
                  <a:pt x="490" y="658"/>
                </a:lnTo>
                <a:lnTo>
                  <a:pt x="488" y="658"/>
                </a:lnTo>
                <a:lnTo>
                  <a:pt x="488" y="658"/>
                </a:lnTo>
                <a:lnTo>
                  <a:pt x="450" y="652"/>
                </a:lnTo>
                <a:lnTo>
                  <a:pt x="448" y="666"/>
                </a:lnTo>
                <a:lnTo>
                  <a:pt x="452" y="696"/>
                </a:lnTo>
                <a:lnTo>
                  <a:pt x="484" y="708"/>
                </a:lnTo>
                <a:lnTo>
                  <a:pt x="484" y="710"/>
                </a:lnTo>
                <a:lnTo>
                  <a:pt x="484" y="710"/>
                </a:lnTo>
                <a:lnTo>
                  <a:pt x="496" y="706"/>
                </a:lnTo>
                <a:lnTo>
                  <a:pt x="498" y="706"/>
                </a:lnTo>
                <a:lnTo>
                  <a:pt x="500" y="704"/>
                </a:lnTo>
                <a:lnTo>
                  <a:pt x="500" y="706"/>
                </a:lnTo>
                <a:lnTo>
                  <a:pt x="500" y="706"/>
                </a:lnTo>
                <a:lnTo>
                  <a:pt x="510" y="712"/>
                </a:lnTo>
                <a:lnTo>
                  <a:pt x="524" y="712"/>
                </a:lnTo>
                <a:lnTo>
                  <a:pt x="528" y="710"/>
                </a:lnTo>
                <a:lnTo>
                  <a:pt x="524" y="696"/>
                </a:lnTo>
                <a:lnTo>
                  <a:pt x="524" y="696"/>
                </a:lnTo>
                <a:lnTo>
                  <a:pt x="524" y="696"/>
                </a:lnTo>
                <a:lnTo>
                  <a:pt x="520" y="680"/>
                </a:lnTo>
                <a:lnTo>
                  <a:pt x="520" y="678"/>
                </a:lnTo>
                <a:lnTo>
                  <a:pt x="520" y="676"/>
                </a:lnTo>
                <a:lnTo>
                  <a:pt x="520" y="676"/>
                </a:lnTo>
                <a:lnTo>
                  <a:pt x="520" y="676"/>
                </a:lnTo>
                <a:lnTo>
                  <a:pt x="526" y="670"/>
                </a:lnTo>
                <a:lnTo>
                  <a:pt x="528" y="668"/>
                </a:lnTo>
                <a:lnTo>
                  <a:pt x="528" y="668"/>
                </a:lnTo>
                <a:lnTo>
                  <a:pt x="528" y="668"/>
                </a:lnTo>
                <a:lnTo>
                  <a:pt x="536" y="656"/>
                </a:lnTo>
                <a:lnTo>
                  <a:pt x="538" y="654"/>
                </a:lnTo>
                <a:lnTo>
                  <a:pt x="552" y="644"/>
                </a:lnTo>
                <a:lnTo>
                  <a:pt x="552" y="644"/>
                </a:lnTo>
                <a:lnTo>
                  <a:pt x="552" y="642"/>
                </a:lnTo>
                <a:lnTo>
                  <a:pt x="554" y="642"/>
                </a:lnTo>
                <a:lnTo>
                  <a:pt x="554" y="642"/>
                </a:lnTo>
                <a:lnTo>
                  <a:pt x="572" y="640"/>
                </a:lnTo>
                <a:lnTo>
                  <a:pt x="572" y="644"/>
                </a:lnTo>
                <a:lnTo>
                  <a:pt x="572" y="644"/>
                </a:lnTo>
                <a:lnTo>
                  <a:pt x="572" y="656"/>
                </a:lnTo>
                <a:lnTo>
                  <a:pt x="576" y="664"/>
                </a:lnTo>
                <a:lnTo>
                  <a:pt x="580" y="674"/>
                </a:lnTo>
                <a:lnTo>
                  <a:pt x="596" y="684"/>
                </a:lnTo>
                <a:lnTo>
                  <a:pt x="640" y="688"/>
                </a:lnTo>
                <a:lnTo>
                  <a:pt x="642" y="688"/>
                </a:lnTo>
                <a:lnTo>
                  <a:pt x="644" y="688"/>
                </a:lnTo>
                <a:lnTo>
                  <a:pt x="644" y="690"/>
                </a:lnTo>
                <a:lnTo>
                  <a:pt x="644" y="692"/>
                </a:lnTo>
                <a:lnTo>
                  <a:pt x="644" y="706"/>
                </a:lnTo>
                <a:lnTo>
                  <a:pt x="656" y="720"/>
                </a:lnTo>
                <a:lnTo>
                  <a:pt x="666" y="724"/>
                </a:lnTo>
                <a:lnTo>
                  <a:pt x="668" y="724"/>
                </a:lnTo>
                <a:lnTo>
                  <a:pt x="668" y="724"/>
                </a:lnTo>
                <a:lnTo>
                  <a:pt x="668" y="726"/>
                </a:lnTo>
                <a:lnTo>
                  <a:pt x="668" y="732"/>
                </a:lnTo>
                <a:lnTo>
                  <a:pt x="668" y="740"/>
                </a:lnTo>
                <a:lnTo>
                  <a:pt x="664" y="756"/>
                </a:lnTo>
                <a:lnTo>
                  <a:pt x="670" y="760"/>
                </a:lnTo>
                <a:lnTo>
                  <a:pt x="670" y="760"/>
                </a:lnTo>
                <a:lnTo>
                  <a:pt x="678" y="760"/>
                </a:lnTo>
                <a:lnTo>
                  <a:pt x="684" y="762"/>
                </a:lnTo>
                <a:lnTo>
                  <a:pt x="688" y="764"/>
                </a:lnTo>
                <a:lnTo>
                  <a:pt x="706" y="772"/>
                </a:lnTo>
                <a:lnTo>
                  <a:pt x="716" y="764"/>
                </a:lnTo>
                <a:lnTo>
                  <a:pt x="728" y="750"/>
                </a:lnTo>
                <a:lnTo>
                  <a:pt x="730" y="744"/>
                </a:lnTo>
                <a:lnTo>
                  <a:pt x="730" y="744"/>
                </a:lnTo>
                <a:lnTo>
                  <a:pt x="732" y="742"/>
                </a:lnTo>
                <a:lnTo>
                  <a:pt x="734" y="740"/>
                </a:lnTo>
                <a:lnTo>
                  <a:pt x="734" y="740"/>
                </a:lnTo>
                <a:lnTo>
                  <a:pt x="730" y="722"/>
                </a:lnTo>
                <a:lnTo>
                  <a:pt x="728" y="714"/>
                </a:lnTo>
                <a:lnTo>
                  <a:pt x="728" y="712"/>
                </a:lnTo>
                <a:lnTo>
                  <a:pt x="728" y="712"/>
                </a:lnTo>
                <a:lnTo>
                  <a:pt x="728" y="712"/>
                </a:lnTo>
                <a:lnTo>
                  <a:pt x="728" y="710"/>
                </a:lnTo>
                <a:lnTo>
                  <a:pt x="736" y="700"/>
                </a:lnTo>
                <a:lnTo>
                  <a:pt x="736" y="700"/>
                </a:lnTo>
                <a:lnTo>
                  <a:pt x="736" y="700"/>
                </a:lnTo>
                <a:lnTo>
                  <a:pt x="748" y="690"/>
                </a:lnTo>
                <a:lnTo>
                  <a:pt x="750" y="690"/>
                </a:lnTo>
                <a:lnTo>
                  <a:pt x="776" y="690"/>
                </a:lnTo>
                <a:lnTo>
                  <a:pt x="780" y="688"/>
                </a:lnTo>
                <a:lnTo>
                  <a:pt x="780" y="676"/>
                </a:lnTo>
                <a:lnTo>
                  <a:pt x="776" y="664"/>
                </a:lnTo>
                <a:lnTo>
                  <a:pt x="766" y="648"/>
                </a:lnTo>
                <a:lnTo>
                  <a:pt x="766" y="648"/>
                </a:lnTo>
                <a:lnTo>
                  <a:pt x="766" y="648"/>
                </a:lnTo>
                <a:lnTo>
                  <a:pt x="766" y="628"/>
                </a:lnTo>
                <a:lnTo>
                  <a:pt x="766" y="626"/>
                </a:lnTo>
                <a:lnTo>
                  <a:pt x="766" y="626"/>
                </a:lnTo>
                <a:lnTo>
                  <a:pt x="770" y="614"/>
                </a:lnTo>
                <a:lnTo>
                  <a:pt x="770" y="614"/>
                </a:lnTo>
                <a:lnTo>
                  <a:pt x="772" y="614"/>
                </a:lnTo>
                <a:lnTo>
                  <a:pt x="772" y="614"/>
                </a:lnTo>
                <a:lnTo>
                  <a:pt x="792" y="582"/>
                </a:lnTo>
                <a:lnTo>
                  <a:pt x="794" y="582"/>
                </a:lnTo>
                <a:lnTo>
                  <a:pt x="794" y="582"/>
                </a:lnTo>
                <a:lnTo>
                  <a:pt x="796" y="580"/>
                </a:lnTo>
                <a:lnTo>
                  <a:pt x="800" y="580"/>
                </a:lnTo>
                <a:lnTo>
                  <a:pt x="808" y="582"/>
                </a:lnTo>
                <a:lnTo>
                  <a:pt x="828" y="592"/>
                </a:lnTo>
                <a:lnTo>
                  <a:pt x="840" y="596"/>
                </a:lnTo>
                <a:lnTo>
                  <a:pt x="840" y="590"/>
                </a:lnTo>
                <a:lnTo>
                  <a:pt x="838" y="588"/>
                </a:lnTo>
                <a:lnTo>
                  <a:pt x="838" y="586"/>
                </a:lnTo>
                <a:lnTo>
                  <a:pt x="838" y="586"/>
                </a:lnTo>
                <a:lnTo>
                  <a:pt x="840" y="580"/>
                </a:lnTo>
                <a:lnTo>
                  <a:pt x="846" y="572"/>
                </a:lnTo>
                <a:lnTo>
                  <a:pt x="860" y="562"/>
                </a:lnTo>
                <a:lnTo>
                  <a:pt x="860" y="562"/>
                </a:lnTo>
                <a:lnTo>
                  <a:pt x="860" y="562"/>
                </a:lnTo>
                <a:lnTo>
                  <a:pt x="860" y="560"/>
                </a:lnTo>
                <a:lnTo>
                  <a:pt x="860" y="560"/>
                </a:lnTo>
                <a:lnTo>
                  <a:pt x="876" y="556"/>
                </a:lnTo>
                <a:lnTo>
                  <a:pt x="890" y="556"/>
                </a:lnTo>
                <a:lnTo>
                  <a:pt x="892" y="556"/>
                </a:lnTo>
                <a:lnTo>
                  <a:pt x="892" y="556"/>
                </a:lnTo>
                <a:lnTo>
                  <a:pt x="900" y="556"/>
                </a:lnTo>
                <a:lnTo>
                  <a:pt x="904" y="536"/>
                </a:lnTo>
                <a:lnTo>
                  <a:pt x="904" y="524"/>
                </a:lnTo>
                <a:lnTo>
                  <a:pt x="904" y="524"/>
                </a:lnTo>
                <a:lnTo>
                  <a:pt x="906" y="512"/>
                </a:lnTo>
                <a:lnTo>
                  <a:pt x="906" y="510"/>
                </a:lnTo>
                <a:lnTo>
                  <a:pt x="908" y="508"/>
                </a:lnTo>
                <a:lnTo>
                  <a:pt x="912" y="496"/>
                </a:lnTo>
                <a:lnTo>
                  <a:pt x="906" y="488"/>
                </a:lnTo>
                <a:lnTo>
                  <a:pt x="896" y="480"/>
                </a:lnTo>
                <a:lnTo>
                  <a:pt x="876" y="476"/>
                </a:lnTo>
                <a:lnTo>
                  <a:pt x="876" y="476"/>
                </a:lnTo>
                <a:lnTo>
                  <a:pt x="868" y="472"/>
                </a:lnTo>
                <a:lnTo>
                  <a:pt x="852" y="460"/>
                </a:lnTo>
                <a:lnTo>
                  <a:pt x="840" y="456"/>
                </a:lnTo>
                <a:lnTo>
                  <a:pt x="840" y="456"/>
                </a:lnTo>
                <a:lnTo>
                  <a:pt x="840" y="454"/>
                </a:lnTo>
                <a:lnTo>
                  <a:pt x="824" y="436"/>
                </a:lnTo>
                <a:lnTo>
                  <a:pt x="812" y="436"/>
                </a:lnTo>
                <a:lnTo>
                  <a:pt x="810" y="436"/>
                </a:lnTo>
                <a:lnTo>
                  <a:pt x="810" y="436"/>
                </a:lnTo>
                <a:lnTo>
                  <a:pt x="798" y="430"/>
                </a:lnTo>
                <a:lnTo>
                  <a:pt x="790" y="440"/>
                </a:lnTo>
                <a:lnTo>
                  <a:pt x="788" y="476"/>
                </a:lnTo>
                <a:lnTo>
                  <a:pt x="792" y="492"/>
                </a:lnTo>
                <a:lnTo>
                  <a:pt x="796" y="492"/>
                </a:lnTo>
                <a:lnTo>
                  <a:pt x="798" y="492"/>
                </a:lnTo>
                <a:lnTo>
                  <a:pt x="808" y="496"/>
                </a:lnTo>
                <a:lnTo>
                  <a:pt x="808" y="496"/>
                </a:lnTo>
                <a:lnTo>
                  <a:pt x="808" y="496"/>
                </a:lnTo>
                <a:lnTo>
                  <a:pt x="814" y="510"/>
                </a:lnTo>
                <a:lnTo>
                  <a:pt x="816" y="510"/>
                </a:lnTo>
                <a:lnTo>
                  <a:pt x="816" y="512"/>
                </a:lnTo>
                <a:lnTo>
                  <a:pt x="816" y="512"/>
                </a:lnTo>
                <a:lnTo>
                  <a:pt x="816" y="512"/>
                </a:lnTo>
                <a:lnTo>
                  <a:pt x="812" y="536"/>
                </a:lnTo>
                <a:lnTo>
                  <a:pt x="812" y="538"/>
                </a:lnTo>
                <a:lnTo>
                  <a:pt x="812" y="540"/>
                </a:lnTo>
                <a:lnTo>
                  <a:pt x="812" y="540"/>
                </a:lnTo>
                <a:lnTo>
                  <a:pt x="812" y="540"/>
                </a:lnTo>
                <a:lnTo>
                  <a:pt x="800" y="546"/>
                </a:lnTo>
                <a:lnTo>
                  <a:pt x="798" y="548"/>
                </a:lnTo>
                <a:lnTo>
                  <a:pt x="798" y="546"/>
                </a:lnTo>
                <a:lnTo>
                  <a:pt x="796" y="546"/>
                </a:lnTo>
                <a:lnTo>
                  <a:pt x="792" y="544"/>
                </a:lnTo>
                <a:lnTo>
                  <a:pt x="778" y="550"/>
                </a:lnTo>
                <a:lnTo>
                  <a:pt x="778" y="550"/>
                </a:lnTo>
                <a:lnTo>
                  <a:pt x="778" y="552"/>
                </a:lnTo>
                <a:lnTo>
                  <a:pt x="780" y="552"/>
                </a:lnTo>
                <a:lnTo>
                  <a:pt x="782" y="574"/>
                </a:lnTo>
                <a:lnTo>
                  <a:pt x="782" y="574"/>
                </a:lnTo>
                <a:lnTo>
                  <a:pt x="780" y="578"/>
                </a:lnTo>
                <a:lnTo>
                  <a:pt x="776" y="580"/>
                </a:lnTo>
                <a:lnTo>
                  <a:pt x="768" y="580"/>
                </a:lnTo>
                <a:lnTo>
                  <a:pt x="768" y="580"/>
                </a:lnTo>
                <a:lnTo>
                  <a:pt x="762" y="578"/>
                </a:lnTo>
                <a:lnTo>
                  <a:pt x="758" y="576"/>
                </a:lnTo>
                <a:lnTo>
                  <a:pt x="748" y="568"/>
                </a:lnTo>
                <a:lnTo>
                  <a:pt x="748" y="568"/>
                </a:lnTo>
                <a:lnTo>
                  <a:pt x="746" y="568"/>
                </a:lnTo>
                <a:lnTo>
                  <a:pt x="746" y="566"/>
                </a:lnTo>
                <a:lnTo>
                  <a:pt x="740" y="552"/>
                </a:lnTo>
                <a:lnTo>
                  <a:pt x="740" y="552"/>
                </a:lnTo>
                <a:lnTo>
                  <a:pt x="736" y="550"/>
                </a:lnTo>
                <a:lnTo>
                  <a:pt x="728" y="546"/>
                </a:lnTo>
                <a:lnTo>
                  <a:pt x="726" y="546"/>
                </a:lnTo>
                <a:lnTo>
                  <a:pt x="726" y="546"/>
                </a:lnTo>
                <a:lnTo>
                  <a:pt x="714" y="538"/>
                </a:lnTo>
                <a:lnTo>
                  <a:pt x="712" y="538"/>
                </a:lnTo>
                <a:lnTo>
                  <a:pt x="712" y="536"/>
                </a:lnTo>
                <a:lnTo>
                  <a:pt x="712" y="536"/>
                </a:lnTo>
                <a:lnTo>
                  <a:pt x="710" y="524"/>
                </a:lnTo>
                <a:lnTo>
                  <a:pt x="712" y="512"/>
                </a:lnTo>
                <a:lnTo>
                  <a:pt x="712" y="512"/>
                </a:lnTo>
                <a:lnTo>
                  <a:pt x="712" y="512"/>
                </a:lnTo>
                <a:lnTo>
                  <a:pt x="712" y="512"/>
                </a:lnTo>
                <a:lnTo>
                  <a:pt x="716" y="506"/>
                </a:lnTo>
                <a:lnTo>
                  <a:pt x="716" y="502"/>
                </a:lnTo>
                <a:lnTo>
                  <a:pt x="712" y="488"/>
                </a:lnTo>
                <a:lnTo>
                  <a:pt x="700" y="478"/>
                </a:lnTo>
                <a:lnTo>
                  <a:pt x="700" y="476"/>
                </a:lnTo>
                <a:lnTo>
                  <a:pt x="698" y="444"/>
                </a:lnTo>
                <a:lnTo>
                  <a:pt x="690" y="436"/>
                </a:lnTo>
                <a:lnTo>
                  <a:pt x="688" y="436"/>
                </a:lnTo>
                <a:lnTo>
                  <a:pt x="688" y="434"/>
                </a:lnTo>
                <a:lnTo>
                  <a:pt x="688" y="434"/>
                </a:lnTo>
                <a:lnTo>
                  <a:pt x="682" y="420"/>
                </a:lnTo>
                <a:lnTo>
                  <a:pt x="652" y="416"/>
                </a:lnTo>
                <a:lnTo>
                  <a:pt x="652" y="416"/>
                </a:lnTo>
                <a:lnTo>
                  <a:pt x="644" y="410"/>
                </a:lnTo>
                <a:lnTo>
                  <a:pt x="638" y="402"/>
                </a:lnTo>
                <a:lnTo>
                  <a:pt x="624" y="402"/>
                </a:lnTo>
                <a:lnTo>
                  <a:pt x="624" y="402"/>
                </a:lnTo>
                <a:lnTo>
                  <a:pt x="618" y="398"/>
                </a:lnTo>
                <a:lnTo>
                  <a:pt x="610" y="392"/>
                </a:lnTo>
                <a:lnTo>
                  <a:pt x="608" y="390"/>
                </a:lnTo>
                <a:lnTo>
                  <a:pt x="608" y="390"/>
                </a:lnTo>
                <a:lnTo>
                  <a:pt x="604" y="384"/>
                </a:lnTo>
                <a:lnTo>
                  <a:pt x="598" y="376"/>
                </a:lnTo>
                <a:lnTo>
                  <a:pt x="598" y="376"/>
                </a:lnTo>
                <a:lnTo>
                  <a:pt x="598" y="376"/>
                </a:lnTo>
                <a:lnTo>
                  <a:pt x="596" y="362"/>
                </a:lnTo>
                <a:lnTo>
                  <a:pt x="596" y="362"/>
                </a:lnTo>
                <a:lnTo>
                  <a:pt x="596" y="362"/>
                </a:lnTo>
                <a:lnTo>
                  <a:pt x="596" y="360"/>
                </a:lnTo>
                <a:lnTo>
                  <a:pt x="596" y="360"/>
                </a:lnTo>
                <a:lnTo>
                  <a:pt x="600" y="336"/>
                </a:lnTo>
                <a:lnTo>
                  <a:pt x="600" y="336"/>
                </a:lnTo>
                <a:lnTo>
                  <a:pt x="604" y="324"/>
                </a:lnTo>
                <a:lnTo>
                  <a:pt x="604" y="324"/>
                </a:lnTo>
                <a:lnTo>
                  <a:pt x="604" y="324"/>
                </a:lnTo>
                <a:lnTo>
                  <a:pt x="606" y="324"/>
                </a:lnTo>
                <a:lnTo>
                  <a:pt x="636" y="310"/>
                </a:lnTo>
                <a:lnTo>
                  <a:pt x="648" y="296"/>
                </a:lnTo>
                <a:lnTo>
                  <a:pt x="650" y="284"/>
                </a:lnTo>
                <a:lnTo>
                  <a:pt x="648" y="276"/>
                </a:lnTo>
                <a:lnTo>
                  <a:pt x="648" y="276"/>
                </a:lnTo>
                <a:lnTo>
                  <a:pt x="644" y="262"/>
                </a:lnTo>
                <a:lnTo>
                  <a:pt x="640" y="254"/>
                </a:lnTo>
                <a:lnTo>
                  <a:pt x="634" y="256"/>
                </a:lnTo>
                <a:lnTo>
                  <a:pt x="624" y="254"/>
                </a:lnTo>
                <a:lnTo>
                  <a:pt x="624" y="254"/>
                </a:lnTo>
                <a:lnTo>
                  <a:pt x="616" y="260"/>
                </a:lnTo>
                <a:lnTo>
                  <a:pt x="606" y="272"/>
                </a:lnTo>
                <a:lnTo>
                  <a:pt x="592" y="286"/>
                </a:lnTo>
                <a:lnTo>
                  <a:pt x="592" y="286"/>
                </a:lnTo>
                <a:lnTo>
                  <a:pt x="590" y="286"/>
                </a:lnTo>
                <a:lnTo>
                  <a:pt x="590" y="286"/>
                </a:lnTo>
                <a:lnTo>
                  <a:pt x="578" y="290"/>
                </a:lnTo>
                <a:lnTo>
                  <a:pt x="568" y="288"/>
                </a:lnTo>
                <a:lnTo>
                  <a:pt x="542" y="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8842919" y="3096978"/>
            <a:ext cx="292100" cy="482600"/>
          </a:xfrm>
          <a:custGeom>
            <a:avLst/>
            <a:gdLst>
              <a:gd name="T0" fmla="*/ 92 w 184"/>
              <a:gd name="T1" fmla="*/ 58 h 304"/>
              <a:gd name="T2" fmla="*/ 92 w 184"/>
              <a:gd name="T3" fmla="*/ 86 h 304"/>
              <a:gd name="T4" fmla="*/ 84 w 184"/>
              <a:gd name="T5" fmla="*/ 108 h 304"/>
              <a:gd name="T6" fmla="*/ 84 w 184"/>
              <a:gd name="T7" fmla="*/ 112 h 304"/>
              <a:gd name="T8" fmla="*/ 80 w 184"/>
              <a:gd name="T9" fmla="*/ 120 h 304"/>
              <a:gd name="T10" fmla="*/ 76 w 184"/>
              <a:gd name="T11" fmla="*/ 124 h 304"/>
              <a:gd name="T12" fmla="*/ 74 w 184"/>
              <a:gd name="T13" fmla="*/ 122 h 304"/>
              <a:gd name="T14" fmla="*/ 44 w 184"/>
              <a:gd name="T15" fmla="*/ 130 h 304"/>
              <a:gd name="T16" fmla="*/ 12 w 184"/>
              <a:gd name="T17" fmla="*/ 134 h 304"/>
              <a:gd name="T18" fmla="*/ 8 w 184"/>
              <a:gd name="T19" fmla="*/ 140 h 304"/>
              <a:gd name="T20" fmla="*/ 38 w 184"/>
              <a:gd name="T21" fmla="*/ 144 h 304"/>
              <a:gd name="T22" fmla="*/ 40 w 184"/>
              <a:gd name="T23" fmla="*/ 144 h 304"/>
              <a:gd name="T24" fmla="*/ 48 w 184"/>
              <a:gd name="T25" fmla="*/ 162 h 304"/>
              <a:gd name="T26" fmla="*/ 56 w 184"/>
              <a:gd name="T27" fmla="*/ 168 h 304"/>
              <a:gd name="T28" fmla="*/ 60 w 184"/>
              <a:gd name="T29" fmla="*/ 184 h 304"/>
              <a:gd name="T30" fmla="*/ 70 w 184"/>
              <a:gd name="T31" fmla="*/ 216 h 304"/>
              <a:gd name="T32" fmla="*/ 72 w 184"/>
              <a:gd name="T33" fmla="*/ 216 h 304"/>
              <a:gd name="T34" fmla="*/ 76 w 184"/>
              <a:gd name="T35" fmla="*/ 232 h 304"/>
              <a:gd name="T36" fmla="*/ 72 w 184"/>
              <a:gd name="T37" fmla="*/ 248 h 304"/>
              <a:gd name="T38" fmla="*/ 72 w 184"/>
              <a:gd name="T39" fmla="*/ 264 h 304"/>
              <a:gd name="T40" fmla="*/ 82 w 184"/>
              <a:gd name="T41" fmla="*/ 270 h 304"/>
              <a:gd name="T42" fmla="*/ 100 w 184"/>
              <a:gd name="T43" fmla="*/ 280 h 304"/>
              <a:gd name="T44" fmla="*/ 106 w 184"/>
              <a:gd name="T45" fmla="*/ 292 h 304"/>
              <a:gd name="T46" fmla="*/ 116 w 184"/>
              <a:gd name="T47" fmla="*/ 302 h 304"/>
              <a:gd name="T48" fmla="*/ 124 w 184"/>
              <a:gd name="T49" fmla="*/ 304 h 304"/>
              <a:gd name="T50" fmla="*/ 122 w 184"/>
              <a:gd name="T51" fmla="*/ 288 h 304"/>
              <a:gd name="T52" fmla="*/ 122 w 184"/>
              <a:gd name="T53" fmla="*/ 278 h 304"/>
              <a:gd name="T54" fmla="*/ 126 w 184"/>
              <a:gd name="T55" fmla="*/ 274 h 304"/>
              <a:gd name="T56" fmla="*/ 140 w 184"/>
              <a:gd name="T57" fmla="*/ 268 h 304"/>
              <a:gd name="T58" fmla="*/ 142 w 184"/>
              <a:gd name="T59" fmla="*/ 268 h 304"/>
              <a:gd name="T60" fmla="*/ 144 w 184"/>
              <a:gd name="T61" fmla="*/ 268 h 304"/>
              <a:gd name="T62" fmla="*/ 156 w 184"/>
              <a:gd name="T63" fmla="*/ 266 h 304"/>
              <a:gd name="T64" fmla="*/ 158 w 184"/>
              <a:gd name="T65" fmla="*/ 244 h 304"/>
              <a:gd name="T66" fmla="*/ 148 w 184"/>
              <a:gd name="T67" fmla="*/ 232 h 304"/>
              <a:gd name="T68" fmla="*/ 138 w 184"/>
              <a:gd name="T69" fmla="*/ 232 h 304"/>
              <a:gd name="T70" fmla="*/ 132 w 184"/>
              <a:gd name="T71" fmla="*/ 210 h 304"/>
              <a:gd name="T72" fmla="*/ 136 w 184"/>
              <a:gd name="T73" fmla="*/ 168 h 304"/>
              <a:gd name="T74" fmla="*/ 164 w 184"/>
              <a:gd name="T75" fmla="*/ 160 h 304"/>
              <a:gd name="T76" fmla="*/ 184 w 184"/>
              <a:gd name="T77" fmla="*/ 108 h 304"/>
              <a:gd name="T78" fmla="*/ 180 w 184"/>
              <a:gd name="T79" fmla="*/ 100 h 304"/>
              <a:gd name="T80" fmla="*/ 168 w 184"/>
              <a:gd name="T81" fmla="*/ 96 h 304"/>
              <a:gd name="T82" fmla="*/ 166 w 184"/>
              <a:gd name="T83" fmla="*/ 96 h 304"/>
              <a:gd name="T84" fmla="*/ 152 w 184"/>
              <a:gd name="T85" fmla="*/ 96 h 304"/>
              <a:gd name="T86" fmla="*/ 144 w 184"/>
              <a:gd name="T87" fmla="*/ 84 h 304"/>
              <a:gd name="T88" fmla="*/ 142 w 184"/>
              <a:gd name="T89" fmla="*/ 84 h 304"/>
              <a:gd name="T90" fmla="*/ 146 w 184"/>
              <a:gd name="T91" fmla="*/ 52 h 304"/>
              <a:gd name="T92" fmla="*/ 148 w 184"/>
              <a:gd name="T93" fmla="*/ 48 h 304"/>
              <a:gd name="T94" fmla="*/ 152 w 184"/>
              <a:gd name="T95" fmla="*/ 36 h 304"/>
              <a:gd name="T96" fmla="*/ 156 w 184"/>
              <a:gd name="T97" fmla="*/ 20 h 304"/>
              <a:gd name="T98" fmla="*/ 128 w 184"/>
              <a:gd name="T9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4" h="304">
                <a:moveTo>
                  <a:pt x="108" y="18"/>
                </a:moveTo>
                <a:lnTo>
                  <a:pt x="92" y="58"/>
                </a:lnTo>
                <a:lnTo>
                  <a:pt x="92" y="84"/>
                </a:lnTo>
                <a:lnTo>
                  <a:pt x="92" y="86"/>
                </a:lnTo>
                <a:lnTo>
                  <a:pt x="84" y="100"/>
                </a:lnTo>
                <a:lnTo>
                  <a:pt x="84" y="108"/>
                </a:lnTo>
                <a:lnTo>
                  <a:pt x="84" y="108"/>
                </a:lnTo>
                <a:lnTo>
                  <a:pt x="84" y="112"/>
                </a:lnTo>
                <a:lnTo>
                  <a:pt x="82" y="116"/>
                </a:lnTo>
                <a:lnTo>
                  <a:pt x="80" y="120"/>
                </a:lnTo>
                <a:lnTo>
                  <a:pt x="76" y="122"/>
                </a:lnTo>
                <a:lnTo>
                  <a:pt x="76" y="124"/>
                </a:lnTo>
                <a:lnTo>
                  <a:pt x="74" y="124"/>
                </a:lnTo>
                <a:lnTo>
                  <a:pt x="74" y="122"/>
                </a:lnTo>
                <a:lnTo>
                  <a:pt x="54" y="120"/>
                </a:lnTo>
                <a:lnTo>
                  <a:pt x="44" y="130"/>
                </a:lnTo>
                <a:lnTo>
                  <a:pt x="12" y="134"/>
                </a:lnTo>
                <a:lnTo>
                  <a:pt x="12" y="134"/>
                </a:lnTo>
                <a:lnTo>
                  <a:pt x="0" y="134"/>
                </a:lnTo>
                <a:lnTo>
                  <a:pt x="8" y="140"/>
                </a:lnTo>
                <a:lnTo>
                  <a:pt x="36" y="144"/>
                </a:lnTo>
                <a:lnTo>
                  <a:pt x="38" y="144"/>
                </a:lnTo>
                <a:lnTo>
                  <a:pt x="40" y="144"/>
                </a:lnTo>
                <a:lnTo>
                  <a:pt x="40" y="144"/>
                </a:lnTo>
                <a:lnTo>
                  <a:pt x="40" y="144"/>
                </a:lnTo>
                <a:lnTo>
                  <a:pt x="48" y="162"/>
                </a:lnTo>
                <a:lnTo>
                  <a:pt x="56" y="168"/>
                </a:lnTo>
                <a:lnTo>
                  <a:pt x="56" y="168"/>
                </a:lnTo>
                <a:lnTo>
                  <a:pt x="60" y="174"/>
                </a:lnTo>
                <a:lnTo>
                  <a:pt x="60" y="184"/>
                </a:lnTo>
                <a:lnTo>
                  <a:pt x="60" y="206"/>
                </a:lnTo>
                <a:lnTo>
                  <a:pt x="70" y="216"/>
                </a:lnTo>
                <a:lnTo>
                  <a:pt x="72" y="216"/>
                </a:lnTo>
                <a:lnTo>
                  <a:pt x="72" y="216"/>
                </a:lnTo>
                <a:lnTo>
                  <a:pt x="72" y="216"/>
                </a:lnTo>
                <a:lnTo>
                  <a:pt x="76" y="232"/>
                </a:lnTo>
                <a:lnTo>
                  <a:pt x="76" y="240"/>
                </a:lnTo>
                <a:lnTo>
                  <a:pt x="72" y="248"/>
                </a:lnTo>
                <a:lnTo>
                  <a:pt x="70" y="256"/>
                </a:lnTo>
                <a:lnTo>
                  <a:pt x="72" y="264"/>
                </a:lnTo>
                <a:lnTo>
                  <a:pt x="82" y="270"/>
                </a:lnTo>
                <a:lnTo>
                  <a:pt x="82" y="270"/>
                </a:lnTo>
                <a:lnTo>
                  <a:pt x="94" y="276"/>
                </a:lnTo>
                <a:lnTo>
                  <a:pt x="100" y="280"/>
                </a:lnTo>
                <a:lnTo>
                  <a:pt x="106" y="292"/>
                </a:lnTo>
                <a:lnTo>
                  <a:pt x="106" y="292"/>
                </a:lnTo>
                <a:lnTo>
                  <a:pt x="114" y="298"/>
                </a:lnTo>
                <a:lnTo>
                  <a:pt x="116" y="302"/>
                </a:lnTo>
                <a:lnTo>
                  <a:pt x="124" y="304"/>
                </a:lnTo>
                <a:lnTo>
                  <a:pt x="124" y="304"/>
                </a:lnTo>
                <a:lnTo>
                  <a:pt x="122" y="288"/>
                </a:lnTo>
                <a:lnTo>
                  <a:pt x="122" y="288"/>
                </a:lnTo>
                <a:lnTo>
                  <a:pt x="122" y="282"/>
                </a:lnTo>
                <a:lnTo>
                  <a:pt x="122" y="278"/>
                </a:lnTo>
                <a:lnTo>
                  <a:pt x="122" y="278"/>
                </a:lnTo>
                <a:lnTo>
                  <a:pt x="126" y="274"/>
                </a:lnTo>
                <a:lnTo>
                  <a:pt x="128" y="272"/>
                </a:lnTo>
                <a:lnTo>
                  <a:pt x="140" y="268"/>
                </a:lnTo>
                <a:lnTo>
                  <a:pt x="140" y="268"/>
                </a:lnTo>
                <a:lnTo>
                  <a:pt x="142" y="268"/>
                </a:lnTo>
                <a:lnTo>
                  <a:pt x="142" y="268"/>
                </a:lnTo>
                <a:lnTo>
                  <a:pt x="144" y="268"/>
                </a:lnTo>
                <a:lnTo>
                  <a:pt x="148" y="270"/>
                </a:lnTo>
                <a:lnTo>
                  <a:pt x="156" y="266"/>
                </a:lnTo>
                <a:lnTo>
                  <a:pt x="156" y="264"/>
                </a:lnTo>
                <a:lnTo>
                  <a:pt x="158" y="244"/>
                </a:lnTo>
                <a:lnTo>
                  <a:pt x="154" y="236"/>
                </a:lnTo>
                <a:lnTo>
                  <a:pt x="148" y="232"/>
                </a:lnTo>
                <a:lnTo>
                  <a:pt x="140" y="232"/>
                </a:lnTo>
                <a:lnTo>
                  <a:pt x="138" y="232"/>
                </a:lnTo>
                <a:lnTo>
                  <a:pt x="136" y="230"/>
                </a:lnTo>
                <a:lnTo>
                  <a:pt x="132" y="210"/>
                </a:lnTo>
                <a:lnTo>
                  <a:pt x="134" y="168"/>
                </a:lnTo>
                <a:lnTo>
                  <a:pt x="136" y="168"/>
                </a:lnTo>
                <a:lnTo>
                  <a:pt x="148" y="150"/>
                </a:lnTo>
                <a:lnTo>
                  <a:pt x="164" y="160"/>
                </a:lnTo>
                <a:lnTo>
                  <a:pt x="176" y="160"/>
                </a:lnTo>
                <a:lnTo>
                  <a:pt x="184" y="108"/>
                </a:lnTo>
                <a:lnTo>
                  <a:pt x="184" y="108"/>
                </a:lnTo>
                <a:lnTo>
                  <a:pt x="180" y="100"/>
                </a:lnTo>
                <a:lnTo>
                  <a:pt x="174" y="96"/>
                </a:lnTo>
                <a:lnTo>
                  <a:pt x="168" y="96"/>
                </a:lnTo>
                <a:lnTo>
                  <a:pt x="168" y="96"/>
                </a:lnTo>
                <a:lnTo>
                  <a:pt x="166" y="96"/>
                </a:lnTo>
                <a:lnTo>
                  <a:pt x="154" y="98"/>
                </a:lnTo>
                <a:lnTo>
                  <a:pt x="152" y="96"/>
                </a:lnTo>
                <a:lnTo>
                  <a:pt x="152" y="96"/>
                </a:lnTo>
                <a:lnTo>
                  <a:pt x="144" y="84"/>
                </a:lnTo>
                <a:lnTo>
                  <a:pt x="144" y="84"/>
                </a:lnTo>
                <a:lnTo>
                  <a:pt x="142" y="84"/>
                </a:lnTo>
                <a:lnTo>
                  <a:pt x="142" y="64"/>
                </a:lnTo>
                <a:lnTo>
                  <a:pt x="146" y="52"/>
                </a:lnTo>
                <a:lnTo>
                  <a:pt x="148" y="48"/>
                </a:lnTo>
                <a:lnTo>
                  <a:pt x="148" y="48"/>
                </a:lnTo>
                <a:lnTo>
                  <a:pt x="150" y="42"/>
                </a:lnTo>
                <a:lnTo>
                  <a:pt x="152" y="36"/>
                </a:lnTo>
                <a:lnTo>
                  <a:pt x="156" y="32"/>
                </a:lnTo>
                <a:lnTo>
                  <a:pt x="156" y="20"/>
                </a:lnTo>
                <a:lnTo>
                  <a:pt x="144" y="8"/>
                </a:lnTo>
                <a:lnTo>
                  <a:pt x="128" y="0"/>
                </a:lnTo>
                <a:lnTo>
                  <a:pt x="10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6077494" y="1826978"/>
            <a:ext cx="2070100" cy="1565275"/>
          </a:xfrm>
          <a:custGeom>
            <a:avLst/>
            <a:gdLst>
              <a:gd name="T0" fmla="*/ 1262 w 1304"/>
              <a:gd name="T1" fmla="*/ 442 h 986"/>
              <a:gd name="T2" fmla="*/ 1222 w 1304"/>
              <a:gd name="T3" fmla="*/ 404 h 986"/>
              <a:gd name="T4" fmla="*/ 1178 w 1304"/>
              <a:gd name="T5" fmla="*/ 360 h 986"/>
              <a:gd name="T6" fmla="*/ 1084 w 1304"/>
              <a:gd name="T7" fmla="*/ 334 h 986"/>
              <a:gd name="T8" fmla="*/ 1026 w 1304"/>
              <a:gd name="T9" fmla="*/ 300 h 986"/>
              <a:gd name="T10" fmla="*/ 1048 w 1304"/>
              <a:gd name="T11" fmla="*/ 180 h 986"/>
              <a:gd name="T12" fmla="*/ 996 w 1304"/>
              <a:gd name="T13" fmla="*/ 100 h 986"/>
              <a:gd name="T14" fmla="*/ 964 w 1304"/>
              <a:gd name="T15" fmla="*/ 74 h 986"/>
              <a:gd name="T16" fmla="*/ 938 w 1304"/>
              <a:gd name="T17" fmla="*/ 48 h 986"/>
              <a:gd name="T18" fmla="*/ 876 w 1304"/>
              <a:gd name="T19" fmla="*/ 36 h 986"/>
              <a:gd name="T20" fmla="*/ 816 w 1304"/>
              <a:gd name="T21" fmla="*/ 66 h 986"/>
              <a:gd name="T22" fmla="*/ 798 w 1304"/>
              <a:gd name="T23" fmla="*/ 130 h 986"/>
              <a:gd name="T24" fmla="*/ 750 w 1304"/>
              <a:gd name="T25" fmla="*/ 144 h 986"/>
              <a:gd name="T26" fmla="*/ 618 w 1304"/>
              <a:gd name="T27" fmla="*/ 224 h 986"/>
              <a:gd name="T28" fmla="*/ 602 w 1304"/>
              <a:gd name="T29" fmla="*/ 236 h 986"/>
              <a:gd name="T30" fmla="*/ 548 w 1304"/>
              <a:gd name="T31" fmla="*/ 220 h 986"/>
              <a:gd name="T32" fmla="*/ 482 w 1304"/>
              <a:gd name="T33" fmla="*/ 234 h 986"/>
              <a:gd name="T34" fmla="*/ 490 w 1304"/>
              <a:gd name="T35" fmla="*/ 336 h 986"/>
              <a:gd name="T36" fmla="*/ 466 w 1304"/>
              <a:gd name="T37" fmla="*/ 396 h 986"/>
              <a:gd name="T38" fmla="*/ 458 w 1304"/>
              <a:gd name="T39" fmla="*/ 382 h 986"/>
              <a:gd name="T40" fmla="*/ 426 w 1304"/>
              <a:gd name="T41" fmla="*/ 432 h 986"/>
              <a:gd name="T42" fmla="*/ 332 w 1304"/>
              <a:gd name="T43" fmla="*/ 468 h 986"/>
              <a:gd name="T44" fmla="*/ 254 w 1304"/>
              <a:gd name="T45" fmla="*/ 470 h 986"/>
              <a:gd name="T46" fmla="*/ 184 w 1304"/>
              <a:gd name="T47" fmla="*/ 506 h 986"/>
              <a:gd name="T48" fmla="*/ 104 w 1304"/>
              <a:gd name="T49" fmla="*/ 494 h 986"/>
              <a:gd name="T50" fmla="*/ 60 w 1304"/>
              <a:gd name="T51" fmla="*/ 482 h 986"/>
              <a:gd name="T52" fmla="*/ 10 w 1304"/>
              <a:gd name="T53" fmla="*/ 528 h 986"/>
              <a:gd name="T54" fmla="*/ 14 w 1304"/>
              <a:gd name="T55" fmla="*/ 562 h 986"/>
              <a:gd name="T56" fmla="*/ 30 w 1304"/>
              <a:gd name="T57" fmla="*/ 580 h 986"/>
              <a:gd name="T58" fmla="*/ 42 w 1304"/>
              <a:gd name="T59" fmla="*/ 712 h 986"/>
              <a:gd name="T60" fmla="*/ 12 w 1304"/>
              <a:gd name="T61" fmla="*/ 724 h 986"/>
              <a:gd name="T62" fmla="*/ 72 w 1304"/>
              <a:gd name="T63" fmla="*/ 764 h 986"/>
              <a:gd name="T64" fmla="*/ 120 w 1304"/>
              <a:gd name="T65" fmla="*/ 834 h 986"/>
              <a:gd name="T66" fmla="*/ 174 w 1304"/>
              <a:gd name="T67" fmla="*/ 888 h 986"/>
              <a:gd name="T68" fmla="*/ 210 w 1304"/>
              <a:gd name="T69" fmla="*/ 980 h 986"/>
              <a:gd name="T70" fmla="*/ 260 w 1304"/>
              <a:gd name="T71" fmla="*/ 984 h 986"/>
              <a:gd name="T72" fmla="*/ 278 w 1304"/>
              <a:gd name="T73" fmla="*/ 948 h 986"/>
              <a:gd name="T74" fmla="*/ 298 w 1304"/>
              <a:gd name="T75" fmla="*/ 926 h 986"/>
              <a:gd name="T76" fmla="*/ 412 w 1304"/>
              <a:gd name="T77" fmla="*/ 944 h 986"/>
              <a:gd name="T78" fmla="*/ 460 w 1304"/>
              <a:gd name="T79" fmla="*/ 930 h 986"/>
              <a:gd name="T80" fmla="*/ 502 w 1304"/>
              <a:gd name="T81" fmla="*/ 960 h 986"/>
              <a:gd name="T82" fmla="*/ 634 w 1304"/>
              <a:gd name="T83" fmla="*/ 958 h 986"/>
              <a:gd name="T84" fmla="*/ 736 w 1304"/>
              <a:gd name="T85" fmla="*/ 934 h 986"/>
              <a:gd name="T86" fmla="*/ 830 w 1304"/>
              <a:gd name="T87" fmla="*/ 944 h 986"/>
              <a:gd name="T88" fmla="*/ 892 w 1304"/>
              <a:gd name="T89" fmla="*/ 968 h 986"/>
              <a:gd name="T90" fmla="*/ 940 w 1304"/>
              <a:gd name="T91" fmla="*/ 940 h 986"/>
              <a:gd name="T92" fmla="*/ 954 w 1304"/>
              <a:gd name="T93" fmla="*/ 920 h 986"/>
              <a:gd name="T94" fmla="*/ 956 w 1304"/>
              <a:gd name="T95" fmla="*/ 888 h 986"/>
              <a:gd name="T96" fmla="*/ 922 w 1304"/>
              <a:gd name="T97" fmla="*/ 856 h 986"/>
              <a:gd name="T98" fmla="*/ 966 w 1304"/>
              <a:gd name="T99" fmla="*/ 796 h 986"/>
              <a:gd name="T100" fmla="*/ 1056 w 1304"/>
              <a:gd name="T101" fmla="*/ 780 h 986"/>
              <a:gd name="T102" fmla="*/ 1086 w 1304"/>
              <a:gd name="T103" fmla="*/ 748 h 986"/>
              <a:gd name="T104" fmla="*/ 1094 w 1304"/>
              <a:gd name="T105" fmla="*/ 686 h 986"/>
              <a:gd name="T106" fmla="*/ 1132 w 1304"/>
              <a:gd name="T107" fmla="*/ 676 h 986"/>
              <a:gd name="T108" fmla="*/ 1188 w 1304"/>
              <a:gd name="T109" fmla="*/ 612 h 986"/>
              <a:gd name="T110" fmla="*/ 1246 w 1304"/>
              <a:gd name="T111" fmla="*/ 598 h 986"/>
              <a:gd name="T112" fmla="*/ 1296 w 1304"/>
              <a:gd name="T113" fmla="*/ 580 h 986"/>
              <a:gd name="T114" fmla="*/ 1302 w 1304"/>
              <a:gd name="T115" fmla="*/ 53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04" h="986">
                <a:moveTo>
                  <a:pt x="1302" y="530"/>
                </a:moveTo>
                <a:lnTo>
                  <a:pt x="1304" y="530"/>
                </a:lnTo>
                <a:lnTo>
                  <a:pt x="1304" y="530"/>
                </a:lnTo>
                <a:lnTo>
                  <a:pt x="1304" y="528"/>
                </a:lnTo>
                <a:lnTo>
                  <a:pt x="1278" y="456"/>
                </a:lnTo>
                <a:lnTo>
                  <a:pt x="1262" y="444"/>
                </a:lnTo>
                <a:lnTo>
                  <a:pt x="1262" y="442"/>
                </a:lnTo>
                <a:lnTo>
                  <a:pt x="1258" y="412"/>
                </a:lnTo>
                <a:lnTo>
                  <a:pt x="1226" y="408"/>
                </a:lnTo>
                <a:lnTo>
                  <a:pt x="1224" y="408"/>
                </a:lnTo>
                <a:lnTo>
                  <a:pt x="1222" y="408"/>
                </a:lnTo>
                <a:lnTo>
                  <a:pt x="1222" y="406"/>
                </a:lnTo>
                <a:lnTo>
                  <a:pt x="1222" y="404"/>
                </a:lnTo>
                <a:lnTo>
                  <a:pt x="1222" y="404"/>
                </a:lnTo>
                <a:lnTo>
                  <a:pt x="1222" y="404"/>
                </a:lnTo>
                <a:lnTo>
                  <a:pt x="1218" y="396"/>
                </a:lnTo>
                <a:lnTo>
                  <a:pt x="1212" y="386"/>
                </a:lnTo>
                <a:lnTo>
                  <a:pt x="1202" y="378"/>
                </a:lnTo>
                <a:lnTo>
                  <a:pt x="1192" y="368"/>
                </a:lnTo>
                <a:lnTo>
                  <a:pt x="1192" y="368"/>
                </a:lnTo>
                <a:lnTo>
                  <a:pt x="1178" y="360"/>
                </a:lnTo>
                <a:lnTo>
                  <a:pt x="1166" y="354"/>
                </a:lnTo>
                <a:lnTo>
                  <a:pt x="1166" y="354"/>
                </a:lnTo>
                <a:lnTo>
                  <a:pt x="1152" y="346"/>
                </a:lnTo>
                <a:lnTo>
                  <a:pt x="1152" y="346"/>
                </a:lnTo>
                <a:lnTo>
                  <a:pt x="1140" y="340"/>
                </a:lnTo>
                <a:lnTo>
                  <a:pt x="1116" y="336"/>
                </a:lnTo>
                <a:lnTo>
                  <a:pt x="1084" y="334"/>
                </a:lnTo>
                <a:lnTo>
                  <a:pt x="1042" y="332"/>
                </a:lnTo>
                <a:lnTo>
                  <a:pt x="1040" y="332"/>
                </a:lnTo>
                <a:lnTo>
                  <a:pt x="1040" y="332"/>
                </a:lnTo>
                <a:lnTo>
                  <a:pt x="1032" y="320"/>
                </a:lnTo>
                <a:lnTo>
                  <a:pt x="1032" y="320"/>
                </a:lnTo>
                <a:lnTo>
                  <a:pt x="1028" y="310"/>
                </a:lnTo>
                <a:lnTo>
                  <a:pt x="1026" y="300"/>
                </a:lnTo>
                <a:lnTo>
                  <a:pt x="1026" y="300"/>
                </a:lnTo>
                <a:lnTo>
                  <a:pt x="1028" y="288"/>
                </a:lnTo>
                <a:lnTo>
                  <a:pt x="1034" y="272"/>
                </a:lnTo>
                <a:lnTo>
                  <a:pt x="1044" y="246"/>
                </a:lnTo>
                <a:lnTo>
                  <a:pt x="1058" y="214"/>
                </a:lnTo>
                <a:lnTo>
                  <a:pt x="1048" y="180"/>
                </a:lnTo>
                <a:lnTo>
                  <a:pt x="1048" y="180"/>
                </a:lnTo>
                <a:lnTo>
                  <a:pt x="1036" y="124"/>
                </a:lnTo>
                <a:lnTo>
                  <a:pt x="1036" y="124"/>
                </a:lnTo>
                <a:lnTo>
                  <a:pt x="1032" y="118"/>
                </a:lnTo>
                <a:lnTo>
                  <a:pt x="1024" y="112"/>
                </a:lnTo>
                <a:lnTo>
                  <a:pt x="1012" y="106"/>
                </a:lnTo>
                <a:lnTo>
                  <a:pt x="996" y="100"/>
                </a:lnTo>
                <a:lnTo>
                  <a:pt x="996" y="100"/>
                </a:lnTo>
                <a:lnTo>
                  <a:pt x="990" y="98"/>
                </a:lnTo>
                <a:lnTo>
                  <a:pt x="982" y="94"/>
                </a:lnTo>
                <a:lnTo>
                  <a:pt x="982" y="94"/>
                </a:lnTo>
                <a:lnTo>
                  <a:pt x="976" y="90"/>
                </a:lnTo>
                <a:lnTo>
                  <a:pt x="970" y="86"/>
                </a:lnTo>
                <a:lnTo>
                  <a:pt x="966" y="80"/>
                </a:lnTo>
                <a:lnTo>
                  <a:pt x="964" y="74"/>
                </a:lnTo>
                <a:lnTo>
                  <a:pt x="964" y="74"/>
                </a:lnTo>
                <a:lnTo>
                  <a:pt x="960" y="68"/>
                </a:lnTo>
                <a:lnTo>
                  <a:pt x="954" y="60"/>
                </a:lnTo>
                <a:lnTo>
                  <a:pt x="948" y="54"/>
                </a:lnTo>
                <a:lnTo>
                  <a:pt x="940" y="50"/>
                </a:lnTo>
                <a:lnTo>
                  <a:pt x="938" y="50"/>
                </a:lnTo>
                <a:lnTo>
                  <a:pt x="938" y="48"/>
                </a:lnTo>
                <a:lnTo>
                  <a:pt x="928" y="0"/>
                </a:lnTo>
                <a:lnTo>
                  <a:pt x="890" y="4"/>
                </a:lnTo>
                <a:lnTo>
                  <a:pt x="886" y="14"/>
                </a:lnTo>
                <a:lnTo>
                  <a:pt x="886" y="14"/>
                </a:lnTo>
                <a:lnTo>
                  <a:pt x="882" y="24"/>
                </a:lnTo>
                <a:lnTo>
                  <a:pt x="878" y="32"/>
                </a:lnTo>
                <a:lnTo>
                  <a:pt x="876" y="36"/>
                </a:lnTo>
                <a:lnTo>
                  <a:pt x="870" y="38"/>
                </a:lnTo>
                <a:lnTo>
                  <a:pt x="846" y="46"/>
                </a:lnTo>
                <a:lnTo>
                  <a:pt x="846" y="46"/>
                </a:lnTo>
                <a:lnTo>
                  <a:pt x="828" y="56"/>
                </a:lnTo>
                <a:lnTo>
                  <a:pt x="822" y="60"/>
                </a:lnTo>
                <a:lnTo>
                  <a:pt x="816" y="66"/>
                </a:lnTo>
                <a:lnTo>
                  <a:pt x="816" y="66"/>
                </a:lnTo>
                <a:lnTo>
                  <a:pt x="814" y="74"/>
                </a:lnTo>
                <a:lnTo>
                  <a:pt x="810" y="92"/>
                </a:lnTo>
                <a:lnTo>
                  <a:pt x="810" y="92"/>
                </a:lnTo>
                <a:lnTo>
                  <a:pt x="806" y="110"/>
                </a:lnTo>
                <a:lnTo>
                  <a:pt x="802" y="122"/>
                </a:lnTo>
                <a:lnTo>
                  <a:pt x="802" y="122"/>
                </a:lnTo>
                <a:lnTo>
                  <a:pt x="798" y="130"/>
                </a:lnTo>
                <a:lnTo>
                  <a:pt x="792" y="136"/>
                </a:lnTo>
                <a:lnTo>
                  <a:pt x="786" y="142"/>
                </a:lnTo>
                <a:lnTo>
                  <a:pt x="778" y="144"/>
                </a:lnTo>
                <a:lnTo>
                  <a:pt x="778" y="144"/>
                </a:lnTo>
                <a:lnTo>
                  <a:pt x="770" y="146"/>
                </a:lnTo>
                <a:lnTo>
                  <a:pt x="760" y="146"/>
                </a:lnTo>
                <a:lnTo>
                  <a:pt x="750" y="144"/>
                </a:lnTo>
                <a:lnTo>
                  <a:pt x="738" y="140"/>
                </a:lnTo>
                <a:lnTo>
                  <a:pt x="724" y="134"/>
                </a:lnTo>
                <a:lnTo>
                  <a:pt x="708" y="126"/>
                </a:lnTo>
                <a:lnTo>
                  <a:pt x="674" y="104"/>
                </a:lnTo>
                <a:lnTo>
                  <a:pt x="608" y="188"/>
                </a:lnTo>
                <a:lnTo>
                  <a:pt x="616" y="224"/>
                </a:lnTo>
                <a:lnTo>
                  <a:pt x="618" y="224"/>
                </a:lnTo>
                <a:lnTo>
                  <a:pt x="618" y="224"/>
                </a:lnTo>
                <a:lnTo>
                  <a:pt x="616" y="226"/>
                </a:lnTo>
                <a:lnTo>
                  <a:pt x="616" y="226"/>
                </a:lnTo>
                <a:lnTo>
                  <a:pt x="616" y="226"/>
                </a:lnTo>
                <a:lnTo>
                  <a:pt x="610" y="232"/>
                </a:lnTo>
                <a:lnTo>
                  <a:pt x="602" y="236"/>
                </a:lnTo>
                <a:lnTo>
                  <a:pt x="602" y="236"/>
                </a:lnTo>
                <a:lnTo>
                  <a:pt x="598" y="236"/>
                </a:lnTo>
                <a:lnTo>
                  <a:pt x="594" y="234"/>
                </a:lnTo>
                <a:lnTo>
                  <a:pt x="582" y="230"/>
                </a:lnTo>
                <a:lnTo>
                  <a:pt x="582" y="230"/>
                </a:lnTo>
                <a:lnTo>
                  <a:pt x="576" y="226"/>
                </a:lnTo>
                <a:lnTo>
                  <a:pt x="564" y="224"/>
                </a:lnTo>
                <a:lnTo>
                  <a:pt x="548" y="220"/>
                </a:lnTo>
                <a:lnTo>
                  <a:pt x="528" y="220"/>
                </a:lnTo>
                <a:lnTo>
                  <a:pt x="514" y="218"/>
                </a:lnTo>
                <a:lnTo>
                  <a:pt x="514" y="218"/>
                </a:lnTo>
                <a:lnTo>
                  <a:pt x="494" y="216"/>
                </a:lnTo>
                <a:lnTo>
                  <a:pt x="474" y="220"/>
                </a:lnTo>
                <a:lnTo>
                  <a:pt x="482" y="234"/>
                </a:lnTo>
                <a:lnTo>
                  <a:pt x="482" y="234"/>
                </a:lnTo>
                <a:lnTo>
                  <a:pt x="492" y="248"/>
                </a:lnTo>
                <a:lnTo>
                  <a:pt x="494" y="252"/>
                </a:lnTo>
                <a:lnTo>
                  <a:pt x="494" y="256"/>
                </a:lnTo>
                <a:lnTo>
                  <a:pt x="484" y="308"/>
                </a:lnTo>
                <a:lnTo>
                  <a:pt x="488" y="336"/>
                </a:lnTo>
                <a:lnTo>
                  <a:pt x="490" y="336"/>
                </a:lnTo>
                <a:lnTo>
                  <a:pt x="490" y="336"/>
                </a:lnTo>
                <a:lnTo>
                  <a:pt x="488" y="336"/>
                </a:lnTo>
                <a:lnTo>
                  <a:pt x="488" y="336"/>
                </a:lnTo>
                <a:lnTo>
                  <a:pt x="472" y="388"/>
                </a:lnTo>
                <a:lnTo>
                  <a:pt x="472" y="388"/>
                </a:lnTo>
                <a:lnTo>
                  <a:pt x="470" y="394"/>
                </a:lnTo>
                <a:lnTo>
                  <a:pt x="468" y="396"/>
                </a:lnTo>
                <a:lnTo>
                  <a:pt x="466" y="396"/>
                </a:lnTo>
                <a:lnTo>
                  <a:pt x="466" y="394"/>
                </a:lnTo>
                <a:lnTo>
                  <a:pt x="464" y="390"/>
                </a:lnTo>
                <a:lnTo>
                  <a:pt x="464" y="390"/>
                </a:lnTo>
                <a:lnTo>
                  <a:pt x="460" y="384"/>
                </a:lnTo>
                <a:lnTo>
                  <a:pt x="460" y="382"/>
                </a:lnTo>
                <a:lnTo>
                  <a:pt x="458" y="382"/>
                </a:lnTo>
                <a:lnTo>
                  <a:pt x="458" y="382"/>
                </a:lnTo>
                <a:lnTo>
                  <a:pt x="454" y="384"/>
                </a:lnTo>
                <a:lnTo>
                  <a:pt x="452" y="392"/>
                </a:lnTo>
                <a:lnTo>
                  <a:pt x="452" y="392"/>
                </a:lnTo>
                <a:lnTo>
                  <a:pt x="450" y="404"/>
                </a:lnTo>
                <a:lnTo>
                  <a:pt x="444" y="414"/>
                </a:lnTo>
                <a:lnTo>
                  <a:pt x="436" y="422"/>
                </a:lnTo>
                <a:lnTo>
                  <a:pt x="426" y="432"/>
                </a:lnTo>
                <a:lnTo>
                  <a:pt x="412" y="444"/>
                </a:lnTo>
                <a:lnTo>
                  <a:pt x="406" y="448"/>
                </a:lnTo>
                <a:lnTo>
                  <a:pt x="406" y="448"/>
                </a:lnTo>
                <a:lnTo>
                  <a:pt x="404" y="448"/>
                </a:lnTo>
                <a:lnTo>
                  <a:pt x="352" y="448"/>
                </a:lnTo>
                <a:lnTo>
                  <a:pt x="332" y="468"/>
                </a:lnTo>
                <a:lnTo>
                  <a:pt x="332" y="468"/>
                </a:lnTo>
                <a:lnTo>
                  <a:pt x="330" y="468"/>
                </a:lnTo>
                <a:lnTo>
                  <a:pt x="330" y="468"/>
                </a:lnTo>
                <a:lnTo>
                  <a:pt x="274" y="460"/>
                </a:lnTo>
                <a:lnTo>
                  <a:pt x="274" y="460"/>
                </a:lnTo>
                <a:lnTo>
                  <a:pt x="268" y="466"/>
                </a:lnTo>
                <a:lnTo>
                  <a:pt x="260" y="470"/>
                </a:lnTo>
                <a:lnTo>
                  <a:pt x="254" y="470"/>
                </a:lnTo>
                <a:lnTo>
                  <a:pt x="248" y="470"/>
                </a:lnTo>
                <a:lnTo>
                  <a:pt x="248" y="470"/>
                </a:lnTo>
                <a:lnTo>
                  <a:pt x="240" y="470"/>
                </a:lnTo>
                <a:lnTo>
                  <a:pt x="232" y="470"/>
                </a:lnTo>
                <a:lnTo>
                  <a:pt x="206" y="478"/>
                </a:lnTo>
                <a:lnTo>
                  <a:pt x="184" y="504"/>
                </a:lnTo>
                <a:lnTo>
                  <a:pt x="184" y="506"/>
                </a:lnTo>
                <a:lnTo>
                  <a:pt x="148" y="508"/>
                </a:lnTo>
                <a:lnTo>
                  <a:pt x="148" y="478"/>
                </a:lnTo>
                <a:lnTo>
                  <a:pt x="126" y="478"/>
                </a:lnTo>
                <a:lnTo>
                  <a:pt x="122" y="490"/>
                </a:lnTo>
                <a:lnTo>
                  <a:pt x="106" y="494"/>
                </a:lnTo>
                <a:lnTo>
                  <a:pt x="104" y="494"/>
                </a:lnTo>
                <a:lnTo>
                  <a:pt x="104" y="494"/>
                </a:lnTo>
                <a:lnTo>
                  <a:pt x="102" y="494"/>
                </a:lnTo>
                <a:lnTo>
                  <a:pt x="102" y="494"/>
                </a:lnTo>
                <a:lnTo>
                  <a:pt x="102" y="494"/>
                </a:lnTo>
                <a:lnTo>
                  <a:pt x="86" y="486"/>
                </a:lnTo>
                <a:lnTo>
                  <a:pt x="66" y="480"/>
                </a:lnTo>
                <a:lnTo>
                  <a:pt x="66" y="480"/>
                </a:lnTo>
                <a:lnTo>
                  <a:pt x="60" y="482"/>
                </a:lnTo>
                <a:lnTo>
                  <a:pt x="54" y="484"/>
                </a:lnTo>
                <a:lnTo>
                  <a:pt x="38" y="496"/>
                </a:lnTo>
                <a:lnTo>
                  <a:pt x="38" y="496"/>
                </a:lnTo>
                <a:lnTo>
                  <a:pt x="20" y="512"/>
                </a:lnTo>
                <a:lnTo>
                  <a:pt x="14" y="520"/>
                </a:lnTo>
                <a:lnTo>
                  <a:pt x="10" y="528"/>
                </a:lnTo>
                <a:lnTo>
                  <a:pt x="10" y="528"/>
                </a:lnTo>
                <a:lnTo>
                  <a:pt x="12" y="530"/>
                </a:lnTo>
                <a:lnTo>
                  <a:pt x="14" y="536"/>
                </a:lnTo>
                <a:lnTo>
                  <a:pt x="14" y="536"/>
                </a:lnTo>
                <a:lnTo>
                  <a:pt x="16" y="546"/>
                </a:lnTo>
                <a:lnTo>
                  <a:pt x="16" y="554"/>
                </a:lnTo>
                <a:lnTo>
                  <a:pt x="16" y="554"/>
                </a:lnTo>
                <a:lnTo>
                  <a:pt x="14" y="562"/>
                </a:lnTo>
                <a:lnTo>
                  <a:pt x="10" y="568"/>
                </a:lnTo>
                <a:lnTo>
                  <a:pt x="10" y="568"/>
                </a:lnTo>
                <a:lnTo>
                  <a:pt x="6" y="570"/>
                </a:lnTo>
                <a:lnTo>
                  <a:pt x="4" y="574"/>
                </a:lnTo>
                <a:lnTo>
                  <a:pt x="0" y="590"/>
                </a:lnTo>
                <a:lnTo>
                  <a:pt x="14" y="598"/>
                </a:lnTo>
                <a:lnTo>
                  <a:pt x="30" y="580"/>
                </a:lnTo>
                <a:lnTo>
                  <a:pt x="54" y="604"/>
                </a:lnTo>
                <a:lnTo>
                  <a:pt x="54" y="606"/>
                </a:lnTo>
                <a:lnTo>
                  <a:pt x="58" y="650"/>
                </a:lnTo>
                <a:lnTo>
                  <a:pt x="58" y="652"/>
                </a:lnTo>
                <a:lnTo>
                  <a:pt x="58" y="652"/>
                </a:lnTo>
                <a:lnTo>
                  <a:pt x="44" y="712"/>
                </a:lnTo>
                <a:lnTo>
                  <a:pt x="42" y="712"/>
                </a:lnTo>
                <a:lnTo>
                  <a:pt x="42" y="712"/>
                </a:lnTo>
                <a:lnTo>
                  <a:pt x="18" y="712"/>
                </a:lnTo>
                <a:lnTo>
                  <a:pt x="12" y="714"/>
                </a:lnTo>
                <a:lnTo>
                  <a:pt x="6" y="716"/>
                </a:lnTo>
                <a:lnTo>
                  <a:pt x="6" y="716"/>
                </a:lnTo>
                <a:lnTo>
                  <a:pt x="8" y="720"/>
                </a:lnTo>
                <a:lnTo>
                  <a:pt x="12" y="724"/>
                </a:lnTo>
                <a:lnTo>
                  <a:pt x="28" y="736"/>
                </a:lnTo>
                <a:lnTo>
                  <a:pt x="40" y="734"/>
                </a:lnTo>
                <a:lnTo>
                  <a:pt x="42" y="734"/>
                </a:lnTo>
                <a:lnTo>
                  <a:pt x="42" y="734"/>
                </a:lnTo>
                <a:lnTo>
                  <a:pt x="70" y="760"/>
                </a:lnTo>
                <a:lnTo>
                  <a:pt x="70" y="760"/>
                </a:lnTo>
                <a:lnTo>
                  <a:pt x="72" y="764"/>
                </a:lnTo>
                <a:lnTo>
                  <a:pt x="76" y="768"/>
                </a:lnTo>
                <a:lnTo>
                  <a:pt x="76" y="778"/>
                </a:lnTo>
                <a:lnTo>
                  <a:pt x="74" y="792"/>
                </a:lnTo>
                <a:lnTo>
                  <a:pt x="66" y="806"/>
                </a:lnTo>
                <a:lnTo>
                  <a:pt x="70" y="832"/>
                </a:lnTo>
                <a:lnTo>
                  <a:pt x="80" y="834"/>
                </a:lnTo>
                <a:lnTo>
                  <a:pt x="120" y="834"/>
                </a:lnTo>
                <a:lnTo>
                  <a:pt x="100" y="852"/>
                </a:lnTo>
                <a:lnTo>
                  <a:pt x="112" y="860"/>
                </a:lnTo>
                <a:lnTo>
                  <a:pt x="112" y="860"/>
                </a:lnTo>
                <a:lnTo>
                  <a:pt x="128" y="868"/>
                </a:lnTo>
                <a:lnTo>
                  <a:pt x="170" y="886"/>
                </a:lnTo>
                <a:lnTo>
                  <a:pt x="172" y="888"/>
                </a:lnTo>
                <a:lnTo>
                  <a:pt x="174" y="888"/>
                </a:lnTo>
                <a:lnTo>
                  <a:pt x="178" y="952"/>
                </a:lnTo>
                <a:lnTo>
                  <a:pt x="178" y="952"/>
                </a:lnTo>
                <a:lnTo>
                  <a:pt x="180" y="962"/>
                </a:lnTo>
                <a:lnTo>
                  <a:pt x="186" y="970"/>
                </a:lnTo>
                <a:lnTo>
                  <a:pt x="194" y="976"/>
                </a:lnTo>
                <a:lnTo>
                  <a:pt x="206" y="982"/>
                </a:lnTo>
                <a:lnTo>
                  <a:pt x="210" y="980"/>
                </a:lnTo>
                <a:lnTo>
                  <a:pt x="210" y="980"/>
                </a:lnTo>
                <a:lnTo>
                  <a:pt x="212" y="980"/>
                </a:lnTo>
                <a:lnTo>
                  <a:pt x="256" y="986"/>
                </a:lnTo>
                <a:lnTo>
                  <a:pt x="260" y="986"/>
                </a:lnTo>
                <a:lnTo>
                  <a:pt x="260" y="986"/>
                </a:lnTo>
                <a:lnTo>
                  <a:pt x="260" y="984"/>
                </a:lnTo>
                <a:lnTo>
                  <a:pt x="260" y="984"/>
                </a:lnTo>
                <a:lnTo>
                  <a:pt x="268" y="968"/>
                </a:lnTo>
                <a:lnTo>
                  <a:pt x="268" y="966"/>
                </a:lnTo>
                <a:lnTo>
                  <a:pt x="268" y="966"/>
                </a:lnTo>
                <a:lnTo>
                  <a:pt x="268" y="960"/>
                </a:lnTo>
                <a:lnTo>
                  <a:pt x="270" y="956"/>
                </a:lnTo>
                <a:lnTo>
                  <a:pt x="274" y="952"/>
                </a:lnTo>
                <a:lnTo>
                  <a:pt x="278" y="948"/>
                </a:lnTo>
                <a:lnTo>
                  <a:pt x="278" y="948"/>
                </a:lnTo>
                <a:lnTo>
                  <a:pt x="286" y="940"/>
                </a:lnTo>
                <a:lnTo>
                  <a:pt x="290" y="932"/>
                </a:lnTo>
                <a:lnTo>
                  <a:pt x="290" y="932"/>
                </a:lnTo>
                <a:lnTo>
                  <a:pt x="290" y="932"/>
                </a:lnTo>
                <a:lnTo>
                  <a:pt x="294" y="928"/>
                </a:lnTo>
                <a:lnTo>
                  <a:pt x="298" y="926"/>
                </a:lnTo>
                <a:lnTo>
                  <a:pt x="306" y="926"/>
                </a:lnTo>
                <a:lnTo>
                  <a:pt x="314" y="928"/>
                </a:lnTo>
                <a:lnTo>
                  <a:pt x="316" y="928"/>
                </a:lnTo>
                <a:lnTo>
                  <a:pt x="316" y="928"/>
                </a:lnTo>
                <a:lnTo>
                  <a:pt x="330" y="936"/>
                </a:lnTo>
                <a:lnTo>
                  <a:pt x="382" y="946"/>
                </a:lnTo>
                <a:lnTo>
                  <a:pt x="412" y="944"/>
                </a:lnTo>
                <a:lnTo>
                  <a:pt x="434" y="934"/>
                </a:lnTo>
                <a:lnTo>
                  <a:pt x="434" y="934"/>
                </a:lnTo>
                <a:lnTo>
                  <a:pt x="440" y="928"/>
                </a:lnTo>
                <a:lnTo>
                  <a:pt x="444" y="924"/>
                </a:lnTo>
                <a:lnTo>
                  <a:pt x="444" y="924"/>
                </a:lnTo>
                <a:lnTo>
                  <a:pt x="452" y="924"/>
                </a:lnTo>
                <a:lnTo>
                  <a:pt x="460" y="930"/>
                </a:lnTo>
                <a:lnTo>
                  <a:pt x="464" y="932"/>
                </a:lnTo>
                <a:lnTo>
                  <a:pt x="464" y="932"/>
                </a:lnTo>
                <a:lnTo>
                  <a:pt x="468" y="938"/>
                </a:lnTo>
                <a:lnTo>
                  <a:pt x="472" y="948"/>
                </a:lnTo>
                <a:lnTo>
                  <a:pt x="488" y="960"/>
                </a:lnTo>
                <a:lnTo>
                  <a:pt x="500" y="960"/>
                </a:lnTo>
                <a:lnTo>
                  <a:pt x="502" y="960"/>
                </a:lnTo>
                <a:lnTo>
                  <a:pt x="502" y="960"/>
                </a:lnTo>
                <a:lnTo>
                  <a:pt x="504" y="960"/>
                </a:lnTo>
                <a:lnTo>
                  <a:pt x="520" y="968"/>
                </a:lnTo>
                <a:lnTo>
                  <a:pt x="552" y="964"/>
                </a:lnTo>
                <a:lnTo>
                  <a:pt x="570" y="960"/>
                </a:lnTo>
                <a:lnTo>
                  <a:pt x="614" y="964"/>
                </a:lnTo>
                <a:lnTo>
                  <a:pt x="634" y="958"/>
                </a:lnTo>
                <a:lnTo>
                  <a:pt x="658" y="948"/>
                </a:lnTo>
                <a:lnTo>
                  <a:pt x="658" y="948"/>
                </a:lnTo>
                <a:lnTo>
                  <a:pt x="666" y="944"/>
                </a:lnTo>
                <a:lnTo>
                  <a:pt x="676" y="940"/>
                </a:lnTo>
                <a:lnTo>
                  <a:pt x="720" y="940"/>
                </a:lnTo>
                <a:lnTo>
                  <a:pt x="736" y="934"/>
                </a:lnTo>
                <a:lnTo>
                  <a:pt x="736" y="934"/>
                </a:lnTo>
                <a:lnTo>
                  <a:pt x="746" y="930"/>
                </a:lnTo>
                <a:lnTo>
                  <a:pt x="754" y="928"/>
                </a:lnTo>
                <a:lnTo>
                  <a:pt x="778" y="928"/>
                </a:lnTo>
                <a:lnTo>
                  <a:pt x="790" y="936"/>
                </a:lnTo>
                <a:lnTo>
                  <a:pt x="826" y="944"/>
                </a:lnTo>
                <a:lnTo>
                  <a:pt x="826" y="944"/>
                </a:lnTo>
                <a:lnTo>
                  <a:pt x="830" y="944"/>
                </a:lnTo>
                <a:lnTo>
                  <a:pt x="832" y="948"/>
                </a:lnTo>
                <a:lnTo>
                  <a:pt x="842" y="956"/>
                </a:lnTo>
                <a:lnTo>
                  <a:pt x="858" y="964"/>
                </a:lnTo>
                <a:lnTo>
                  <a:pt x="858" y="966"/>
                </a:lnTo>
                <a:lnTo>
                  <a:pt x="892" y="968"/>
                </a:lnTo>
                <a:lnTo>
                  <a:pt x="892" y="968"/>
                </a:lnTo>
                <a:lnTo>
                  <a:pt x="892" y="968"/>
                </a:lnTo>
                <a:lnTo>
                  <a:pt x="908" y="976"/>
                </a:lnTo>
                <a:lnTo>
                  <a:pt x="928" y="980"/>
                </a:lnTo>
                <a:lnTo>
                  <a:pt x="928" y="980"/>
                </a:lnTo>
                <a:lnTo>
                  <a:pt x="946" y="982"/>
                </a:lnTo>
                <a:lnTo>
                  <a:pt x="950" y="972"/>
                </a:lnTo>
                <a:lnTo>
                  <a:pt x="942" y="956"/>
                </a:lnTo>
                <a:lnTo>
                  <a:pt x="940" y="940"/>
                </a:lnTo>
                <a:lnTo>
                  <a:pt x="940" y="940"/>
                </a:lnTo>
                <a:lnTo>
                  <a:pt x="938" y="940"/>
                </a:lnTo>
                <a:lnTo>
                  <a:pt x="942" y="936"/>
                </a:lnTo>
                <a:lnTo>
                  <a:pt x="952" y="922"/>
                </a:lnTo>
                <a:lnTo>
                  <a:pt x="952" y="920"/>
                </a:lnTo>
                <a:lnTo>
                  <a:pt x="952" y="920"/>
                </a:lnTo>
                <a:lnTo>
                  <a:pt x="954" y="920"/>
                </a:lnTo>
                <a:lnTo>
                  <a:pt x="954" y="920"/>
                </a:lnTo>
                <a:lnTo>
                  <a:pt x="964" y="912"/>
                </a:lnTo>
                <a:lnTo>
                  <a:pt x="964" y="912"/>
                </a:lnTo>
                <a:lnTo>
                  <a:pt x="962" y="908"/>
                </a:lnTo>
                <a:lnTo>
                  <a:pt x="958" y="892"/>
                </a:lnTo>
                <a:lnTo>
                  <a:pt x="958" y="892"/>
                </a:lnTo>
                <a:lnTo>
                  <a:pt x="956" y="888"/>
                </a:lnTo>
                <a:lnTo>
                  <a:pt x="950" y="884"/>
                </a:lnTo>
                <a:lnTo>
                  <a:pt x="950" y="884"/>
                </a:lnTo>
                <a:lnTo>
                  <a:pt x="938" y="872"/>
                </a:lnTo>
                <a:lnTo>
                  <a:pt x="922" y="858"/>
                </a:lnTo>
                <a:lnTo>
                  <a:pt x="922" y="856"/>
                </a:lnTo>
                <a:lnTo>
                  <a:pt x="920" y="856"/>
                </a:lnTo>
                <a:lnTo>
                  <a:pt x="922" y="856"/>
                </a:lnTo>
                <a:lnTo>
                  <a:pt x="922" y="854"/>
                </a:lnTo>
                <a:lnTo>
                  <a:pt x="924" y="838"/>
                </a:lnTo>
                <a:lnTo>
                  <a:pt x="924" y="828"/>
                </a:lnTo>
                <a:lnTo>
                  <a:pt x="916" y="808"/>
                </a:lnTo>
                <a:lnTo>
                  <a:pt x="934" y="804"/>
                </a:lnTo>
                <a:lnTo>
                  <a:pt x="944" y="796"/>
                </a:lnTo>
                <a:lnTo>
                  <a:pt x="966" y="796"/>
                </a:lnTo>
                <a:lnTo>
                  <a:pt x="988" y="792"/>
                </a:lnTo>
                <a:lnTo>
                  <a:pt x="990" y="792"/>
                </a:lnTo>
                <a:lnTo>
                  <a:pt x="1004" y="794"/>
                </a:lnTo>
                <a:lnTo>
                  <a:pt x="1022" y="788"/>
                </a:lnTo>
                <a:lnTo>
                  <a:pt x="1042" y="784"/>
                </a:lnTo>
                <a:lnTo>
                  <a:pt x="1054" y="780"/>
                </a:lnTo>
                <a:lnTo>
                  <a:pt x="1056" y="780"/>
                </a:lnTo>
                <a:lnTo>
                  <a:pt x="1090" y="772"/>
                </a:lnTo>
                <a:lnTo>
                  <a:pt x="1096" y="768"/>
                </a:lnTo>
                <a:lnTo>
                  <a:pt x="1094" y="760"/>
                </a:lnTo>
                <a:lnTo>
                  <a:pt x="1088" y="750"/>
                </a:lnTo>
                <a:lnTo>
                  <a:pt x="1088" y="748"/>
                </a:lnTo>
                <a:lnTo>
                  <a:pt x="1086" y="748"/>
                </a:lnTo>
                <a:lnTo>
                  <a:pt x="1086" y="748"/>
                </a:lnTo>
                <a:lnTo>
                  <a:pt x="1088" y="736"/>
                </a:lnTo>
                <a:lnTo>
                  <a:pt x="1090" y="734"/>
                </a:lnTo>
                <a:lnTo>
                  <a:pt x="1090" y="718"/>
                </a:lnTo>
                <a:lnTo>
                  <a:pt x="1086" y="704"/>
                </a:lnTo>
                <a:lnTo>
                  <a:pt x="1086" y="704"/>
                </a:lnTo>
                <a:lnTo>
                  <a:pt x="1086" y="702"/>
                </a:lnTo>
                <a:lnTo>
                  <a:pt x="1094" y="686"/>
                </a:lnTo>
                <a:lnTo>
                  <a:pt x="1094" y="686"/>
                </a:lnTo>
                <a:lnTo>
                  <a:pt x="1100" y="678"/>
                </a:lnTo>
                <a:lnTo>
                  <a:pt x="1102" y="676"/>
                </a:lnTo>
                <a:lnTo>
                  <a:pt x="1106" y="676"/>
                </a:lnTo>
                <a:lnTo>
                  <a:pt x="1126" y="676"/>
                </a:lnTo>
                <a:lnTo>
                  <a:pt x="1126" y="676"/>
                </a:lnTo>
                <a:lnTo>
                  <a:pt x="1132" y="676"/>
                </a:lnTo>
                <a:lnTo>
                  <a:pt x="1138" y="672"/>
                </a:lnTo>
                <a:lnTo>
                  <a:pt x="1170" y="630"/>
                </a:lnTo>
                <a:lnTo>
                  <a:pt x="1170" y="628"/>
                </a:lnTo>
                <a:lnTo>
                  <a:pt x="1170" y="628"/>
                </a:lnTo>
                <a:lnTo>
                  <a:pt x="1186" y="614"/>
                </a:lnTo>
                <a:lnTo>
                  <a:pt x="1188" y="612"/>
                </a:lnTo>
                <a:lnTo>
                  <a:pt x="1188" y="612"/>
                </a:lnTo>
                <a:lnTo>
                  <a:pt x="1196" y="610"/>
                </a:lnTo>
                <a:lnTo>
                  <a:pt x="1202" y="608"/>
                </a:lnTo>
                <a:lnTo>
                  <a:pt x="1206" y="604"/>
                </a:lnTo>
                <a:lnTo>
                  <a:pt x="1206" y="604"/>
                </a:lnTo>
                <a:lnTo>
                  <a:pt x="1214" y="596"/>
                </a:lnTo>
                <a:lnTo>
                  <a:pt x="1218" y="592"/>
                </a:lnTo>
                <a:lnTo>
                  <a:pt x="1246" y="598"/>
                </a:lnTo>
                <a:lnTo>
                  <a:pt x="1270" y="588"/>
                </a:lnTo>
                <a:lnTo>
                  <a:pt x="1270" y="588"/>
                </a:lnTo>
                <a:lnTo>
                  <a:pt x="1270" y="588"/>
                </a:lnTo>
                <a:lnTo>
                  <a:pt x="1270" y="588"/>
                </a:lnTo>
                <a:lnTo>
                  <a:pt x="1270" y="588"/>
                </a:lnTo>
                <a:lnTo>
                  <a:pt x="1284" y="586"/>
                </a:lnTo>
                <a:lnTo>
                  <a:pt x="1296" y="580"/>
                </a:lnTo>
                <a:lnTo>
                  <a:pt x="1296" y="562"/>
                </a:lnTo>
                <a:lnTo>
                  <a:pt x="1298" y="540"/>
                </a:lnTo>
                <a:lnTo>
                  <a:pt x="1298" y="538"/>
                </a:lnTo>
                <a:lnTo>
                  <a:pt x="1298" y="538"/>
                </a:lnTo>
                <a:lnTo>
                  <a:pt x="1298" y="538"/>
                </a:lnTo>
                <a:lnTo>
                  <a:pt x="1302" y="532"/>
                </a:lnTo>
                <a:lnTo>
                  <a:pt x="1302" y="5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7420519" y="3055703"/>
            <a:ext cx="1289050" cy="923925"/>
          </a:xfrm>
          <a:custGeom>
            <a:avLst/>
            <a:gdLst>
              <a:gd name="T0" fmla="*/ 482 w 812"/>
              <a:gd name="T1" fmla="*/ 58 h 582"/>
              <a:gd name="T2" fmla="*/ 436 w 812"/>
              <a:gd name="T3" fmla="*/ 74 h 582"/>
              <a:gd name="T4" fmla="*/ 356 w 812"/>
              <a:gd name="T5" fmla="*/ 18 h 582"/>
              <a:gd name="T6" fmla="*/ 314 w 812"/>
              <a:gd name="T7" fmla="*/ 6 h 582"/>
              <a:gd name="T8" fmla="*/ 248 w 812"/>
              <a:gd name="T9" fmla="*/ 6 h 582"/>
              <a:gd name="T10" fmla="*/ 196 w 812"/>
              <a:gd name="T11" fmla="*/ 20 h 582"/>
              <a:gd name="T12" fmla="*/ 158 w 812"/>
              <a:gd name="T13" fmla="*/ 28 h 582"/>
              <a:gd name="T14" fmla="*/ 82 w 812"/>
              <a:gd name="T15" fmla="*/ 40 h 582"/>
              <a:gd name="T16" fmla="*/ 98 w 812"/>
              <a:gd name="T17" fmla="*/ 90 h 582"/>
              <a:gd name="T18" fmla="*/ 120 w 812"/>
              <a:gd name="T19" fmla="*/ 118 h 582"/>
              <a:gd name="T20" fmla="*/ 102 w 812"/>
              <a:gd name="T21" fmla="*/ 166 h 582"/>
              <a:gd name="T22" fmla="*/ 112 w 812"/>
              <a:gd name="T23" fmla="*/ 204 h 582"/>
              <a:gd name="T24" fmla="*/ 96 w 812"/>
              <a:gd name="T25" fmla="*/ 216 h 582"/>
              <a:gd name="T26" fmla="*/ 44 w 812"/>
              <a:gd name="T27" fmla="*/ 202 h 582"/>
              <a:gd name="T28" fmla="*/ 16 w 812"/>
              <a:gd name="T29" fmla="*/ 248 h 582"/>
              <a:gd name="T30" fmla="*/ 4 w 812"/>
              <a:gd name="T31" fmla="*/ 262 h 582"/>
              <a:gd name="T32" fmla="*/ 18 w 812"/>
              <a:gd name="T33" fmla="*/ 310 h 582"/>
              <a:gd name="T34" fmla="*/ 0 w 812"/>
              <a:gd name="T35" fmla="*/ 370 h 582"/>
              <a:gd name="T36" fmla="*/ 40 w 812"/>
              <a:gd name="T37" fmla="*/ 422 h 582"/>
              <a:gd name="T38" fmla="*/ 76 w 812"/>
              <a:gd name="T39" fmla="*/ 418 h 582"/>
              <a:gd name="T40" fmla="*/ 92 w 812"/>
              <a:gd name="T41" fmla="*/ 426 h 582"/>
              <a:gd name="T42" fmla="*/ 126 w 812"/>
              <a:gd name="T43" fmla="*/ 458 h 582"/>
              <a:gd name="T44" fmla="*/ 160 w 812"/>
              <a:gd name="T45" fmla="*/ 474 h 582"/>
              <a:gd name="T46" fmla="*/ 232 w 812"/>
              <a:gd name="T47" fmla="*/ 498 h 582"/>
              <a:gd name="T48" fmla="*/ 304 w 812"/>
              <a:gd name="T49" fmla="*/ 496 h 582"/>
              <a:gd name="T50" fmla="*/ 340 w 812"/>
              <a:gd name="T51" fmla="*/ 536 h 582"/>
              <a:gd name="T52" fmla="*/ 350 w 812"/>
              <a:gd name="T53" fmla="*/ 554 h 582"/>
              <a:gd name="T54" fmla="*/ 366 w 812"/>
              <a:gd name="T55" fmla="*/ 578 h 582"/>
              <a:gd name="T56" fmla="*/ 404 w 812"/>
              <a:gd name="T57" fmla="*/ 554 h 582"/>
              <a:gd name="T58" fmla="*/ 444 w 812"/>
              <a:gd name="T59" fmla="*/ 554 h 582"/>
              <a:gd name="T60" fmla="*/ 452 w 812"/>
              <a:gd name="T61" fmla="*/ 522 h 582"/>
              <a:gd name="T62" fmla="*/ 484 w 812"/>
              <a:gd name="T63" fmla="*/ 458 h 582"/>
              <a:gd name="T64" fmla="*/ 480 w 812"/>
              <a:gd name="T65" fmla="*/ 418 h 582"/>
              <a:gd name="T66" fmla="*/ 532 w 812"/>
              <a:gd name="T67" fmla="*/ 414 h 582"/>
              <a:gd name="T68" fmla="*/ 560 w 812"/>
              <a:gd name="T69" fmla="*/ 452 h 582"/>
              <a:gd name="T70" fmla="*/ 580 w 812"/>
              <a:gd name="T71" fmla="*/ 468 h 582"/>
              <a:gd name="T72" fmla="*/ 598 w 812"/>
              <a:gd name="T73" fmla="*/ 498 h 582"/>
              <a:gd name="T74" fmla="*/ 650 w 812"/>
              <a:gd name="T75" fmla="*/ 518 h 582"/>
              <a:gd name="T76" fmla="*/ 664 w 812"/>
              <a:gd name="T77" fmla="*/ 522 h 582"/>
              <a:gd name="T78" fmla="*/ 700 w 812"/>
              <a:gd name="T79" fmla="*/ 508 h 582"/>
              <a:gd name="T80" fmla="*/ 698 w 812"/>
              <a:gd name="T81" fmla="*/ 480 h 582"/>
              <a:gd name="T82" fmla="*/ 696 w 812"/>
              <a:gd name="T83" fmla="*/ 460 h 582"/>
              <a:gd name="T84" fmla="*/ 690 w 812"/>
              <a:gd name="T85" fmla="*/ 406 h 582"/>
              <a:gd name="T86" fmla="*/ 746 w 812"/>
              <a:gd name="T87" fmla="*/ 392 h 582"/>
              <a:gd name="T88" fmla="*/ 728 w 812"/>
              <a:gd name="T89" fmla="*/ 374 h 582"/>
              <a:gd name="T90" fmla="*/ 782 w 812"/>
              <a:gd name="T91" fmla="*/ 314 h 582"/>
              <a:gd name="T92" fmla="*/ 800 w 812"/>
              <a:gd name="T93" fmla="*/ 256 h 582"/>
              <a:gd name="T94" fmla="*/ 778 w 812"/>
              <a:gd name="T95" fmla="*/ 182 h 582"/>
              <a:gd name="T96" fmla="*/ 736 w 812"/>
              <a:gd name="T97" fmla="*/ 158 h 582"/>
              <a:gd name="T98" fmla="*/ 664 w 812"/>
              <a:gd name="T99" fmla="*/ 94 h 582"/>
              <a:gd name="T100" fmla="*/ 644 w 812"/>
              <a:gd name="T101" fmla="*/ 106 h 582"/>
              <a:gd name="T102" fmla="*/ 596 w 812"/>
              <a:gd name="T103" fmla="*/ 62 h 582"/>
              <a:gd name="T104" fmla="*/ 560 w 812"/>
              <a:gd name="T105" fmla="*/ 52 h 582"/>
              <a:gd name="T106" fmla="*/ 542 w 812"/>
              <a:gd name="T107" fmla="*/ 56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12" h="582">
                <a:moveTo>
                  <a:pt x="484" y="30"/>
                </a:moveTo>
                <a:lnTo>
                  <a:pt x="476" y="36"/>
                </a:lnTo>
                <a:lnTo>
                  <a:pt x="476" y="36"/>
                </a:lnTo>
                <a:lnTo>
                  <a:pt x="480" y="56"/>
                </a:lnTo>
                <a:lnTo>
                  <a:pt x="480" y="58"/>
                </a:lnTo>
                <a:lnTo>
                  <a:pt x="482" y="58"/>
                </a:lnTo>
                <a:lnTo>
                  <a:pt x="480" y="58"/>
                </a:lnTo>
                <a:lnTo>
                  <a:pt x="472" y="78"/>
                </a:lnTo>
                <a:lnTo>
                  <a:pt x="460" y="82"/>
                </a:lnTo>
                <a:lnTo>
                  <a:pt x="458" y="84"/>
                </a:lnTo>
                <a:lnTo>
                  <a:pt x="456" y="84"/>
                </a:lnTo>
                <a:lnTo>
                  <a:pt x="436" y="74"/>
                </a:lnTo>
                <a:lnTo>
                  <a:pt x="436" y="74"/>
                </a:lnTo>
                <a:lnTo>
                  <a:pt x="436" y="74"/>
                </a:lnTo>
                <a:lnTo>
                  <a:pt x="396" y="38"/>
                </a:lnTo>
                <a:lnTo>
                  <a:pt x="380" y="28"/>
                </a:lnTo>
                <a:lnTo>
                  <a:pt x="356" y="20"/>
                </a:lnTo>
                <a:lnTo>
                  <a:pt x="356" y="18"/>
                </a:lnTo>
                <a:lnTo>
                  <a:pt x="356" y="18"/>
                </a:lnTo>
                <a:lnTo>
                  <a:pt x="356" y="18"/>
                </a:lnTo>
                <a:lnTo>
                  <a:pt x="356" y="18"/>
                </a:lnTo>
                <a:lnTo>
                  <a:pt x="344" y="10"/>
                </a:lnTo>
                <a:lnTo>
                  <a:pt x="324" y="4"/>
                </a:lnTo>
                <a:lnTo>
                  <a:pt x="314" y="6"/>
                </a:lnTo>
                <a:lnTo>
                  <a:pt x="312" y="6"/>
                </a:lnTo>
                <a:lnTo>
                  <a:pt x="288" y="4"/>
                </a:lnTo>
                <a:lnTo>
                  <a:pt x="286" y="4"/>
                </a:lnTo>
                <a:lnTo>
                  <a:pt x="268" y="0"/>
                </a:lnTo>
                <a:lnTo>
                  <a:pt x="256" y="0"/>
                </a:lnTo>
                <a:lnTo>
                  <a:pt x="248" y="6"/>
                </a:lnTo>
                <a:lnTo>
                  <a:pt x="248" y="6"/>
                </a:lnTo>
                <a:lnTo>
                  <a:pt x="240" y="8"/>
                </a:lnTo>
                <a:lnTo>
                  <a:pt x="228" y="10"/>
                </a:lnTo>
                <a:lnTo>
                  <a:pt x="212" y="14"/>
                </a:lnTo>
                <a:lnTo>
                  <a:pt x="198" y="18"/>
                </a:lnTo>
                <a:lnTo>
                  <a:pt x="196" y="20"/>
                </a:lnTo>
                <a:lnTo>
                  <a:pt x="196" y="20"/>
                </a:lnTo>
                <a:lnTo>
                  <a:pt x="196" y="20"/>
                </a:lnTo>
                <a:lnTo>
                  <a:pt x="180" y="22"/>
                </a:lnTo>
                <a:lnTo>
                  <a:pt x="160" y="28"/>
                </a:lnTo>
                <a:lnTo>
                  <a:pt x="160" y="28"/>
                </a:lnTo>
                <a:lnTo>
                  <a:pt x="158" y="28"/>
                </a:lnTo>
                <a:lnTo>
                  <a:pt x="144" y="26"/>
                </a:lnTo>
                <a:lnTo>
                  <a:pt x="120" y="30"/>
                </a:lnTo>
                <a:lnTo>
                  <a:pt x="100" y="30"/>
                </a:lnTo>
                <a:lnTo>
                  <a:pt x="92" y="38"/>
                </a:lnTo>
                <a:lnTo>
                  <a:pt x="92" y="38"/>
                </a:lnTo>
                <a:lnTo>
                  <a:pt x="82" y="40"/>
                </a:lnTo>
                <a:lnTo>
                  <a:pt x="86" y="50"/>
                </a:lnTo>
                <a:lnTo>
                  <a:pt x="86" y="66"/>
                </a:lnTo>
                <a:lnTo>
                  <a:pt x="84" y="78"/>
                </a:lnTo>
                <a:lnTo>
                  <a:pt x="98" y="90"/>
                </a:lnTo>
                <a:lnTo>
                  <a:pt x="98" y="90"/>
                </a:lnTo>
                <a:lnTo>
                  <a:pt x="98" y="90"/>
                </a:lnTo>
                <a:lnTo>
                  <a:pt x="98" y="90"/>
                </a:lnTo>
                <a:lnTo>
                  <a:pt x="110" y="102"/>
                </a:lnTo>
                <a:lnTo>
                  <a:pt x="110" y="102"/>
                </a:lnTo>
                <a:lnTo>
                  <a:pt x="118" y="110"/>
                </a:lnTo>
                <a:lnTo>
                  <a:pt x="120" y="114"/>
                </a:lnTo>
                <a:lnTo>
                  <a:pt x="120" y="118"/>
                </a:lnTo>
                <a:lnTo>
                  <a:pt x="124" y="130"/>
                </a:lnTo>
                <a:lnTo>
                  <a:pt x="130" y="142"/>
                </a:lnTo>
                <a:lnTo>
                  <a:pt x="130" y="142"/>
                </a:lnTo>
                <a:lnTo>
                  <a:pt x="128" y="142"/>
                </a:lnTo>
                <a:lnTo>
                  <a:pt x="112" y="154"/>
                </a:lnTo>
                <a:lnTo>
                  <a:pt x="102" y="166"/>
                </a:lnTo>
                <a:lnTo>
                  <a:pt x="104" y="178"/>
                </a:lnTo>
                <a:lnTo>
                  <a:pt x="112" y="196"/>
                </a:lnTo>
                <a:lnTo>
                  <a:pt x="112" y="198"/>
                </a:lnTo>
                <a:lnTo>
                  <a:pt x="112" y="198"/>
                </a:lnTo>
                <a:lnTo>
                  <a:pt x="112" y="198"/>
                </a:lnTo>
                <a:lnTo>
                  <a:pt x="112" y="204"/>
                </a:lnTo>
                <a:lnTo>
                  <a:pt x="112" y="204"/>
                </a:lnTo>
                <a:lnTo>
                  <a:pt x="108" y="210"/>
                </a:lnTo>
                <a:lnTo>
                  <a:pt x="106" y="214"/>
                </a:lnTo>
                <a:lnTo>
                  <a:pt x="106" y="214"/>
                </a:lnTo>
                <a:lnTo>
                  <a:pt x="102" y="216"/>
                </a:lnTo>
                <a:lnTo>
                  <a:pt x="96" y="216"/>
                </a:lnTo>
                <a:lnTo>
                  <a:pt x="80" y="214"/>
                </a:lnTo>
                <a:lnTo>
                  <a:pt x="60" y="210"/>
                </a:lnTo>
                <a:lnTo>
                  <a:pt x="60" y="210"/>
                </a:lnTo>
                <a:lnTo>
                  <a:pt x="60" y="210"/>
                </a:lnTo>
                <a:lnTo>
                  <a:pt x="58" y="210"/>
                </a:lnTo>
                <a:lnTo>
                  <a:pt x="44" y="202"/>
                </a:lnTo>
                <a:lnTo>
                  <a:pt x="20" y="202"/>
                </a:lnTo>
                <a:lnTo>
                  <a:pt x="22" y="202"/>
                </a:lnTo>
                <a:lnTo>
                  <a:pt x="20" y="242"/>
                </a:lnTo>
                <a:lnTo>
                  <a:pt x="20" y="242"/>
                </a:lnTo>
                <a:lnTo>
                  <a:pt x="18" y="246"/>
                </a:lnTo>
                <a:lnTo>
                  <a:pt x="16" y="248"/>
                </a:lnTo>
                <a:lnTo>
                  <a:pt x="8" y="250"/>
                </a:lnTo>
                <a:lnTo>
                  <a:pt x="8" y="250"/>
                </a:lnTo>
                <a:lnTo>
                  <a:pt x="6" y="254"/>
                </a:lnTo>
                <a:lnTo>
                  <a:pt x="6" y="262"/>
                </a:lnTo>
                <a:lnTo>
                  <a:pt x="6" y="262"/>
                </a:lnTo>
                <a:lnTo>
                  <a:pt x="4" y="262"/>
                </a:lnTo>
                <a:lnTo>
                  <a:pt x="4" y="272"/>
                </a:lnTo>
                <a:lnTo>
                  <a:pt x="4" y="272"/>
                </a:lnTo>
                <a:lnTo>
                  <a:pt x="10" y="280"/>
                </a:lnTo>
                <a:lnTo>
                  <a:pt x="14" y="284"/>
                </a:lnTo>
                <a:lnTo>
                  <a:pt x="18" y="304"/>
                </a:lnTo>
                <a:lnTo>
                  <a:pt x="18" y="310"/>
                </a:lnTo>
                <a:lnTo>
                  <a:pt x="18" y="310"/>
                </a:lnTo>
                <a:lnTo>
                  <a:pt x="16" y="322"/>
                </a:lnTo>
                <a:lnTo>
                  <a:pt x="10" y="338"/>
                </a:lnTo>
                <a:lnTo>
                  <a:pt x="0" y="358"/>
                </a:lnTo>
                <a:lnTo>
                  <a:pt x="0" y="362"/>
                </a:lnTo>
                <a:lnTo>
                  <a:pt x="0" y="370"/>
                </a:lnTo>
                <a:lnTo>
                  <a:pt x="12" y="384"/>
                </a:lnTo>
                <a:lnTo>
                  <a:pt x="12" y="384"/>
                </a:lnTo>
                <a:lnTo>
                  <a:pt x="16" y="394"/>
                </a:lnTo>
                <a:lnTo>
                  <a:pt x="26" y="406"/>
                </a:lnTo>
                <a:lnTo>
                  <a:pt x="40" y="422"/>
                </a:lnTo>
                <a:lnTo>
                  <a:pt x="40" y="422"/>
                </a:lnTo>
                <a:lnTo>
                  <a:pt x="48" y="430"/>
                </a:lnTo>
                <a:lnTo>
                  <a:pt x="52" y="430"/>
                </a:lnTo>
                <a:lnTo>
                  <a:pt x="68" y="422"/>
                </a:lnTo>
                <a:lnTo>
                  <a:pt x="68" y="422"/>
                </a:lnTo>
                <a:lnTo>
                  <a:pt x="72" y="418"/>
                </a:lnTo>
                <a:lnTo>
                  <a:pt x="76" y="418"/>
                </a:lnTo>
                <a:lnTo>
                  <a:pt x="76" y="418"/>
                </a:lnTo>
                <a:lnTo>
                  <a:pt x="84" y="420"/>
                </a:lnTo>
                <a:lnTo>
                  <a:pt x="92" y="424"/>
                </a:lnTo>
                <a:lnTo>
                  <a:pt x="92" y="424"/>
                </a:lnTo>
                <a:lnTo>
                  <a:pt x="92" y="424"/>
                </a:lnTo>
                <a:lnTo>
                  <a:pt x="92" y="426"/>
                </a:lnTo>
                <a:lnTo>
                  <a:pt x="100" y="434"/>
                </a:lnTo>
                <a:lnTo>
                  <a:pt x="104" y="444"/>
                </a:lnTo>
                <a:lnTo>
                  <a:pt x="108" y="448"/>
                </a:lnTo>
                <a:lnTo>
                  <a:pt x="110" y="450"/>
                </a:lnTo>
                <a:lnTo>
                  <a:pt x="120" y="458"/>
                </a:lnTo>
                <a:lnTo>
                  <a:pt x="126" y="458"/>
                </a:lnTo>
                <a:lnTo>
                  <a:pt x="126" y="458"/>
                </a:lnTo>
                <a:lnTo>
                  <a:pt x="132" y="460"/>
                </a:lnTo>
                <a:lnTo>
                  <a:pt x="136" y="464"/>
                </a:lnTo>
                <a:lnTo>
                  <a:pt x="136" y="464"/>
                </a:lnTo>
                <a:lnTo>
                  <a:pt x="144" y="468"/>
                </a:lnTo>
                <a:lnTo>
                  <a:pt x="160" y="474"/>
                </a:lnTo>
                <a:lnTo>
                  <a:pt x="162" y="474"/>
                </a:lnTo>
                <a:lnTo>
                  <a:pt x="186" y="482"/>
                </a:lnTo>
                <a:lnTo>
                  <a:pt x="186" y="482"/>
                </a:lnTo>
                <a:lnTo>
                  <a:pt x="188" y="482"/>
                </a:lnTo>
                <a:lnTo>
                  <a:pt x="204" y="490"/>
                </a:lnTo>
                <a:lnTo>
                  <a:pt x="232" y="498"/>
                </a:lnTo>
                <a:lnTo>
                  <a:pt x="234" y="498"/>
                </a:lnTo>
                <a:lnTo>
                  <a:pt x="272" y="500"/>
                </a:lnTo>
                <a:lnTo>
                  <a:pt x="288" y="494"/>
                </a:lnTo>
                <a:lnTo>
                  <a:pt x="304" y="494"/>
                </a:lnTo>
                <a:lnTo>
                  <a:pt x="304" y="494"/>
                </a:lnTo>
                <a:lnTo>
                  <a:pt x="304" y="496"/>
                </a:lnTo>
                <a:lnTo>
                  <a:pt x="316" y="512"/>
                </a:lnTo>
                <a:lnTo>
                  <a:pt x="316" y="512"/>
                </a:lnTo>
                <a:lnTo>
                  <a:pt x="316" y="512"/>
                </a:lnTo>
                <a:lnTo>
                  <a:pt x="324" y="526"/>
                </a:lnTo>
                <a:lnTo>
                  <a:pt x="332" y="532"/>
                </a:lnTo>
                <a:lnTo>
                  <a:pt x="340" y="536"/>
                </a:lnTo>
                <a:lnTo>
                  <a:pt x="340" y="538"/>
                </a:lnTo>
                <a:lnTo>
                  <a:pt x="340" y="538"/>
                </a:lnTo>
                <a:lnTo>
                  <a:pt x="342" y="538"/>
                </a:lnTo>
                <a:lnTo>
                  <a:pt x="348" y="554"/>
                </a:lnTo>
                <a:lnTo>
                  <a:pt x="348" y="554"/>
                </a:lnTo>
                <a:lnTo>
                  <a:pt x="350" y="554"/>
                </a:lnTo>
                <a:lnTo>
                  <a:pt x="350" y="556"/>
                </a:lnTo>
                <a:lnTo>
                  <a:pt x="354" y="574"/>
                </a:lnTo>
                <a:lnTo>
                  <a:pt x="364" y="578"/>
                </a:lnTo>
                <a:lnTo>
                  <a:pt x="366" y="578"/>
                </a:lnTo>
                <a:lnTo>
                  <a:pt x="366" y="578"/>
                </a:lnTo>
                <a:lnTo>
                  <a:pt x="366" y="578"/>
                </a:lnTo>
                <a:lnTo>
                  <a:pt x="376" y="582"/>
                </a:lnTo>
                <a:lnTo>
                  <a:pt x="388" y="580"/>
                </a:lnTo>
                <a:lnTo>
                  <a:pt x="390" y="568"/>
                </a:lnTo>
                <a:lnTo>
                  <a:pt x="390" y="568"/>
                </a:lnTo>
                <a:lnTo>
                  <a:pt x="392" y="566"/>
                </a:lnTo>
                <a:lnTo>
                  <a:pt x="404" y="554"/>
                </a:lnTo>
                <a:lnTo>
                  <a:pt x="420" y="558"/>
                </a:lnTo>
                <a:lnTo>
                  <a:pt x="420" y="558"/>
                </a:lnTo>
                <a:lnTo>
                  <a:pt x="428" y="574"/>
                </a:lnTo>
                <a:lnTo>
                  <a:pt x="442" y="570"/>
                </a:lnTo>
                <a:lnTo>
                  <a:pt x="444" y="554"/>
                </a:lnTo>
                <a:lnTo>
                  <a:pt x="444" y="554"/>
                </a:lnTo>
                <a:lnTo>
                  <a:pt x="444" y="552"/>
                </a:lnTo>
                <a:lnTo>
                  <a:pt x="444" y="552"/>
                </a:lnTo>
                <a:lnTo>
                  <a:pt x="456" y="546"/>
                </a:lnTo>
                <a:lnTo>
                  <a:pt x="452" y="524"/>
                </a:lnTo>
                <a:lnTo>
                  <a:pt x="452" y="522"/>
                </a:lnTo>
                <a:lnTo>
                  <a:pt x="452" y="522"/>
                </a:lnTo>
                <a:lnTo>
                  <a:pt x="452" y="522"/>
                </a:lnTo>
                <a:lnTo>
                  <a:pt x="464" y="496"/>
                </a:lnTo>
                <a:lnTo>
                  <a:pt x="476" y="492"/>
                </a:lnTo>
                <a:lnTo>
                  <a:pt x="472" y="470"/>
                </a:lnTo>
                <a:lnTo>
                  <a:pt x="484" y="470"/>
                </a:lnTo>
                <a:lnTo>
                  <a:pt x="484" y="458"/>
                </a:lnTo>
                <a:lnTo>
                  <a:pt x="476" y="438"/>
                </a:lnTo>
                <a:lnTo>
                  <a:pt x="476" y="438"/>
                </a:lnTo>
                <a:lnTo>
                  <a:pt x="476" y="436"/>
                </a:lnTo>
                <a:lnTo>
                  <a:pt x="478" y="420"/>
                </a:lnTo>
                <a:lnTo>
                  <a:pt x="478" y="418"/>
                </a:lnTo>
                <a:lnTo>
                  <a:pt x="480" y="418"/>
                </a:lnTo>
                <a:lnTo>
                  <a:pt x="488" y="406"/>
                </a:lnTo>
                <a:lnTo>
                  <a:pt x="490" y="406"/>
                </a:lnTo>
                <a:lnTo>
                  <a:pt x="492" y="406"/>
                </a:lnTo>
                <a:lnTo>
                  <a:pt x="514" y="410"/>
                </a:lnTo>
                <a:lnTo>
                  <a:pt x="514" y="410"/>
                </a:lnTo>
                <a:lnTo>
                  <a:pt x="532" y="414"/>
                </a:lnTo>
                <a:lnTo>
                  <a:pt x="548" y="410"/>
                </a:lnTo>
                <a:lnTo>
                  <a:pt x="556" y="426"/>
                </a:lnTo>
                <a:lnTo>
                  <a:pt x="556" y="428"/>
                </a:lnTo>
                <a:lnTo>
                  <a:pt x="556" y="440"/>
                </a:lnTo>
                <a:lnTo>
                  <a:pt x="560" y="452"/>
                </a:lnTo>
                <a:lnTo>
                  <a:pt x="560" y="452"/>
                </a:lnTo>
                <a:lnTo>
                  <a:pt x="562" y="458"/>
                </a:lnTo>
                <a:lnTo>
                  <a:pt x="568" y="462"/>
                </a:lnTo>
                <a:lnTo>
                  <a:pt x="568" y="462"/>
                </a:lnTo>
                <a:lnTo>
                  <a:pt x="568" y="462"/>
                </a:lnTo>
                <a:lnTo>
                  <a:pt x="578" y="464"/>
                </a:lnTo>
                <a:lnTo>
                  <a:pt x="580" y="468"/>
                </a:lnTo>
                <a:lnTo>
                  <a:pt x="580" y="470"/>
                </a:lnTo>
                <a:lnTo>
                  <a:pt x="580" y="470"/>
                </a:lnTo>
                <a:lnTo>
                  <a:pt x="584" y="478"/>
                </a:lnTo>
                <a:lnTo>
                  <a:pt x="590" y="486"/>
                </a:lnTo>
                <a:lnTo>
                  <a:pt x="598" y="498"/>
                </a:lnTo>
                <a:lnTo>
                  <a:pt x="598" y="498"/>
                </a:lnTo>
                <a:lnTo>
                  <a:pt x="598" y="498"/>
                </a:lnTo>
                <a:lnTo>
                  <a:pt x="602" y="506"/>
                </a:lnTo>
                <a:lnTo>
                  <a:pt x="610" y="506"/>
                </a:lnTo>
                <a:lnTo>
                  <a:pt x="624" y="494"/>
                </a:lnTo>
                <a:lnTo>
                  <a:pt x="632" y="512"/>
                </a:lnTo>
                <a:lnTo>
                  <a:pt x="650" y="518"/>
                </a:lnTo>
                <a:lnTo>
                  <a:pt x="650" y="518"/>
                </a:lnTo>
                <a:lnTo>
                  <a:pt x="652" y="518"/>
                </a:lnTo>
                <a:lnTo>
                  <a:pt x="660" y="534"/>
                </a:lnTo>
                <a:lnTo>
                  <a:pt x="664" y="538"/>
                </a:lnTo>
                <a:lnTo>
                  <a:pt x="664" y="522"/>
                </a:lnTo>
                <a:lnTo>
                  <a:pt x="664" y="522"/>
                </a:lnTo>
                <a:lnTo>
                  <a:pt x="664" y="518"/>
                </a:lnTo>
                <a:lnTo>
                  <a:pt x="700" y="518"/>
                </a:lnTo>
                <a:lnTo>
                  <a:pt x="700" y="514"/>
                </a:lnTo>
                <a:lnTo>
                  <a:pt x="700" y="514"/>
                </a:lnTo>
                <a:lnTo>
                  <a:pt x="702" y="512"/>
                </a:lnTo>
                <a:lnTo>
                  <a:pt x="700" y="508"/>
                </a:lnTo>
                <a:lnTo>
                  <a:pt x="700" y="508"/>
                </a:lnTo>
                <a:lnTo>
                  <a:pt x="698" y="500"/>
                </a:lnTo>
                <a:lnTo>
                  <a:pt x="696" y="494"/>
                </a:lnTo>
                <a:lnTo>
                  <a:pt x="696" y="494"/>
                </a:lnTo>
                <a:lnTo>
                  <a:pt x="696" y="486"/>
                </a:lnTo>
                <a:lnTo>
                  <a:pt x="698" y="480"/>
                </a:lnTo>
                <a:lnTo>
                  <a:pt x="698" y="480"/>
                </a:lnTo>
                <a:lnTo>
                  <a:pt x="702" y="478"/>
                </a:lnTo>
                <a:lnTo>
                  <a:pt x="706" y="478"/>
                </a:lnTo>
                <a:lnTo>
                  <a:pt x="720" y="482"/>
                </a:lnTo>
                <a:lnTo>
                  <a:pt x="722" y="472"/>
                </a:lnTo>
                <a:lnTo>
                  <a:pt x="696" y="460"/>
                </a:lnTo>
                <a:lnTo>
                  <a:pt x="694" y="460"/>
                </a:lnTo>
                <a:lnTo>
                  <a:pt x="692" y="458"/>
                </a:lnTo>
                <a:lnTo>
                  <a:pt x="692" y="458"/>
                </a:lnTo>
                <a:lnTo>
                  <a:pt x="692" y="458"/>
                </a:lnTo>
                <a:lnTo>
                  <a:pt x="688" y="426"/>
                </a:lnTo>
                <a:lnTo>
                  <a:pt x="690" y="406"/>
                </a:lnTo>
                <a:lnTo>
                  <a:pt x="690" y="402"/>
                </a:lnTo>
                <a:lnTo>
                  <a:pt x="690" y="402"/>
                </a:lnTo>
                <a:lnTo>
                  <a:pt x="734" y="406"/>
                </a:lnTo>
                <a:lnTo>
                  <a:pt x="744" y="396"/>
                </a:lnTo>
                <a:lnTo>
                  <a:pt x="744" y="396"/>
                </a:lnTo>
                <a:lnTo>
                  <a:pt x="746" y="392"/>
                </a:lnTo>
                <a:lnTo>
                  <a:pt x="744" y="388"/>
                </a:lnTo>
                <a:lnTo>
                  <a:pt x="744" y="388"/>
                </a:lnTo>
                <a:lnTo>
                  <a:pt x="732" y="382"/>
                </a:lnTo>
                <a:lnTo>
                  <a:pt x="730" y="378"/>
                </a:lnTo>
                <a:lnTo>
                  <a:pt x="728" y="374"/>
                </a:lnTo>
                <a:lnTo>
                  <a:pt x="728" y="374"/>
                </a:lnTo>
                <a:lnTo>
                  <a:pt x="730" y="372"/>
                </a:lnTo>
                <a:lnTo>
                  <a:pt x="732" y="368"/>
                </a:lnTo>
                <a:lnTo>
                  <a:pt x="752" y="350"/>
                </a:lnTo>
                <a:lnTo>
                  <a:pt x="772" y="348"/>
                </a:lnTo>
                <a:lnTo>
                  <a:pt x="782" y="330"/>
                </a:lnTo>
                <a:lnTo>
                  <a:pt x="782" y="314"/>
                </a:lnTo>
                <a:lnTo>
                  <a:pt x="796" y="310"/>
                </a:lnTo>
                <a:lnTo>
                  <a:pt x="796" y="310"/>
                </a:lnTo>
                <a:lnTo>
                  <a:pt x="804" y="290"/>
                </a:lnTo>
                <a:lnTo>
                  <a:pt x="812" y="276"/>
                </a:lnTo>
                <a:lnTo>
                  <a:pt x="800" y="256"/>
                </a:lnTo>
                <a:lnTo>
                  <a:pt x="800" y="256"/>
                </a:lnTo>
                <a:lnTo>
                  <a:pt x="800" y="256"/>
                </a:lnTo>
                <a:lnTo>
                  <a:pt x="800" y="254"/>
                </a:lnTo>
                <a:lnTo>
                  <a:pt x="792" y="228"/>
                </a:lnTo>
                <a:lnTo>
                  <a:pt x="792" y="226"/>
                </a:lnTo>
                <a:lnTo>
                  <a:pt x="788" y="198"/>
                </a:lnTo>
                <a:lnTo>
                  <a:pt x="778" y="182"/>
                </a:lnTo>
                <a:lnTo>
                  <a:pt x="764" y="168"/>
                </a:lnTo>
                <a:lnTo>
                  <a:pt x="764" y="168"/>
                </a:lnTo>
                <a:lnTo>
                  <a:pt x="764" y="166"/>
                </a:lnTo>
                <a:lnTo>
                  <a:pt x="764" y="166"/>
                </a:lnTo>
                <a:lnTo>
                  <a:pt x="762" y="150"/>
                </a:lnTo>
                <a:lnTo>
                  <a:pt x="736" y="158"/>
                </a:lnTo>
                <a:lnTo>
                  <a:pt x="736" y="158"/>
                </a:lnTo>
                <a:lnTo>
                  <a:pt x="724" y="144"/>
                </a:lnTo>
                <a:lnTo>
                  <a:pt x="688" y="118"/>
                </a:lnTo>
                <a:lnTo>
                  <a:pt x="686" y="118"/>
                </a:lnTo>
                <a:lnTo>
                  <a:pt x="672" y="100"/>
                </a:lnTo>
                <a:lnTo>
                  <a:pt x="664" y="94"/>
                </a:lnTo>
                <a:lnTo>
                  <a:pt x="658" y="102"/>
                </a:lnTo>
                <a:lnTo>
                  <a:pt x="658" y="104"/>
                </a:lnTo>
                <a:lnTo>
                  <a:pt x="658" y="106"/>
                </a:lnTo>
                <a:lnTo>
                  <a:pt x="656" y="106"/>
                </a:lnTo>
                <a:lnTo>
                  <a:pt x="656" y="106"/>
                </a:lnTo>
                <a:lnTo>
                  <a:pt x="644" y="106"/>
                </a:lnTo>
                <a:lnTo>
                  <a:pt x="642" y="106"/>
                </a:lnTo>
                <a:lnTo>
                  <a:pt x="642" y="106"/>
                </a:lnTo>
                <a:lnTo>
                  <a:pt x="616" y="78"/>
                </a:lnTo>
                <a:lnTo>
                  <a:pt x="616" y="78"/>
                </a:lnTo>
                <a:lnTo>
                  <a:pt x="606" y="72"/>
                </a:lnTo>
                <a:lnTo>
                  <a:pt x="596" y="62"/>
                </a:lnTo>
                <a:lnTo>
                  <a:pt x="584" y="54"/>
                </a:lnTo>
                <a:lnTo>
                  <a:pt x="584" y="52"/>
                </a:lnTo>
                <a:lnTo>
                  <a:pt x="570" y="44"/>
                </a:lnTo>
                <a:lnTo>
                  <a:pt x="562" y="50"/>
                </a:lnTo>
                <a:lnTo>
                  <a:pt x="560" y="52"/>
                </a:lnTo>
                <a:lnTo>
                  <a:pt x="560" y="52"/>
                </a:lnTo>
                <a:lnTo>
                  <a:pt x="560" y="52"/>
                </a:lnTo>
                <a:lnTo>
                  <a:pt x="552" y="50"/>
                </a:lnTo>
                <a:lnTo>
                  <a:pt x="544" y="54"/>
                </a:lnTo>
                <a:lnTo>
                  <a:pt x="544" y="54"/>
                </a:lnTo>
                <a:lnTo>
                  <a:pt x="542" y="56"/>
                </a:lnTo>
                <a:lnTo>
                  <a:pt x="542" y="56"/>
                </a:lnTo>
                <a:lnTo>
                  <a:pt x="530" y="58"/>
                </a:lnTo>
                <a:lnTo>
                  <a:pt x="530" y="58"/>
                </a:lnTo>
                <a:lnTo>
                  <a:pt x="484" y="30"/>
                </a:lnTo>
                <a:lnTo>
                  <a:pt x="484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8160294" y="3703403"/>
            <a:ext cx="1114425" cy="977900"/>
          </a:xfrm>
          <a:custGeom>
            <a:avLst/>
            <a:gdLst>
              <a:gd name="T0" fmla="*/ 20 w 702"/>
              <a:gd name="T1" fmla="*/ 28 h 616"/>
              <a:gd name="T2" fmla="*/ 6 w 702"/>
              <a:gd name="T3" fmla="*/ 94 h 616"/>
              <a:gd name="T4" fmla="*/ 38 w 702"/>
              <a:gd name="T5" fmla="*/ 138 h 616"/>
              <a:gd name="T6" fmla="*/ 56 w 702"/>
              <a:gd name="T7" fmla="*/ 178 h 616"/>
              <a:gd name="T8" fmla="*/ 70 w 702"/>
              <a:gd name="T9" fmla="*/ 196 h 616"/>
              <a:gd name="T10" fmla="*/ 82 w 702"/>
              <a:gd name="T11" fmla="*/ 258 h 616"/>
              <a:gd name="T12" fmla="*/ 90 w 702"/>
              <a:gd name="T13" fmla="*/ 286 h 616"/>
              <a:gd name="T14" fmla="*/ 88 w 702"/>
              <a:gd name="T15" fmla="*/ 320 h 616"/>
              <a:gd name="T16" fmla="*/ 100 w 702"/>
              <a:gd name="T17" fmla="*/ 350 h 616"/>
              <a:gd name="T18" fmla="*/ 86 w 702"/>
              <a:gd name="T19" fmla="*/ 418 h 616"/>
              <a:gd name="T20" fmla="*/ 102 w 702"/>
              <a:gd name="T21" fmla="*/ 442 h 616"/>
              <a:gd name="T22" fmla="*/ 110 w 702"/>
              <a:gd name="T23" fmla="*/ 462 h 616"/>
              <a:gd name="T24" fmla="*/ 122 w 702"/>
              <a:gd name="T25" fmla="*/ 444 h 616"/>
              <a:gd name="T26" fmla="*/ 126 w 702"/>
              <a:gd name="T27" fmla="*/ 420 h 616"/>
              <a:gd name="T28" fmla="*/ 156 w 702"/>
              <a:gd name="T29" fmla="*/ 440 h 616"/>
              <a:gd name="T30" fmla="*/ 170 w 702"/>
              <a:gd name="T31" fmla="*/ 474 h 616"/>
              <a:gd name="T32" fmla="*/ 200 w 702"/>
              <a:gd name="T33" fmla="*/ 470 h 616"/>
              <a:gd name="T34" fmla="*/ 238 w 702"/>
              <a:gd name="T35" fmla="*/ 558 h 616"/>
              <a:gd name="T36" fmla="*/ 246 w 702"/>
              <a:gd name="T37" fmla="*/ 598 h 616"/>
              <a:gd name="T38" fmla="*/ 262 w 702"/>
              <a:gd name="T39" fmla="*/ 592 h 616"/>
              <a:gd name="T40" fmla="*/ 270 w 702"/>
              <a:gd name="T41" fmla="*/ 614 h 616"/>
              <a:gd name="T42" fmla="*/ 306 w 702"/>
              <a:gd name="T43" fmla="*/ 586 h 616"/>
              <a:gd name="T44" fmla="*/ 330 w 702"/>
              <a:gd name="T45" fmla="*/ 546 h 616"/>
              <a:gd name="T46" fmla="*/ 332 w 702"/>
              <a:gd name="T47" fmla="*/ 518 h 616"/>
              <a:gd name="T48" fmla="*/ 374 w 702"/>
              <a:gd name="T49" fmla="*/ 470 h 616"/>
              <a:gd name="T50" fmla="*/ 402 w 702"/>
              <a:gd name="T51" fmla="*/ 426 h 616"/>
              <a:gd name="T52" fmla="*/ 442 w 702"/>
              <a:gd name="T53" fmla="*/ 472 h 616"/>
              <a:gd name="T54" fmla="*/ 458 w 702"/>
              <a:gd name="T55" fmla="*/ 474 h 616"/>
              <a:gd name="T56" fmla="*/ 480 w 702"/>
              <a:gd name="T57" fmla="*/ 466 h 616"/>
              <a:gd name="T58" fmla="*/ 498 w 702"/>
              <a:gd name="T59" fmla="*/ 494 h 616"/>
              <a:gd name="T60" fmla="*/ 556 w 702"/>
              <a:gd name="T61" fmla="*/ 472 h 616"/>
              <a:gd name="T62" fmla="*/ 528 w 702"/>
              <a:gd name="T63" fmla="*/ 458 h 616"/>
              <a:gd name="T64" fmla="*/ 530 w 702"/>
              <a:gd name="T65" fmla="*/ 416 h 616"/>
              <a:gd name="T66" fmla="*/ 550 w 702"/>
              <a:gd name="T67" fmla="*/ 414 h 616"/>
              <a:gd name="T68" fmla="*/ 516 w 702"/>
              <a:gd name="T69" fmla="*/ 372 h 616"/>
              <a:gd name="T70" fmla="*/ 606 w 702"/>
              <a:gd name="T71" fmla="*/ 288 h 616"/>
              <a:gd name="T72" fmla="*/ 654 w 702"/>
              <a:gd name="T73" fmla="*/ 242 h 616"/>
              <a:gd name="T74" fmla="*/ 674 w 702"/>
              <a:gd name="T75" fmla="*/ 214 h 616"/>
              <a:gd name="T76" fmla="*/ 702 w 702"/>
              <a:gd name="T77" fmla="*/ 158 h 616"/>
              <a:gd name="T78" fmla="*/ 638 w 702"/>
              <a:gd name="T79" fmla="*/ 146 h 616"/>
              <a:gd name="T80" fmla="*/ 624 w 702"/>
              <a:gd name="T81" fmla="*/ 142 h 616"/>
              <a:gd name="T82" fmla="*/ 608 w 702"/>
              <a:gd name="T83" fmla="*/ 146 h 616"/>
              <a:gd name="T84" fmla="*/ 596 w 702"/>
              <a:gd name="T85" fmla="*/ 126 h 616"/>
              <a:gd name="T86" fmla="*/ 576 w 702"/>
              <a:gd name="T87" fmla="*/ 124 h 616"/>
              <a:gd name="T88" fmla="*/ 526 w 702"/>
              <a:gd name="T89" fmla="*/ 116 h 616"/>
              <a:gd name="T90" fmla="*/ 506 w 702"/>
              <a:gd name="T91" fmla="*/ 118 h 616"/>
              <a:gd name="T92" fmla="*/ 452 w 702"/>
              <a:gd name="T93" fmla="*/ 118 h 616"/>
              <a:gd name="T94" fmla="*/ 442 w 702"/>
              <a:gd name="T95" fmla="*/ 80 h 616"/>
              <a:gd name="T96" fmla="*/ 360 w 702"/>
              <a:gd name="T97" fmla="*/ 32 h 616"/>
              <a:gd name="T98" fmla="*/ 338 w 702"/>
              <a:gd name="T99" fmla="*/ 0 h 616"/>
              <a:gd name="T100" fmla="*/ 320 w 702"/>
              <a:gd name="T101" fmla="*/ 62 h 616"/>
              <a:gd name="T102" fmla="*/ 306 w 702"/>
              <a:gd name="T103" fmla="*/ 70 h 616"/>
              <a:gd name="T104" fmla="*/ 262 w 702"/>
              <a:gd name="T105" fmla="*/ 82 h 616"/>
              <a:gd name="T106" fmla="*/ 240 w 702"/>
              <a:gd name="T107" fmla="*/ 88 h 616"/>
              <a:gd name="T108" fmla="*/ 242 w 702"/>
              <a:gd name="T109" fmla="*/ 116 h 616"/>
              <a:gd name="T110" fmla="*/ 188 w 702"/>
              <a:gd name="T111" fmla="*/ 134 h 616"/>
              <a:gd name="T112" fmla="*/ 146 w 702"/>
              <a:gd name="T113" fmla="*/ 106 h 616"/>
              <a:gd name="T114" fmla="*/ 118 w 702"/>
              <a:gd name="T115" fmla="*/ 84 h 616"/>
              <a:gd name="T116" fmla="*/ 98 w 702"/>
              <a:gd name="T117" fmla="*/ 62 h 616"/>
              <a:gd name="T118" fmla="*/ 78 w 702"/>
              <a:gd name="T119" fmla="*/ 1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2" h="616">
                <a:moveTo>
                  <a:pt x="66" y="14"/>
                </a:moveTo>
                <a:lnTo>
                  <a:pt x="46" y="10"/>
                </a:lnTo>
                <a:lnTo>
                  <a:pt x="28" y="6"/>
                </a:lnTo>
                <a:lnTo>
                  <a:pt x="22" y="14"/>
                </a:lnTo>
                <a:lnTo>
                  <a:pt x="20" y="28"/>
                </a:lnTo>
                <a:lnTo>
                  <a:pt x="20" y="28"/>
                </a:lnTo>
                <a:lnTo>
                  <a:pt x="26" y="50"/>
                </a:lnTo>
                <a:lnTo>
                  <a:pt x="26" y="66"/>
                </a:lnTo>
                <a:lnTo>
                  <a:pt x="26" y="70"/>
                </a:lnTo>
                <a:lnTo>
                  <a:pt x="18" y="70"/>
                </a:lnTo>
                <a:lnTo>
                  <a:pt x="22" y="90"/>
                </a:lnTo>
                <a:lnTo>
                  <a:pt x="6" y="94"/>
                </a:lnTo>
                <a:lnTo>
                  <a:pt x="0" y="106"/>
                </a:lnTo>
                <a:lnTo>
                  <a:pt x="8" y="114"/>
                </a:lnTo>
                <a:lnTo>
                  <a:pt x="10" y="114"/>
                </a:lnTo>
                <a:lnTo>
                  <a:pt x="10" y="114"/>
                </a:lnTo>
                <a:lnTo>
                  <a:pt x="38" y="136"/>
                </a:lnTo>
                <a:lnTo>
                  <a:pt x="38" y="138"/>
                </a:lnTo>
                <a:lnTo>
                  <a:pt x="38" y="138"/>
                </a:lnTo>
                <a:lnTo>
                  <a:pt x="38" y="138"/>
                </a:lnTo>
                <a:lnTo>
                  <a:pt x="38" y="138"/>
                </a:lnTo>
                <a:lnTo>
                  <a:pt x="42" y="158"/>
                </a:lnTo>
                <a:lnTo>
                  <a:pt x="56" y="178"/>
                </a:lnTo>
                <a:lnTo>
                  <a:pt x="56" y="178"/>
                </a:lnTo>
                <a:lnTo>
                  <a:pt x="62" y="184"/>
                </a:lnTo>
                <a:lnTo>
                  <a:pt x="70" y="194"/>
                </a:lnTo>
                <a:lnTo>
                  <a:pt x="70" y="194"/>
                </a:lnTo>
                <a:lnTo>
                  <a:pt x="72" y="194"/>
                </a:lnTo>
                <a:lnTo>
                  <a:pt x="72" y="194"/>
                </a:lnTo>
                <a:lnTo>
                  <a:pt x="70" y="196"/>
                </a:lnTo>
                <a:lnTo>
                  <a:pt x="70" y="214"/>
                </a:lnTo>
                <a:lnTo>
                  <a:pt x="70" y="214"/>
                </a:lnTo>
                <a:lnTo>
                  <a:pt x="74" y="226"/>
                </a:lnTo>
                <a:lnTo>
                  <a:pt x="74" y="244"/>
                </a:lnTo>
                <a:lnTo>
                  <a:pt x="74" y="244"/>
                </a:lnTo>
                <a:lnTo>
                  <a:pt x="82" y="258"/>
                </a:lnTo>
                <a:lnTo>
                  <a:pt x="84" y="266"/>
                </a:lnTo>
                <a:lnTo>
                  <a:pt x="84" y="266"/>
                </a:lnTo>
                <a:lnTo>
                  <a:pt x="86" y="274"/>
                </a:lnTo>
                <a:lnTo>
                  <a:pt x="90" y="286"/>
                </a:lnTo>
                <a:lnTo>
                  <a:pt x="90" y="286"/>
                </a:lnTo>
                <a:lnTo>
                  <a:pt x="90" y="286"/>
                </a:lnTo>
                <a:lnTo>
                  <a:pt x="90" y="286"/>
                </a:lnTo>
                <a:lnTo>
                  <a:pt x="90" y="286"/>
                </a:lnTo>
                <a:lnTo>
                  <a:pt x="92" y="302"/>
                </a:lnTo>
                <a:lnTo>
                  <a:pt x="90" y="314"/>
                </a:lnTo>
                <a:lnTo>
                  <a:pt x="90" y="314"/>
                </a:lnTo>
                <a:lnTo>
                  <a:pt x="88" y="320"/>
                </a:lnTo>
                <a:lnTo>
                  <a:pt x="90" y="326"/>
                </a:lnTo>
                <a:lnTo>
                  <a:pt x="94" y="336"/>
                </a:lnTo>
                <a:lnTo>
                  <a:pt x="98" y="346"/>
                </a:lnTo>
                <a:lnTo>
                  <a:pt x="100" y="346"/>
                </a:lnTo>
                <a:lnTo>
                  <a:pt x="100" y="348"/>
                </a:lnTo>
                <a:lnTo>
                  <a:pt x="100" y="350"/>
                </a:lnTo>
                <a:lnTo>
                  <a:pt x="86" y="378"/>
                </a:lnTo>
                <a:lnTo>
                  <a:pt x="86" y="378"/>
                </a:lnTo>
                <a:lnTo>
                  <a:pt x="90" y="386"/>
                </a:lnTo>
                <a:lnTo>
                  <a:pt x="90" y="392"/>
                </a:lnTo>
                <a:lnTo>
                  <a:pt x="86" y="418"/>
                </a:lnTo>
                <a:lnTo>
                  <a:pt x="86" y="418"/>
                </a:lnTo>
                <a:lnTo>
                  <a:pt x="86" y="428"/>
                </a:lnTo>
                <a:lnTo>
                  <a:pt x="88" y="432"/>
                </a:lnTo>
                <a:lnTo>
                  <a:pt x="90" y="434"/>
                </a:lnTo>
                <a:lnTo>
                  <a:pt x="94" y="436"/>
                </a:lnTo>
                <a:lnTo>
                  <a:pt x="94" y="436"/>
                </a:lnTo>
                <a:lnTo>
                  <a:pt x="102" y="442"/>
                </a:lnTo>
                <a:lnTo>
                  <a:pt x="104" y="448"/>
                </a:lnTo>
                <a:lnTo>
                  <a:pt x="102" y="462"/>
                </a:lnTo>
                <a:lnTo>
                  <a:pt x="106" y="462"/>
                </a:lnTo>
                <a:lnTo>
                  <a:pt x="108" y="464"/>
                </a:lnTo>
                <a:lnTo>
                  <a:pt x="110" y="462"/>
                </a:lnTo>
                <a:lnTo>
                  <a:pt x="110" y="462"/>
                </a:lnTo>
                <a:lnTo>
                  <a:pt x="114" y="458"/>
                </a:lnTo>
                <a:lnTo>
                  <a:pt x="116" y="452"/>
                </a:lnTo>
                <a:lnTo>
                  <a:pt x="118" y="450"/>
                </a:lnTo>
                <a:lnTo>
                  <a:pt x="118" y="448"/>
                </a:lnTo>
                <a:lnTo>
                  <a:pt x="118" y="448"/>
                </a:lnTo>
                <a:lnTo>
                  <a:pt x="122" y="444"/>
                </a:lnTo>
                <a:lnTo>
                  <a:pt x="126" y="440"/>
                </a:lnTo>
                <a:lnTo>
                  <a:pt x="126" y="440"/>
                </a:lnTo>
                <a:lnTo>
                  <a:pt x="126" y="434"/>
                </a:lnTo>
                <a:lnTo>
                  <a:pt x="124" y="426"/>
                </a:lnTo>
                <a:lnTo>
                  <a:pt x="122" y="422"/>
                </a:lnTo>
                <a:lnTo>
                  <a:pt x="126" y="420"/>
                </a:lnTo>
                <a:lnTo>
                  <a:pt x="126" y="420"/>
                </a:lnTo>
                <a:lnTo>
                  <a:pt x="136" y="418"/>
                </a:lnTo>
                <a:lnTo>
                  <a:pt x="142" y="418"/>
                </a:lnTo>
                <a:lnTo>
                  <a:pt x="146" y="420"/>
                </a:lnTo>
                <a:lnTo>
                  <a:pt x="150" y="424"/>
                </a:lnTo>
                <a:lnTo>
                  <a:pt x="156" y="440"/>
                </a:lnTo>
                <a:lnTo>
                  <a:pt x="156" y="440"/>
                </a:lnTo>
                <a:lnTo>
                  <a:pt x="156" y="442"/>
                </a:lnTo>
                <a:lnTo>
                  <a:pt x="158" y="468"/>
                </a:lnTo>
                <a:lnTo>
                  <a:pt x="170" y="474"/>
                </a:lnTo>
                <a:lnTo>
                  <a:pt x="170" y="474"/>
                </a:lnTo>
                <a:lnTo>
                  <a:pt x="170" y="474"/>
                </a:lnTo>
                <a:lnTo>
                  <a:pt x="178" y="478"/>
                </a:lnTo>
                <a:lnTo>
                  <a:pt x="184" y="472"/>
                </a:lnTo>
                <a:lnTo>
                  <a:pt x="190" y="466"/>
                </a:lnTo>
                <a:lnTo>
                  <a:pt x="194" y="466"/>
                </a:lnTo>
                <a:lnTo>
                  <a:pt x="194" y="466"/>
                </a:lnTo>
                <a:lnTo>
                  <a:pt x="200" y="470"/>
                </a:lnTo>
                <a:lnTo>
                  <a:pt x="204" y="478"/>
                </a:lnTo>
                <a:lnTo>
                  <a:pt x="206" y="498"/>
                </a:lnTo>
                <a:lnTo>
                  <a:pt x="208" y="502"/>
                </a:lnTo>
                <a:lnTo>
                  <a:pt x="230" y="548"/>
                </a:lnTo>
                <a:lnTo>
                  <a:pt x="238" y="556"/>
                </a:lnTo>
                <a:lnTo>
                  <a:pt x="238" y="558"/>
                </a:lnTo>
                <a:lnTo>
                  <a:pt x="238" y="558"/>
                </a:lnTo>
                <a:lnTo>
                  <a:pt x="242" y="578"/>
                </a:lnTo>
                <a:lnTo>
                  <a:pt x="242" y="578"/>
                </a:lnTo>
                <a:lnTo>
                  <a:pt x="244" y="596"/>
                </a:lnTo>
                <a:lnTo>
                  <a:pt x="246" y="598"/>
                </a:lnTo>
                <a:lnTo>
                  <a:pt x="246" y="598"/>
                </a:lnTo>
                <a:lnTo>
                  <a:pt x="254" y="588"/>
                </a:lnTo>
                <a:lnTo>
                  <a:pt x="256" y="586"/>
                </a:lnTo>
                <a:lnTo>
                  <a:pt x="258" y="586"/>
                </a:lnTo>
                <a:lnTo>
                  <a:pt x="258" y="586"/>
                </a:lnTo>
                <a:lnTo>
                  <a:pt x="262" y="588"/>
                </a:lnTo>
                <a:lnTo>
                  <a:pt x="262" y="592"/>
                </a:lnTo>
                <a:lnTo>
                  <a:pt x="262" y="598"/>
                </a:lnTo>
                <a:lnTo>
                  <a:pt x="262" y="612"/>
                </a:lnTo>
                <a:lnTo>
                  <a:pt x="262" y="616"/>
                </a:lnTo>
                <a:lnTo>
                  <a:pt x="262" y="616"/>
                </a:lnTo>
                <a:lnTo>
                  <a:pt x="268" y="616"/>
                </a:lnTo>
                <a:lnTo>
                  <a:pt x="270" y="614"/>
                </a:lnTo>
                <a:lnTo>
                  <a:pt x="278" y="602"/>
                </a:lnTo>
                <a:lnTo>
                  <a:pt x="288" y="594"/>
                </a:lnTo>
                <a:lnTo>
                  <a:pt x="288" y="594"/>
                </a:lnTo>
                <a:lnTo>
                  <a:pt x="296" y="588"/>
                </a:lnTo>
                <a:lnTo>
                  <a:pt x="306" y="586"/>
                </a:lnTo>
                <a:lnTo>
                  <a:pt x="306" y="586"/>
                </a:lnTo>
                <a:lnTo>
                  <a:pt x="322" y="590"/>
                </a:lnTo>
                <a:lnTo>
                  <a:pt x="328" y="588"/>
                </a:lnTo>
                <a:lnTo>
                  <a:pt x="336" y="576"/>
                </a:lnTo>
                <a:lnTo>
                  <a:pt x="334" y="558"/>
                </a:lnTo>
                <a:lnTo>
                  <a:pt x="334" y="558"/>
                </a:lnTo>
                <a:lnTo>
                  <a:pt x="330" y="546"/>
                </a:lnTo>
                <a:lnTo>
                  <a:pt x="328" y="540"/>
                </a:lnTo>
                <a:lnTo>
                  <a:pt x="328" y="536"/>
                </a:lnTo>
                <a:lnTo>
                  <a:pt x="330" y="522"/>
                </a:lnTo>
                <a:lnTo>
                  <a:pt x="330" y="520"/>
                </a:lnTo>
                <a:lnTo>
                  <a:pt x="332" y="518"/>
                </a:lnTo>
                <a:lnTo>
                  <a:pt x="332" y="518"/>
                </a:lnTo>
                <a:lnTo>
                  <a:pt x="346" y="510"/>
                </a:lnTo>
                <a:lnTo>
                  <a:pt x="348" y="510"/>
                </a:lnTo>
                <a:lnTo>
                  <a:pt x="348" y="510"/>
                </a:lnTo>
                <a:lnTo>
                  <a:pt x="358" y="502"/>
                </a:lnTo>
                <a:lnTo>
                  <a:pt x="372" y="484"/>
                </a:lnTo>
                <a:lnTo>
                  <a:pt x="374" y="470"/>
                </a:lnTo>
                <a:lnTo>
                  <a:pt x="358" y="436"/>
                </a:lnTo>
                <a:lnTo>
                  <a:pt x="390" y="450"/>
                </a:lnTo>
                <a:lnTo>
                  <a:pt x="390" y="438"/>
                </a:lnTo>
                <a:lnTo>
                  <a:pt x="390" y="438"/>
                </a:lnTo>
                <a:lnTo>
                  <a:pt x="390" y="436"/>
                </a:lnTo>
                <a:lnTo>
                  <a:pt x="402" y="426"/>
                </a:lnTo>
                <a:lnTo>
                  <a:pt x="426" y="420"/>
                </a:lnTo>
                <a:lnTo>
                  <a:pt x="428" y="420"/>
                </a:lnTo>
                <a:lnTo>
                  <a:pt x="442" y="450"/>
                </a:lnTo>
                <a:lnTo>
                  <a:pt x="442" y="450"/>
                </a:lnTo>
                <a:lnTo>
                  <a:pt x="440" y="462"/>
                </a:lnTo>
                <a:lnTo>
                  <a:pt x="442" y="472"/>
                </a:lnTo>
                <a:lnTo>
                  <a:pt x="442" y="472"/>
                </a:lnTo>
                <a:lnTo>
                  <a:pt x="444" y="478"/>
                </a:lnTo>
                <a:lnTo>
                  <a:pt x="448" y="480"/>
                </a:lnTo>
                <a:lnTo>
                  <a:pt x="448" y="480"/>
                </a:lnTo>
                <a:lnTo>
                  <a:pt x="454" y="478"/>
                </a:lnTo>
                <a:lnTo>
                  <a:pt x="458" y="474"/>
                </a:lnTo>
                <a:lnTo>
                  <a:pt x="458" y="472"/>
                </a:lnTo>
                <a:lnTo>
                  <a:pt x="458" y="472"/>
                </a:lnTo>
                <a:lnTo>
                  <a:pt x="460" y="472"/>
                </a:lnTo>
                <a:lnTo>
                  <a:pt x="478" y="466"/>
                </a:lnTo>
                <a:lnTo>
                  <a:pt x="478" y="466"/>
                </a:lnTo>
                <a:lnTo>
                  <a:pt x="480" y="466"/>
                </a:lnTo>
                <a:lnTo>
                  <a:pt x="480" y="466"/>
                </a:lnTo>
                <a:lnTo>
                  <a:pt x="492" y="468"/>
                </a:lnTo>
                <a:lnTo>
                  <a:pt x="496" y="470"/>
                </a:lnTo>
                <a:lnTo>
                  <a:pt x="498" y="472"/>
                </a:lnTo>
                <a:lnTo>
                  <a:pt x="498" y="494"/>
                </a:lnTo>
                <a:lnTo>
                  <a:pt x="498" y="494"/>
                </a:lnTo>
                <a:lnTo>
                  <a:pt x="502" y="496"/>
                </a:lnTo>
                <a:lnTo>
                  <a:pt x="510" y="498"/>
                </a:lnTo>
                <a:lnTo>
                  <a:pt x="522" y="498"/>
                </a:lnTo>
                <a:lnTo>
                  <a:pt x="542" y="492"/>
                </a:lnTo>
                <a:lnTo>
                  <a:pt x="554" y="482"/>
                </a:lnTo>
                <a:lnTo>
                  <a:pt x="556" y="472"/>
                </a:lnTo>
                <a:lnTo>
                  <a:pt x="550" y="466"/>
                </a:lnTo>
                <a:lnTo>
                  <a:pt x="530" y="458"/>
                </a:lnTo>
                <a:lnTo>
                  <a:pt x="530" y="458"/>
                </a:lnTo>
                <a:lnTo>
                  <a:pt x="528" y="458"/>
                </a:lnTo>
                <a:lnTo>
                  <a:pt x="528" y="458"/>
                </a:lnTo>
                <a:lnTo>
                  <a:pt x="528" y="458"/>
                </a:lnTo>
                <a:lnTo>
                  <a:pt x="504" y="434"/>
                </a:lnTo>
                <a:lnTo>
                  <a:pt x="506" y="432"/>
                </a:lnTo>
                <a:lnTo>
                  <a:pt x="518" y="422"/>
                </a:lnTo>
                <a:lnTo>
                  <a:pt x="518" y="420"/>
                </a:lnTo>
                <a:lnTo>
                  <a:pt x="518" y="420"/>
                </a:lnTo>
                <a:lnTo>
                  <a:pt x="530" y="416"/>
                </a:lnTo>
                <a:lnTo>
                  <a:pt x="530" y="416"/>
                </a:lnTo>
                <a:lnTo>
                  <a:pt x="534" y="416"/>
                </a:lnTo>
                <a:lnTo>
                  <a:pt x="550" y="418"/>
                </a:lnTo>
                <a:lnTo>
                  <a:pt x="550" y="418"/>
                </a:lnTo>
                <a:lnTo>
                  <a:pt x="550" y="420"/>
                </a:lnTo>
                <a:lnTo>
                  <a:pt x="550" y="414"/>
                </a:lnTo>
                <a:lnTo>
                  <a:pt x="544" y="402"/>
                </a:lnTo>
                <a:lnTo>
                  <a:pt x="532" y="396"/>
                </a:lnTo>
                <a:lnTo>
                  <a:pt x="518" y="374"/>
                </a:lnTo>
                <a:lnTo>
                  <a:pt x="518" y="374"/>
                </a:lnTo>
                <a:lnTo>
                  <a:pt x="516" y="372"/>
                </a:lnTo>
                <a:lnTo>
                  <a:pt x="516" y="372"/>
                </a:lnTo>
                <a:lnTo>
                  <a:pt x="510" y="346"/>
                </a:lnTo>
                <a:lnTo>
                  <a:pt x="510" y="326"/>
                </a:lnTo>
                <a:lnTo>
                  <a:pt x="522" y="314"/>
                </a:lnTo>
                <a:lnTo>
                  <a:pt x="542" y="314"/>
                </a:lnTo>
                <a:lnTo>
                  <a:pt x="586" y="318"/>
                </a:lnTo>
                <a:lnTo>
                  <a:pt x="606" y="288"/>
                </a:lnTo>
                <a:lnTo>
                  <a:pt x="606" y="286"/>
                </a:lnTo>
                <a:lnTo>
                  <a:pt x="608" y="286"/>
                </a:lnTo>
                <a:lnTo>
                  <a:pt x="626" y="278"/>
                </a:lnTo>
                <a:lnTo>
                  <a:pt x="634" y="260"/>
                </a:lnTo>
                <a:lnTo>
                  <a:pt x="634" y="258"/>
                </a:lnTo>
                <a:lnTo>
                  <a:pt x="654" y="242"/>
                </a:lnTo>
                <a:lnTo>
                  <a:pt x="664" y="224"/>
                </a:lnTo>
                <a:lnTo>
                  <a:pt x="664" y="224"/>
                </a:lnTo>
                <a:lnTo>
                  <a:pt x="666" y="224"/>
                </a:lnTo>
                <a:lnTo>
                  <a:pt x="666" y="222"/>
                </a:lnTo>
                <a:lnTo>
                  <a:pt x="666" y="222"/>
                </a:lnTo>
                <a:lnTo>
                  <a:pt x="674" y="214"/>
                </a:lnTo>
                <a:lnTo>
                  <a:pt x="682" y="198"/>
                </a:lnTo>
                <a:lnTo>
                  <a:pt x="686" y="174"/>
                </a:lnTo>
                <a:lnTo>
                  <a:pt x="686" y="172"/>
                </a:lnTo>
                <a:lnTo>
                  <a:pt x="686" y="170"/>
                </a:lnTo>
                <a:lnTo>
                  <a:pt x="700" y="162"/>
                </a:lnTo>
                <a:lnTo>
                  <a:pt x="702" y="158"/>
                </a:lnTo>
                <a:lnTo>
                  <a:pt x="684" y="156"/>
                </a:lnTo>
                <a:lnTo>
                  <a:pt x="652" y="158"/>
                </a:lnTo>
                <a:lnTo>
                  <a:pt x="650" y="156"/>
                </a:lnTo>
                <a:lnTo>
                  <a:pt x="638" y="146"/>
                </a:lnTo>
                <a:lnTo>
                  <a:pt x="638" y="146"/>
                </a:lnTo>
                <a:lnTo>
                  <a:pt x="638" y="146"/>
                </a:lnTo>
                <a:lnTo>
                  <a:pt x="638" y="146"/>
                </a:lnTo>
                <a:lnTo>
                  <a:pt x="630" y="136"/>
                </a:lnTo>
                <a:lnTo>
                  <a:pt x="630" y="138"/>
                </a:lnTo>
                <a:lnTo>
                  <a:pt x="628" y="138"/>
                </a:lnTo>
                <a:lnTo>
                  <a:pt x="628" y="138"/>
                </a:lnTo>
                <a:lnTo>
                  <a:pt x="624" y="142"/>
                </a:lnTo>
                <a:lnTo>
                  <a:pt x="618" y="142"/>
                </a:lnTo>
                <a:lnTo>
                  <a:pt x="614" y="144"/>
                </a:lnTo>
                <a:lnTo>
                  <a:pt x="614" y="144"/>
                </a:lnTo>
                <a:lnTo>
                  <a:pt x="612" y="146"/>
                </a:lnTo>
                <a:lnTo>
                  <a:pt x="608" y="146"/>
                </a:lnTo>
                <a:lnTo>
                  <a:pt x="608" y="146"/>
                </a:lnTo>
                <a:lnTo>
                  <a:pt x="606" y="144"/>
                </a:lnTo>
                <a:lnTo>
                  <a:pt x="604" y="138"/>
                </a:lnTo>
                <a:lnTo>
                  <a:pt x="604" y="138"/>
                </a:lnTo>
                <a:lnTo>
                  <a:pt x="602" y="132"/>
                </a:lnTo>
                <a:lnTo>
                  <a:pt x="598" y="126"/>
                </a:lnTo>
                <a:lnTo>
                  <a:pt x="596" y="126"/>
                </a:lnTo>
                <a:lnTo>
                  <a:pt x="596" y="126"/>
                </a:lnTo>
                <a:lnTo>
                  <a:pt x="596" y="126"/>
                </a:lnTo>
                <a:lnTo>
                  <a:pt x="592" y="114"/>
                </a:lnTo>
                <a:lnTo>
                  <a:pt x="588" y="114"/>
                </a:lnTo>
                <a:lnTo>
                  <a:pt x="576" y="122"/>
                </a:lnTo>
                <a:lnTo>
                  <a:pt x="576" y="124"/>
                </a:lnTo>
                <a:lnTo>
                  <a:pt x="574" y="124"/>
                </a:lnTo>
                <a:lnTo>
                  <a:pt x="546" y="130"/>
                </a:lnTo>
                <a:lnTo>
                  <a:pt x="546" y="130"/>
                </a:lnTo>
                <a:lnTo>
                  <a:pt x="544" y="128"/>
                </a:lnTo>
                <a:lnTo>
                  <a:pt x="526" y="116"/>
                </a:lnTo>
                <a:lnTo>
                  <a:pt x="526" y="116"/>
                </a:lnTo>
                <a:lnTo>
                  <a:pt x="524" y="114"/>
                </a:lnTo>
                <a:lnTo>
                  <a:pt x="524" y="114"/>
                </a:lnTo>
                <a:lnTo>
                  <a:pt x="524" y="114"/>
                </a:lnTo>
                <a:lnTo>
                  <a:pt x="518" y="104"/>
                </a:lnTo>
                <a:lnTo>
                  <a:pt x="506" y="118"/>
                </a:lnTo>
                <a:lnTo>
                  <a:pt x="506" y="118"/>
                </a:lnTo>
                <a:lnTo>
                  <a:pt x="498" y="126"/>
                </a:lnTo>
                <a:lnTo>
                  <a:pt x="492" y="130"/>
                </a:lnTo>
                <a:lnTo>
                  <a:pt x="488" y="132"/>
                </a:lnTo>
                <a:lnTo>
                  <a:pt x="484" y="130"/>
                </a:lnTo>
                <a:lnTo>
                  <a:pt x="466" y="120"/>
                </a:lnTo>
                <a:lnTo>
                  <a:pt x="452" y="118"/>
                </a:lnTo>
                <a:lnTo>
                  <a:pt x="450" y="120"/>
                </a:lnTo>
                <a:lnTo>
                  <a:pt x="438" y="110"/>
                </a:lnTo>
                <a:lnTo>
                  <a:pt x="438" y="110"/>
                </a:lnTo>
                <a:lnTo>
                  <a:pt x="436" y="110"/>
                </a:lnTo>
                <a:lnTo>
                  <a:pt x="442" y="88"/>
                </a:lnTo>
                <a:lnTo>
                  <a:pt x="442" y="80"/>
                </a:lnTo>
                <a:lnTo>
                  <a:pt x="434" y="78"/>
                </a:lnTo>
                <a:lnTo>
                  <a:pt x="434" y="78"/>
                </a:lnTo>
                <a:lnTo>
                  <a:pt x="416" y="58"/>
                </a:lnTo>
                <a:lnTo>
                  <a:pt x="418" y="46"/>
                </a:lnTo>
                <a:lnTo>
                  <a:pt x="376" y="42"/>
                </a:lnTo>
                <a:lnTo>
                  <a:pt x="360" y="32"/>
                </a:lnTo>
                <a:lnTo>
                  <a:pt x="360" y="32"/>
                </a:lnTo>
                <a:lnTo>
                  <a:pt x="354" y="28"/>
                </a:lnTo>
                <a:lnTo>
                  <a:pt x="350" y="18"/>
                </a:lnTo>
                <a:lnTo>
                  <a:pt x="348" y="12"/>
                </a:lnTo>
                <a:lnTo>
                  <a:pt x="344" y="0"/>
                </a:lnTo>
                <a:lnTo>
                  <a:pt x="338" y="0"/>
                </a:lnTo>
                <a:lnTo>
                  <a:pt x="326" y="10"/>
                </a:lnTo>
                <a:lnTo>
                  <a:pt x="310" y="30"/>
                </a:lnTo>
                <a:lnTo>
                  <a:pt x="314" y="42"/>
                </a:lnTo>
                <a:lnTo>
                  <a:pt x="318" y="60"/>
                </a:lnTo>
                <a:lnTo>
                  <a:pt x="318" y="62"/>
                </a:lnTo>
                <a:lnTo>
                  <a:pt x="320" y="62"/>
                </a:lnTo>
                <a:lnTo>
                  <a:pt x="318" y="62"/>
                </a:lnTo>
                <a:lnTo>
                  <a:pt x="318" y="62"/>
                </a:lnTo>
                <a:lnTo>
                  <a:pt x="318" y="62"/>
                </a:lnTo>
                <a:lnTo>
                  <a:pt x="318" y="66"/>
                </a:lnTo>
                <a:lnTo>
                  <a:pt x="314" y="68"/>
                </a:lnTo>
                <a:lnTo>
                  <a:pt x="306" y="70"/>
                </a:lnTo>
                <a:lnTo>
                  <a:pt x="290" y="70"/>
                </a:lnTo>
                <a:lnTo>
                  <a:pt x="280" y="66"/>
                </a:lnTo>
                <a:lnTo>
                  <a:pt x="268" y="70"/>
                </a:lnTo>
                <a:lnTo>
                  <a:pt x="266" y="70"/>
                </a:lnTo>
                <a:lnTo>
                  <a:pt x="264" y="70"/>
                </a:lnTo>
                <a:lnTo>
                  <a:pt x="262" y="82"/>
                </a:lnTo>
                <a:lnTo>
                  <a:pt x="262" y="82"/>
                </a:lnTo>
                <a:lnTo>
                  <a:pt x="262" y="86"/>
                </a:lnTo>
                <a:lnTo>
                  <a:pt x="258" y="86"/>
                </a:lnTo>
                <a:lnTo>
                  <a:pt x="238" y="78"/>
                </a:lnTo>
                <a:lnTo>
                  <a:pt x="238" y="78"/>
                </a:lnTo>
                <a:lnTo>
                  <a:pt x="240" y="88"/>
                </a:lnTo>
                <a:lnTo>
                  <a:pt x="242" y="96"/>
                </a:lnTo>
                <a:lnTo>
                  <a:pt x="242" y="96"/>
                </a:lnTo>
                <a:lnTo>
                  <a:pt x="246" y="104"/>
                </a:lnTo>
                <a:lnTo>
                  <a:pt x="244" y="110"/>
                </a:lnTo>
                <a:lnTo>
                  <a:pt x="242" y="116"/>
                </a:lnTo>
                <a:lnTo>
                  <a:pt x="242" y="116"/>
                </a:lnTo>
                <a:lnTo>
                  <a:pt x="234" y="118"/>
                </a:lnTo>
                <a:lnTo>
                  <a:pt x="222" y="118"/>
                </a:lnTo>
                <a:lnTo>
                  <a:pt x="208" y="118"/>
                </a:lnTo>
                <a:lnTo>
                  <a:pt x="206" y="142"/>
                </a:lnTo>
                <a:lnTo>
                  <a:pt x="190" y="134"/>
                </a:lnTo>
                <a:lnTo>
                  <a:pt x="188" y="134"/>
                </a:lnTo>
                <a:lnTo>
                  <a:pt x="188" y="134"/>
                </a:lnTo>
                <a:lnTo>
                  <a:pt x="178" y="118"/>
                </a:lnTo>
                <a:lnTo>
                  <a:pt x="160" y="110"/>
                </a:lnTo>
                <a:lnTo>
                  <a:pt x="154" y="100"/>
                </a:lnTo>
                <a:lnTo>
                  <a:pt x="148" y="106"/>
                </a:lnTo>
                <a:lnTo>
                  <a:pt x="146" y="106"/>
                </a:lnTo>
                <a:lnTo>
                  <a:pt x="134" y="108"/>
                </a:lnTo>
                <a:lnTo>
                  <a:pt x="132" y="108"/>
                </a:lnTo>
                <a:lnTo>
                  <a:pt x="126" y="94"/>
                </a:lnTo>
                <a:lnTo>
                  <a:pt x="118" y="86"/>
                </a:lnTo>
                <a:lnTo>
                  <a:pt x="118" y="84"/>
                </a:lnTo>
                <a:lnTo>
                  <a:pt x="118" y="84"/>
                </a:lnTo>
                <a:lnTo>
                  <a:pt x="110" y="74"/>
                </a:lnTo>
                <a:lnTo>
                  <a:pt x="106" y="66"/>
                </a:lnTo>
                <a:lnTo>
                  <a:pt x="106" y="66"/>
                </a:lnTo>
                <a:lnTo>
                  <a:pt x="106" y="64"/>
                </a:lnTo>
                <a:lnTo>
                  <a:pt x="102" y="62"/>
                </a:lnTo>
                <a:lnTo>
                  <a:pt x="98" y="62"/>
                </a:lnTo>
                <a:lnTo>
                  <a:pt x="98" y="62"/>
                </a:lnTo>
                <a:lnTo>
                  <a:pt x="90" y="56"/>
                </a:lnTo>
                <a:lnTo>
                  <a:pt x="86" y="46"/>
                </a:lnTo>
                <a:lnTo>
                  <a:pt x="82" y="34"/>
                </a:lnTo>
                <a:lnTo>
                  <a:pt x="82" y="22"/>
                </a:lnTo>
                <a:lnTo>
                  <a:pt x="78" y="12"/>
                </a:lnTo>
                <a:lnTo>
                  <a:pt x="68" y="14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1"/>
          <p:cNvSpPr>
            <a:spLocks/>
          </p:cNvSpPr>
          <p:nvPr/>
        </p:nvSpPr>
        <p:spPr bwMode="auto">
          <a:xfrm>
            <a:off x="6309269" y="3306528"/>
            <a:ext cx="1993900" cy="1212850"/>
          </a:xfrm>
          <a:custGeom>
            <a:avLst/>
            <a:gdLst>
              <a:gd name="T0" fmla="*/ 138 w 1256"/>
              <a:gd name="T1" fmla="*/ 22 h 764"/>
              <a:gd name="T2" fmla="*/ 122 w 1256"/>
              <a:gd name="T3" fmla="*/ 56 h 764"/>
              <a:gd name="T4" fmla="*/ 66 w 1256"/>
              <a:gd name="T5" fmla="*/ 58 h 764"/>
              <a:gd name="T6" fmla="*/ 48 w 1256"/>
              <a:gd name="T7" fmla="*/ 92 h 764"/>
              <a:gd name="T8" fmla="*/ 56 w 1256"/>
              <a:gd name="T9" fmla="*/ 150 h 764"/>
              <a:gd name="T10" fmla="*/ 56 w 1256"/>
              <a:gd name="T11" fmla="*/ 196 h 764"/>
              <a:gd name="T12" fmla="*/ 16 w 1256"/>
              <a:gd name="T13" fmla="*/ 232 h 764"/>
              <a:gd name="T14" fmla="*/ 2 w 1256"/>
              <a:gd name="T15" fmla="*/ 262 h 764"/>
              <a:gd name="T16" fmla="*/ 28 w 1256"/>
              <a:gd name="T17" fmla="*/ 300 h 764"/>
              <a:gd name="T18" fmla="*/ 60 w 1256"/>
              <a:gd name="T19" fmla="*/ 332 h 764"/>
              <a:gd name="T20" fmla="*/ 138 w 1256"/>
              <a:gd name="T21" fmla="*/ 408 h 764"/>
              <a:gd name="T22" fmla="*/ 182 w 1256"/>
              <a:gd name="T23" fmla="*/ 394 h 764"/>
              <a:gd name="T24" fmla="*/ 240 w 1256"/>
              <a:gd name="T25" fmla="*/ 464 h 764"/>
              <a:gd name="T26" fmla="*/ 294 w 1256"/>
              <a:gd name="T27" fmla="*/ 504 h 764"/>
              <a:gd name="T28" fmla="*/ 376 w 1256"/>
              <a:gd name="T29" fmla="*/ 586 h 764"/>
              <a:gd name="T30" fmla="*/ 426 w 1256"/>
              <a:gd name="T31" fmla="*/ 628 h 764"/>
              <a:gd name="T32" fmla="*/ 524 w 1256"/>
              <a:gd name="T33" fmla="*/ 648 h 764"/>
              <a:gd name="T34" fmla="*/ 590 w 1256"/>
              <a:gd name="T35" fmla="*/ 644 h 764"/>
              <a:gd name="T36" fmla="*/ 588 w 1256"/>
              <a:gd name="T37" fmla="*/ 670 h 764"/>
              <a:gd name="T38" fmla="*/ 592 w 1256"/>
              <a:gd name="T39" fmla="*/ 698 h 764"/>
              <a:gd name="T40" fmla="*/ 616 w 1256"/>
              <a:gd name="T41" fmla="*/ 676 h 764"/>
              <a:gd name="T42" fmla="*/ 660 w 1256"/>
              <a:gd name="T43" fmla="*/ 638 h 764"/>
              <a:gd name="T44" fmla="*/ 772 w 1256"/>
              <a:gd name="T45" fmla="*/ 682 h 764"/>
              <a:gd name="T46" fmla="*/ 808 w 1256"/>
              <a:gd name="T47" fmla="*/ 762 h 764"/>
              <a:gd name="T48" fmla="*/ 928 w 1256"/>
              <a:gd name="T49" fmla="*/ 716 h 764"/>
              <a:gd name="T50" fmla="*/ 1024 w 1256"/>
              <a:gd name="T51" fmla="*/ 680 h 764"/>
              <a:gd name="T52" fmla="*/ 1122 w 1256"/>
              <a:gd name="T53" fmla="*/ 712 h 764"/>
              <a:gd name="T54" fmla="*/ 1138 w 1256"/>
              <a:gd name="T55" fmla="*/ 716 h 764"/>
              <a:gd name="T56" fmla="*/ 1144 w 1256"/>
              <a:gd name="T57" fmla="*/ 674 h 764"/>
              <a:gd name="T58" fmla="*/ 1182 w 1256"/>
              <a:gd name="T59" fmla="*/ 682 h 764"/>
              <a:gd name="T60" fmla="*/ 1214 w 1256"/>
              <a:gd name="T61" fmla="*/ 686 h 764"/>
              <a:gd name="T62" fmla="*/ 1214 w 1256"/>
              <a:gd name="T63" fmla="*/ 660 h 764"/>
              <a:gd name="T64" fmla="*/ 1256 w 1256"/>
              <a:gd name="T65" fmla="*/ 598 h 764"/>
              <a:gd name="T66" fmla="*/ 1248 w 1256"/>
              <a:gd name="T67" fmla="*/ 540 h 764"/>
              <a:gd name="T68" fmla="*/ 1232 w 1256"/>
              <a:gd name="T69" fmla="*/ 498 h 764"/>
              <a:gd name="T70" fmla="*/ 1228 w 1256"/>
              <a:gd name="T71" fmla="*/ 448 h 764"/>
              <a:gd name="T72" fmla="*/ 1200 w 1256"/>
              <a:gd name="T73" fmla="*/ 412 h 764"/>
              <a:gd name="T74" fmla="*/ 1162 w 1256"/>
              <a:gd name="T75" fmla="*/ 366 h 764"/>
              <a:gd name="T76" fmla="*/ 1152 w 1256"/>
              <a:gd name="T77" fmla="*/ 418 h 764"/>
              <a:gd name="T78" fmla="*/ 1074 w 1256"/>
              <a:gd name="T79" fmla="*/ 436 h 764"/>
              <a:gd name="T80" fmla="*/ 1024 w 1256"/>
              <a:gd name="T81" fmla="*/ 380 h 764"/>
              <a:gd name="T82" fmla="*/ 974 w 1256"/>
              <a:gd name="T83" fmla="*/ 350 h 764"/>
              <a:gd name="T84" fmla="*/ 860 w 1256"/>
              <a:gd name="T85" fmla="*/ 324 h 764"/>
              <a:gd name="T86" fmla="*/ 820 w 1256"/>
              <a:gd name="T87" fmla="*/ 308 h 764"/>
              <a:gd name="T88" fmla="*/ 788 w 1256"/>
              <a:gd name="T89" fmla="*/ 272 h 764"/>
              <a:gd name="T90" fmla="*/ 760 w 1256"/>
              <a:gd name="T91" fmla="*/ 280 h 764"/>
              <a:gd name="T92" fmla="*/ 736 w 1256"/>
              <a:gd name="T93" fmla="*/ 272 h 764"/>
              <a:gd name="T94" fmla="*/ 704 w 1256"/>
              <a:gd name="T95" fmla="*/ 232 h 764"/>
              <a:gd name="T96" fmla="*/ 692 w 1256"/>
              <a:gd name="T97" fmla="*/ 196 h 764"/>
              <a:gd name="T98" fmla="*/ 694 w 1256"/>
              <a:gd name="T99" fmla="*/ 118 h 764"/>
              <a:gd name="T100" fmla="*/ 708 w 1256"/>
              <a:gd name="T101" fmla="*/ 84 h 764"/>
              <a:gd name="T102" fmla="*/ 712 w 1256"/>
              <a:gd name="T103" fmla="*/ 62 h 764"/>
              <a:gd name="T104" fmla="*/ 710 w 1256"/>
              <a:gd name="T105" fmla="*/ 42 h 764"/>
              <a:gd name="T106" fmla="*/ 692 w 1256"/>
              <a:gd name="T107" fmla="*/ 30 h 764"/>
              <a:gd name="T108" fmla="*/ 608 w 1256"/>
              <a:gd name="T109" fmla="*/ 4 h 764"/>
              <a:gd name="T110" fmla="*/ 532 w 1256"/>
              <a:gd name="T111" fmla="*/ 16 h 764"/>
              <a:gd name="T112" fmla="*/ 472 w 1256"/>
              <a:gd name="T113" fmla="*/ 40 h 764"/>
              <a:gd name="T114" fmla="*/ 438 w 1256"/>
              <a:gd name="T115" fmla="*/ 36 h 764"/>
              <a:gd name="T116" fmla="*/ 356 w 1256"/>
              <a:gd name="T117" fmla="*/ 36 h 764"/>
              <a:gd name="T118" fmla="*/ 318 w 1256"/>
              <a:gd name="T119" fmla="*/ 20 h 764"/>
              <a:gd name="T120" fmla="*/ 296 w 1256"/>
              <a:gd name="T121" fmla="*/ 8 h 764"/>
              <a:gd name="T122" fmla="*/ 226 w 1256"/>
              <a:gd name="T123" fmla="*/ 20 h 764"/>
              <a:gd name="T124" fmla="*/ 152 w 1256"/>
              <a:gd name="T125" fmla="*/ 4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56" h="764">
                <a:moveTo>
                  <a:pt x="152" y="4"/>
                </a:moveTo>
                <a:lnTo>
                  <a:pt x="152" y="4"/>
                </a:lnTo>
                <a:lnTo>
                  <a:pt x="152" y="4"/>
                </a:lnTo>
                <a:lnTo>
                  <a:pt x="146" y="14"/>
                </a:lnTo>
                <a:lnTo>
                  <a:pt x="138" y="22"/>
                </a:lnTo>
                <a:lnTo>
                  <a:pt x="138" y="22"/>
                </a:lnTo>
                <a:lnTo>
                  <a:pt x="132" y="26"/>
                </a:lnTo>
                <a:lnTo>
                  <a:pt x="132" y="32"/>
                </a:lnTo>
                <a:lnTo>
                  <a:pt x="132" y="36"/>
                </a:lnTo>
                <a:lnTo>
                  <a:pt x="132" y="36"/>
                </a:lnTo>
                <a:lnTo>
                  <a:pt x="130" y="44"/>
                </a:lnTo>
                <a:lnTo>
                  <a:pt x="122" y="56"/>
                </a:lnTo>
                <a:lnTo>
                  <a:pt x="122" y="60"/>
                </a:lnTo>
                <a:lnTo>
                  <a:pt x="122" y="60"/>
                </a:lnTo>
                <a:lnTo>
                  <a:pt x="118" y="62"/>
                </a:lnTo>
                <a:lnTo>
                  <a:pt x="112" y="64"/>
                </a:lnTo>
                <a:lnTo>
                  <a:pt x="66" y="58"/>
                </a:lnTo>
                <a:lnTo>
                  <a:pt x="66" y="58"/>
                </a:lnTo>
                <a:lnTo>
                  <a:pt x="62" y="68"/>
                </a:lnTo>
                <a:lnTo>
                  <a:pt x="62" y="70"/>
                </a:lnTo>
                <a:lnTo>
                  <a:pt x="62" y="70"/>
                </a:lnTo>
                <a:lnTo>
                  <a:pt x="62" y="70"/>
                </a:lnTo>
                <a:lnTo>
                  <a:pt x="62" y="70"/>
                </a:lnTo>
                <a:lnTo>
                  <a:pt x="48" y="92"/>
                </a:lnTo>
                <a:lnTo>
                  <a:pt x="42" y="100"/>
                </a:lnTo>
                <a:lnTo>
                  <a:pt x="40" y="108"/>
                </a:lnTo>
                <a:lnTo>
                  <a:pt x="40" y="108"/>
                </a:lnTo>
                <a:lnTo>
                  <a:pt x="42" y="112"/>
                </a:lnTo>
                <a:lnTo>
                  <a:pt x="44" y="122"/>
                </a:lnTo>
                <a:lnTo>
                  <a:pt x="56" y="150"/>
                </a:lnTo>
                <a:lnTo>
                  <a:pt x="62" y="168"/>
                </a:lnTo>
                <a:lnTo>
                  <a:pt x="62" y="168"/>
                </a:lnTo>
                <a:lnTo>
                  <a:pt x="64" y="174"/>
                </a:lnTo>
                <a:lnTo>
                  <a:pt x="64" y="180"/>
                </a:lnTo>
                <a:lnTo>
                  <a:pt x="60" y="188"/>
                </a:lnTo>
                <a:lnTo>
                  <a:pt x="56" y="196"/>
                </a:lnTo>
                <a:lnTo>
                  <a:pt x="42" y="210"/>
                </a:lnTo>
                <a:lnTo>
                  <a:pt x="18" y="210"/>
                </a:lnTo>
                <a:lnTo>
                  <a:pt x="12" y="184"/>
                </a:lnTo>
                <a:lnTo>
                  <a:pt x="6" y="216"/>
                </a:lnTo>
                <a:lnTo>
                  <a:pt x="16" y="232"/>
                </a:lnTo>
                <a:lnTo>
                  <a:pt x="16" y="232"/>
                </a:lnTo>
                <a:lnTo>
                  <a:pt x="16" y="236"/>
                </a:lnTo>
                <a:lnTo>
                  <a:pt x="16" y="238"/>
                </a:lnTo>
                <a:lnTo>
                  <a:pt x="16" y="238"/>
                </a:lnTo>
                <a:lnTo>
                  <a:pt x="10" y="246"/>
                </a:lnTo>
                <a:lnTo>
                  <a:pt x="2" y="262"/>
                </a:lnTo>
                <a:lnTo>
                  <a:pt x="2" y="262"/>
                </a:lnTo>
                <a:lnTo>
                  <a:pt x="0" y="272"/>
                </a:lnTo>
                <a:lnTo>
                  <a:pt x="0" y="280"/>
                </a:lnTo>
                <a:lnTo>
                  <a:pt x="4" y="290"/>
                </a:lnTo>
                <a:lnTo>
                  <a:pt x="10" y="300"/>
                </a:lnTo>
                <a:lnTo>
                  <a:pt x="28" y="300"/>
                </a:lnTo>
                <a:lnTo>
                  <a:pt x="28" y="300"/>
                </a:lnTo>
                <a:lnTo>
                  <a:pt x="34" y="302"/>
                </a:lnTo>
                <a:lnTo>
                  <a:pt x="42" y="308"/>
                </a:lnTo>
                <a:lnTo>
                  <a:pt x="58" y="330"/>
                </a:lnTo>
                <a:lnTo>
                  <a:pt x="60" y="332"/>
                </a:lnTo>
                <a:lnTo>
                  <a:pt x="60" y="332"/>
                </a:lnTo>
                <a:lnTo>
                  <a:pt x="60" y="332"/>
                </a:lnTo>
                <a:lnTo>
                  <a:pt x="62" y="338"/>
                </a:lnTo>
                <a:lnTo>
                  <a:pt x="66" y="344"/>
                </a:lnTo>
                <a:lnTo>
                  <a:pt x="108" y="384"/>
                </a:lnTo>
                <a:lnTo>
                  <a:pt x="108" y="384"/>
                </a:lnTo>
                <a:lnTo>
                  <a:pt x="128" y="408"/>
                </a:lnTo>
                <a:lnTo>
                  <a:pt x="138" y="408"/>
                </a:lnTo>
                <a:lnTo>
                  <a:pt x="150" y="386"/>
                </a:lnTo>
                <a:lnTo>
                  <a:pt x="152" y="384"/>
                </a:lnTo>
                <a:lnTo>
                  <a:pt x="152" y="384"/>
                </a:lnTo>
                <a:lnTo>
                  <a:pt x="182" y="392"/>
                </a:lnTo>
                <a:lnTo>
                  <a:pt x="182" y="392"/>
                </a:lnTo>
                <a:lnTo>
                  <a:pt x="182" y="394"/>
                </a:lnTo>
                <a:lnTo>
                  <a:pt x="186" y="414"/>
                </a:lnTo>
                <a:lnTo>
                  <a:pt x="222" y="454"/>
                </a:lnTo>
                <a:lnTo>
                  <a:pt x="234" y="460"/>
                </a:lnTo>
                <a:lnTo>
                  <a:pt x="234" y="460"/>
                </a:lnTo>
                <a:lnTo>
                  <a:pt x="240" y="464"/>
                </a:lnTo>
                <a:lnTo>
                  <a:pt x="240" y="464"/>
                </a:lnTo>
                <a:lnTo>
                  <a:pt x="268" y="504"/>
                </a:lnTo>
                <a:lnTo>
                  <a:pt x="288" y="500"/>
                </a:lnTo>
                <a:lnTo>
                  <a:pt x="290" y="500"/>
                </a:lnTo>
                <a:lnTo>
                  <a:pt x="292" y="500"/>
                </a:lnTo>
                <a:lnTo>
                  <a:pt x="292" y="502"/>
                </a:lnTo>
                <a:lnTo>
                  <a:pt x="294" y="504"/>
                </a:lnTo>
                <a:lnTo>
                  <a:pt x="312" y="542"/>
                </a:lnTo>
                <a:lnTo>
                  <a:pt x="334" y="556"/>
                </a:lnTo>
                <a:lnTo>
                  <a:pt x="352" y="560"/>
                </a:lnTo>
                <a:lnTo>
                  <a:pt x="362" y="584"/>
                </a:lnTo>
                <a:lnTo>
                  <a:pt x="376" y="584"/>
                </a:lnTo>
                <a:lnTo>
                  <a:pt x="376" y="586"/>
                </a:lnTo>
                <a:lnTo>
                  <a:pt x="376" y="586"/>
                </a:lnTo>
                <a:lnTo>
                  <a:pt x="404" y="602"/>
                </a:lnTo>
                <a:lnTo>
                  <a:pt x="404" y="602"/>
                </a:lnTo>
                <a:lnTo>
                  <a:pt x="404" y="602"/>
                </a:lnTo>
                <a:lnTo>
                  <a:pt x="406" y="604"/>
                </a:lnTo>
                <a:lnTo>
                  <a:pt x="426" y="628"/>
                </a:lnTo>
                <a:lnTo>
                  <a:pt x="456" y="624"/>
                </a:lnTo>
                <a:lnTo>
                  <a:pt x="458" y="624"/>
                </a:lnTo>
                <a:lnTo>
                  <a:pt x="470" y="628"/>
                </a:lnTo>
                <a:lnTo>
                  <a:pt x="470" y="628"/>
                </a:lnTo>
                <a:lnTo>
                  <a:pt x="490" y="644"/>
                </a:lnTo>
                <a:lnTo>
                  <a:pt x="524" y="648"/>
                </a:lnTo>
                <a:lnTo>
                  <a:pt x="544" y="644"/>
                </a:lnTo>
                <a:lnTo>
                  <a:pt x="544" y="644"/>
                </a:lnTo>
                <a:lnTo>
                  <a:pt x="544" y="644"/>
                </a:lnTo>
                <a:lnTo>
                  <a:pt x="564" y="642"/>
                </a:lnTo>
                <a:lnTo>
                  <a:pt x="580" y="642"/>
                </a:lnTo>
                <a:lnTo>
                  <a:pt x="590" y="644"/>
                </a:lnTo>
                <a:lnTo>
                  <a:pt x="596" y="648"/>
                </a:lnTo>
                <a:lnTo>
                  <a:pt x="596" y="648"/>
                </a:lnTo>
                <a:lnTo>
                  <a:pt x="598" y="654"/>
                </a:lnTo>
                <a:lnTo>
                  <a:pt x="598" y="658"/>
                </a:lnTo>
                <a:lnTo>
                  <a:pt x="594" y="664"/>
                </a:lnTo>
                <a:lnTo>
                  <a:pt x="588" y="670"/>
                </a:lnTo>
                <a:lnTo>
                  <a:pt x="580" y="678"/>
                </a:lnTo>
                <a:lnTo>
                  <a:pt x="580" y="678"/>
                </a:lnTo>
                <a:lnTo>
                  <a:pt x="580" y="682"/>
                </a:lnTo>
                <a:lnTo>
                  <a:pt x="582" y="686"/>
                </a:lnTo>
                <a:lnTo>
                  <a:pt x="586" y="692"/>
                </a:lnTo>
                <a:lnTo>
                  <a:pt x="592" y="698"/>
                </a:lnTo>
                <a:lnTo>
                  <a:pt x="592" y="700"/>
                </a:lnTo>
                <a:lnTo>
                  <a:pt x="592" y="700"/>
                </a:lnTo>
                <a:lnTo>
                  <a:pt x="598" y="704"/>
                </a:lnTo>
                <a:lnTo>
                  <a:pt x="600" y="702"/>
                </a:lnTo>
                <a:lnTo>
                  <a:pt x="600" y="702"/>
                </a:lnTo>
                <a:lnTo>
                  <a:pt x="616" y="676"/>
                </a:lnTo>
                <a:lnTo>
                  <a:pt x="628" y="658"/>
                </a:lnTo>
                <a:lnTo>
                  <a:pt x="638" y="646"/>
                </a:lnTo>
                <a:lnTo>
                  <a:pt x="648" y="640"/>
                </a:lnTo>
                <a:lnTo>
                  <a:pt x="648" y="640"/>
                </a:lnTo>
                <a:lnTo>
                  <a:pt x="654" y="638"/>
                </a:lnTo>
                <a:lnTo>
                  <a:pt x="660" y="638"/>
                </a:lnTo>
                <a:lnTo>
                  <a:pt x="676" y="644"/>
                </a:lnTo>
                <a:lnTo>
                  <a:pt x="698" y="654"/>
                </a:lnTo>
                <a:lnTo>
                  <a:pt x="724" y="670"/>
                </a:lnTo>
                <a:lnTo>
                  <a:pt x="772" y="678"/>
                </a:lnTo>
                <a:lnTo>
                  <a:pt x="772" y="680"/>
                </a:lnTo>
                <a:lnTo>
                  <a:pt x="772" y="682"/>
                </a:lnTo>
                <a:lnTo>
                  <a:pt x="768" y="704"/>
                </a:lnTo>
                <a:lnTo>
                  <a:pt x="792" y="708"/>
                </a:lnTo>
                <a:lnTo>
                  <a:pt x="792" y="738"/>
                </a:lnTo>
                <a:lnTo>
                  <a:pt x="792" y="738"/>
                </a:lnTo>
                <a:lnTo>
                  <a:pt x="802" y="754"/>
                </a:lnTo>
                <a:lnTo>
                  <a:pt x="808" y="762"/>
                </a:lnTo>
                <a:lnTo>
                  <a:pt x="808" y="762"/>
                </a:lnTo>
                <a:lnTo>
                  <a:pt x="816" y="764"/>
                </a:lnTo>
                <a:lnTo>
                  <a:pt x="830" y="764"/>
                </a:lnTo>
                <a:lnTo>
                  <a:pt x="880" y="762"/>
                </a:lnTo>
                <a:lnTo>
                  <a:pt x="904" y="748"/>
                </a:lnTo>
                <a:lnTo>
                  <a:pt x="928" y="716"/>
                </a:lnTo>
                <a:lnTo>
                  <a:pt x="956" y="714"/>
                </a:lnTo>
                <a:lnTo>
                  <a:pt x="970" y="710"/>
                </a:lnTo>
                <a:lnTo>
                  <a:pt x="1022" y="680"/>
                </a:lnTo>
                <a:lnTo>
                  <a:pt x="1024" y="680"/>
                </a:lnTo>
                <a:lnTo>
                  <a:pt x="1024" y="680"/>
                </a:lnTo>
                <a:lnTo>
                  <a:pt x="1024" y="680"/>
                </a:lnTo>
                <a:lnTo>
                  <a:pt x="1024" y="680"/>
                </a:lnTo>
                <a:lnTo>
                  <a:pt x="1060" y="676"/>
                </a:lnTo>
                <a:lnTo>
                  <a:pt x="1070" y="678"/>
                </a:lnTo>
                <a:lnTo>
                  <a:pt x="1076" y="680"/>
                </a:lnTo>
                <a:lnTo>
                  <a:pt x="1112" y="708"/>
                </a:lnTo>
                <a:lnTo>
                  <a:pt x="1122" y="712"/>
                </a:lnTo>
                <a:lnTo>
                  <a:pt x="1124" y="714"/>
                </a:lnTo>
                <a:lnTo>
                  <a:pt x="1136" y="720"/>
                </a:lnTo>
                <a:lnTo>
                  <a:pt x="1138" y="720"/>
                </a:lnTo>
                <a:lnTo>
                  <a:pt x="1138" y="718"/>
                </a:lnTo>
                <a:lnTo>
                  <a:pt x="1138" y="716"/>
                </a:lnTo>
                <a:lnTo>
                  <a:pt x="1138" y="716"/>
                </a:lnTo>
                <a:lnTo>
                  <a:pt x="1138" y="716"/>
                </a:lnTo>
                <a:lnTo>
                  <a:pt x="1144" y="692"/>
                </a:lnTo>
                <a:lnTo>
                  <a:pt x="1144" y="692"/>
                </a:lnTo>
                <a:lnTo>
                  <a:pt x="1142" y="682"/>
                </a:lnTo>
                <a:lnTo>
                  <a:pt x="1144" y="674"/>
                </a:lnTo>
                <a:lnTo>
                  <a:pt x="1144" y="674"/>
                </a:lnTo>
                <a:lnTo>
                  <a:pt x="1148" y="668"/>
                </a:lnTo>
                <a:lnTo>
                  <a:pt x="1156" y="666"/>
                </a:lnTo>
                <a:lnTo>
                  <a:pt x="1156" y="666"/>
                </a:lnTo>
                <a:lnTo>
                  <a:pt x="1164" y="666"/>
                </a:lnTo>
                <a:lnTo>
                  <a:pt x="1172" y="672"/>
                </a:lnTo>
                <a:lnTo>
                  <a:pt x="1182" y="682"/>
                </a:lnTo>
                <a:lnTo>
                  <a:pt x="1190" y="696"/>
                </a:lnTo>
                <a:lnTo>
                  <a:pt x="1192" y="696"/>
                </a:lnTo>
                <a:lnTo>
                  <a:pt x="1192" y="696"/>
                </a:lnTo>
                <a:lnTo>
                  <a:pt x="1212" y="688"/>
                </a:lnTo>
                <a:lnTo>
                  <a:pt x="1212" y="688"/>
                </a:lnTo>
                <a:lnTo>
                  <a:pt x="1214" y="686"/>
                </a:lnTo>
                <a:lnTo>
                  <a:pt x="1216" y="684"/>
                </a:lnTo>
                <a:lnTo>
                  <a:pt x="1218" y="680"/>
                </a:lnTo>
                <a:lnTo>
                  <a:pt x="1214" y="664"/>
                </a:lnTo>
                <a:lnTo>
                  <a:pt x="1214" y="664"/>
                </a:lnTo>
                <a:lnTo>
                  <a:pt x="1214" y="664"/>
                </a:lnTo>
                <a:lnTo>
                  <a:pt x="1214" y="660"/>
                </a:lnTo>
                <a:lnTo>
                  <a:pt x="1214" y="656"/>
                </a:lnTo>
                <a:lnTo>
                  <a:pt x="1216" y="652"/>
                </a:lnTo>
                <a:lnTo>
                  <a:pt x="1220" y="650"/>
                </a:lnTo>
                <a:lnTo>
                  <a:pt x="1228" y="644"/>
                </a:lnTo>
                <a:lnTo>
                  <a:pt x="1244" y="624"/>
                </a:lnTo>
                <a:lnTo>
                  <a:pt x="1256" y="598"/>
                </a:lnTo>
                <a:lnTo>
                  <a:pt x="1256" y="598"/>
                </a:lnTo>
                <a:lnTo>
                  <a:pt x="1250" y="586"/>
                </a:lnTo>
                <a:lnTo>
                  <a:pt x="1246" y="576"/>
                </a:lnTo>
                <a:lnTo>
                  <a:pt x="1246" y="568"/>
                </a:lnTo>
                <a:lnTo>
                  <a:pt x="1246" y="562"/>
                </a:lnTo>
                <a:lnTo>
                  <a:pt x="1248" y="540"/>
                </a:lnTo>
                <a:lnTo>
                  <a:pt x="1248" y="540"/>
                </a:lnTo>
                <a:lnTo>
                  <a:pt x="1244" y="528"/>
                </a:lnTo>
                <a:lnTo>
                  <a:pt x="1242" y="518"/>
                </a:lnTo>
                <a:lnTo>
                  <a:pt x="1242" y="518"/>
                </a:lnTo>
                <a:lnTo>
                  <a:pt x="1240" y="510"/>
                </a:lnTo>
                <a:lnTo>
                  <a:pt x="1232" y="498"/>
                </a:lnTo>
                <a:lnTo>
                  <a:pt x="1232" y="498"/>
                </a:lnTo>
                <a:lnTo>
                  <a:pt x="1232" y="496"/>
                </a:lnTo>
                <a:lnTo>
                  <a:pt x="1228" y="468"/>
                </a:lnTo>
                <a:lnTo>
                  <a:pt x="1228" y="468"/>
                </a:lnTo>
                <a:lnTo>
                  <a:pt x="1228" y="458"/>
                </a:lnTo>
                <a:lnTo>
                  <a:pt x="1228" y="448"/>
                </a:lnTo>
                <a:lnTo>
                  <a:pt x="1228" y="448"/>
                </a:lnTo>
                <a:lnTo>
                  <a:pt x="1220" y="440"/>
                </a:lnTo>
                <a:lnTo>
                  <a:pt x="1214" y="432"/>
                </a:lnTo>
                <a:lnTo>
                  <a:pt x="1202" y="416"/>
                </a:lnTo>
                <a:lnTo>
                  <a:pt x="1200" y="414"/>
                </a:lnTo>
                <a:lnTo>
                  <a:pt x="1200" y="412"/>
                </a:lnTo>
                <a:lnTo>
                  <a:pt x="1200" y="412"/>
                </a:lnTo>
                <a:lnTo>
                  <a:pt x="1196" y="392"/>
                </a:lnTo>
                <a:lnTo>
                  <a:pt x="1184" y="382"/>
                </a:lnTo>
                <a:lnTo>
                  <a:pt x="1184" y="384"/>
                </a:lnTo>
                <a:lnTo>
                  <a:pt x="1162" y="364"/>
                </a:lnTo>
                <a:lnTo>
                  <a:pt x="1162" y="366"/>
                </a:lnTo>
                <a:lnTo>
                  <a:pt x="1164" y="392"/>
                </a:lnTo>
                <a:lnTo>
                  <a:pt x="1164" y="392"/>
                </a:lnTo>
                <a:lnTo>
                  <a:pt x="1164" y="394"/>
                </a:lnTo>
                <a:lnTo>
                  <a:pt x="1152" y="400"/>
                </a:lnTo>
                <a:lnTo>
                  <a:pt x="1152" y="416"/>
                </a:lnTo>
                <a:lnTo>
                  <a:pt x="1152" y="418"/>
                </a:lnTo>
                <a:lnTo>
                  <a:pt x="1124" y="428"/>
                </a:lnTo>
                <a:lnTo>
                  <a:pt x="1114" y="406"/>
                </a:lnTo>
                <a:lnTo>
                  <a:pt x="1108" y="404"/>
                </a:lnTo>
                <a:lnTo>
                  <a:pt x="1100" y="414"/>
                </a:lnTo>
                <a:lnTo>
                  <a:pt x="1094" y="430"/>
                </a:lnTo>
                <a:lnTo>
                  <a:pt x="1074" y="436"/>
                </a:lnTo>
                <a:lnTo>
                  <a:pt x="1062" y="428"/>
                </a:lnTo>
                <a:lnTo>
                  <a:pt x="1046" y="422"/>
                </a:lnTo>
                <a:lnTo>
                  <a:pt x="1042" y="400"/>
                </a:lnTo>
                <a:lnTo>
                  <a:pt x="1036" y="386"/>
                </a:lnTo>
                <a:lnTo>
                  <a:pt x="1026" y="382"/>
                </a:lnTo>
                <a:lnTo>
                  <a:pt x="1024" y="380"/>
                </a:lnTo>
                <a:lnTo>
                  <a:pt x="1018" y="372"/>
                </a:lnTo>
                <a:lnTo>
                  <a:pt x="1018" y="372"/>
                </a:lnTo>
                <a:lnTo>
                  <a:pt x="1010" y="360"/>
                </a:lnTo>
                <a:lnTo>
                  <a:pt x="1000" y="344"/>
                </a:lnTo>
                <a:lnTo>
                  <a:pt x="990" y="344"/>
                </a:lnTo>
                <a:lnTo>
                  <a:pt x="974" y="350"/>
                </a:lnTo>
                <a:lnTo>
                  <a:pt x="972" y="352"/>
                </a:lnTo>
                <a:lnTo>
                  <a:pt x="932" y="348"/>
                </a:lnTo>
                <a:lnTo>
                  <a:pt x="900" y="342"/>
                </a:lnTo>
                <a:lnTo>
                  <a:pt x="900" y="342"/>
                </a:lnTo>
                <a:lnTo>
                  <a:pt x="884" y="332"/>
                </a:lnTo>
                <a:lnTo>
                  <a:pt x="860" y="324"/>
                </a:lnTo>
                <a:lnTo>
                  <a:pt x="860" y="324"/>
                </a:lnTo>
                <a:lnTo>
                  <a:pt x="838" y="318"/>
                </a:lnTo>
                <a:lnTo>
                  <a:pt x="832" y="314"/>
                </a:lnTo>
                <a:lnTo>
                  <a:pt x="828" y="312"/>
                </a:lnTo>
                <a:lnTo>
                  <a:pt x="824" y="308"/>
                </a:lnTo>
                <a:lnTo>
                  <a:pt x="820" y="308"/>
                </a:lnTo>
                <a:lnTo>
                  <a:pt x="804" y="300"/>
                </a:lnTo>
                <a:lnTo>
                  <a:pt x="804" y="298"/>
                </a:lnTo>
                <a:lnTo>
                  <a:pt x="804" y="298"/>
                </a:lnTo>
                <a:lnTo>
                  <a:pt x="796" y="290"/>
                </a:lnTo>
                <a:lnTo>
                  <a:pt x="794" y="282"/>
                </a:lnTo>
                <a:lnTo>
                  <a:pt x="788" y="272"/>
                </a:lnTo>
                <a:lnTo>
                  <a:pt x="776" y="268"/>
                </a:lnTo>
                <a:lnTo>
                  <a:pt x="772" y="270"/>
                </a:lnTo>
                <a:lnTo>
                  <a:pt x="768" y="274"/>
                </a:lnTo>
                <a:lnTo>
                  <a:pt x="766" y="276"/>
                </a:lnTo>
                <a:lnTo>
                  <a:pt x="766" y="276"/>
                </a:lnTo>
                <a:lnTo>
                  <a:pt x="760" y="280"/>
                </a:lnTo>
                <a:lnTo>
                  <a:pt x="756" y="280"/>
                </a:lnTo>
                <a:lnTo>
                  <a:pt x="756" y="280"/>
                </a:lnTo>
                <a:lnTo>
                  <a:pt x="750" y="282"/>
                </a:lnTo>
                <a:lnTo>
                  <a:pt x="746" y="280"/>
                </a:lnTo>
                <a:lnTo>
                  <a:pt x="740" y="276"/>
                </a:lnTo>
                <a:lnTo>
                  <a:pt x="736" y="272"/>
                </a:lnTo>
                <a:lnTo>
                  <a:pt x="720" y="256"/>
                </a:lnTo>
                <a:lnTo>
                  <a:pt x="720" y="256"/>
                </a:lnTo>
                <a:lnTo>
                  <a:pt x="714" y="246"/>
                </a:lnTo>
                <a:lnTo>
                  <a:pt x="708" y="238"/>
                </a:lnTo>
                <a:lnTo>
                  <a:pt x="704" y="232"/>
                </a:lnTo>
                <a:lnTo>
                  <a:pt x="704" y="232"/>
                </a:lnTo>
                <a:lnTo>
                  <a:pt x="698" y="224"/>
                </a:lnTo>
                <a:lnTo>
                  <a:pt x="692" y="216"/>
                </a:lnTo>
                <a:lnTo>
                  <a:pt x="692" y="216"/>
                </a:lnTo>
                <a:lnTo>
                  <a:pt x="690" y="206"/>
                </a:lnTo>
                <a:lnTo>
                  <a:pt x="692" y="196"/>
                </a:lnTo>
                <a:lnTo>
                  <a:pt x="692" y="196"/>
                </a:lnTo>
                <a:lnTo>
                  <a:pt x="692" y="196"/>
                </a:lnTo>
                <a:lnTo>
                  <a:pt x="702" y="178"/>
                </a:lnTo>
                <a:lnTo>
                  <a:pt x="708" y="160"/>
                </a:lnTo>
                <a:lnTo>
                  <a:pt x="710" y="148"/>
                </a:lnTo>
                <a:lnTo>
                  <a:pt x="706" y="128"/>
                </a:lnTo>
                <a:lnTo>
                  <a:pt x="694" y="118"/>
                </a:lnTo>
                <a:lnTo>
                  <a:pt x="696" y="104"/>
                </a:lnTo>
                <a:lnTo>
                  <a:pt x="696" y="104"/>
                </a:lnTo>
                <a:lnTo>
                  <a:pt x="698" y="96"/>
                </a:lnTo>
                <a:lnTo>
                  <a:pt x="700" y="90"/>
                </a:lnTo>
                <a:lnTo>
                  <a:pt x="704" y="86"/>
                </a:lnTo>
                <a:lnTo>
                  <a:pt x="708" y="84"/>
                </a:lnTo>
                <a:lnTo>
                  <a:pt x="708" y="84"/>
                </a:lnTo>
                <a:lnTo>
                  <a:pt x="712" y="84"/>
                </a:lnTo>
                <a:lnTo>
                  <a:pt x="712" y="80"/>
                </a:lnTo>
                <a:lnTo>
                  <a:pt x="712" y="78"/>
                </a:lnTo>
                <a:lnTo>
                  <a:pt x="712" y="62"/>
                </a:lnTo>
                <a:lnTo>
                  <a:pt x="712" y="62"/>
                </a:lnTo>
                <a:lnTo>
                  <a:pt x="712" y="62"/>
                </a:lnTo>
                <a:lnTo>
                  <a:pt x="712" y="44"/>
                </a:lnTo>
                <a:lnTo>
                  <a:pt x="712" y="44"/>
                </a:lnTo>
                <a:lnTo>
                  <a:pt x="710" y="42"/>
                </a:lnTo>
                <a:lnTo>
                  <a:pt x="710" y="42"/>
                </a:lnTo>
                <a:lnTo>
                  <a:pt x="710" y="42"/>
                </a:lnTo>
                <a:lnTo>
                  <a:pt x="708" y="40"/>
                </a:lnTo>
                <a:lnTo>
                  <a:pt x="708" y="40"/>
                </a:lnTo>
                <a:lnTo>
                  <a:pt x="706" y="40"/>
                </a:lnTo>
                <a:lnTo>
                  <a:pt x="692" y="30"/>
                </a:lnTo>
                <a:lnTo>
                  <a:pt x="692" y="30"/>
                </a:lnTo>
                <a:lnTo>
                  <a:pt x="692" y="30"/>
                </a:lnTo>
                <a:lnTo>
                  <a:pt x="680" y="20"/>
                </a:lnTo>
                <a:lnTo>
                  <a:pt x="642" y="14"/>
                </a:lnTo>
                <a:lnTo>
                  <a:pt x="642" y="14"/>
                </a:lnTo>
                <a:lnTo>
                  <a:pt x="630" y="4"/>
                </a:lnTo>
                <a:lnTo>
                  <a:pt x="608" y="4"/>
                </a:lnTo>
                <a:lnTo>
                  <a:pt x="608" y="4"/>
                </a:lnTo>
                <a:lnTo>
                  <a:pt x="602" y="6"/>
                </a:lnTo>
                <a:lnTo>
                  <a:pt x="596" y="10"/>
                </a:lnTo>
                <a:lnTo>
                  <a:pt x="594" y="10"/>
                </a:lnTo>
                <a:lnTo>
                  <a:pt x="576" y="16"/>
                </a:lnTo>
                <a:lnTo>
                  <a:pt x="532" y="16"/>
                </a:lnTo>
                <a:lnTo>
                  <a:pt x="532" y="16"/>
                </a:lnTo>
                <a:lnTo>
                  <a:pt x="524" y="20"/>
                </a:lnTo>
                <a:lnTo>
                  <a:pt x="518" y="24"/>
                </a:lnTo>
                <a:lnTo>
                  <a:pt x="518" y="24"/>
                </a:lnTo>
                <a:lnTo>
                  <a:pt x="508" y="28"/>
                </a:lnTo>
                <a:lnTo>
                  <a:pt x="492" y="34"/>
                </a:lnTo>
                <a:lnTo>
                  <a:pt x="472" y="40"/>
                </a:lnTo>
                <a:lnTo>
                  <a:pt x="472" y="40"/>
                </a:lnTo>
                <a:lnTo>
                  <a:pt x="470" y="40"/>
                </a:lnTo>
                <a:lnTo>
                  <a:pt x="440" y="36"/>
                </a:lnTo>
                <a:lnTo>
                  <a:pt x="438" y="36"/>
                </a:lnTo>
                <a:lnTo>
                  <a:pt x="438" y="36"/>
                </a:lnTo>
                <a:lnTo>
                  <a:pt x="438" y="36"/>
                </a:lnTo>
                <a:lnTo>
                  <a:pt x="428" y="36"/>
                </a:lnTo>
                <a:lnTo>
                  <a:pt x="410" y="40"/>
                </a:lnTo>
                <a:lnTo>
                  <a:pt x="374" y="44"/>
                </a:lnTo>
                <a:lnTo>
                  <a:pt x="374" y="44"/>
                </a:lnTo>
                <a:lnTo>
                  <a:pt x="372" y="44"/>
                </a:lnTo>
                <a:lnTo>
                  <a:pt x="356" y="36"/>
                </a:lnTo>
                <a:lnTo>
                  <a:pt x="340" y="36"/>
                </a:lnTo>
                <a:lnTo>
                  <a:pt x="340" y="36"/>
                </a:lnTo>
                <a:lnTo>
                  <a:pt x="330" y="32"/>
                </a:lnTo>
                <a:lnTo>
                  <a:pt x="320" y="20"/>
                </a:lnTo>
                <a:lnTo>
                  <a:pt x="318" y="20"/>
                </a:lnTo>
                <a:lnTo>
                  <a:pt x="318" y="20"/>
                </a:lnTo>
                <a:lnTo>
                  <a:pt x="316" y="12"/>
                </a:lnTo>
                <a:lnTo>
                  <a:pt x="314" y="8"/>
                </a:lnTo>
                <a:lnTo>
                  <a:pt x="310" y="4"/>
                </a:lnTo>
                <a:lnTo>
                  <a:pt x="302" y="0"/>
                </a:lnTo>
                <a:lnTo>
                  <a:pt x="296" y="8"/>
                </a:lnTo>
                <a:lnTo>
                  <a:pt x="296" y="8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36" y="22"/>
                </a:lnTo>
                <a:lnTo>
                  <a:pt x="236" y="22"/>
                </a:lnTo>
                <a:lnTo>
                  <a:pt x="226" y="20"/>
                </a:lnTo>
                <a:lnTo>
                  <a:pt x="210" y="16"/>
                </a:lnTo>
                <a:lnTo>
                  <a:pt x="184" y="12"/>
                </a:lnTo>
                <a:lnTo>
                  <a:pt x="182" y="12"/>
                </a:lnTo>
                <a:lnTo>
                  <a:pt x="182" y="12"/>
                </a:lnTo>
                <a:lnTo>
                  <a:pt x="166" y="4"/>
                </a:lnTo>
                <a:lnTo>
                  <a:pt x="152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>
            <a:off x="8125369" y="4316178"/>
            <a:ext cx="901700" cy="939800"/>
          </a:xfrm>
          <a:custGeom>
            <a:avLst/>
            <a:gdLst>
              <a:gd name="T0" fmla="*/ 20 w 568"/>
              <a:gd name="T1" fmla="*/ 364 h 592"/>
              <a:gd name="T2" fmla="*/ 74 w 568"/>
              <a:gd name="T3" fmla="*/ 378 h 592"/>
              <a:gd name="T4" fmla="*/ 136 w 568"/>
              <a:gd name="T5" fmla="*/ 442 h 592"/>
              <a:gd name="T6" fmla="*/ 110 w 568"/>
              <a:gd name="T7" fmla="*/ 506 h 592"/>
              <a:gd name="T8" fmla="*/ 144 w 568"/>
              <a:gd name="T9" fmla="*/ 520 h 592"/>
              <a:gd name="T10" fmla="*/ 236 w 568"/>
              <a:gd name="T11" fmla="*/ 562 h 592"/>
              <a:gd name="T12" fmla="*/ 252 w 568"/>
              <a:gd name="T13" fmla="*/ 586 h 592"/>
              <a:gd name="T14" fmla="*/ 262 w 568"/>
              <a:gd name="T15" fmla="*/ 522 h 592"/>
              <a:gd name="T16" fmla="*/ 320 w 568"/>
              <a:gd name="T17" fmla="*/ 470 h 592"/>
              <a:gd name="T18" fmla="*/ 362 w 568"/>
              <a:gd name="T19" fmla="*/ 490 h 592"/>
              <a:gd name="T20" fmla="*/ 438 w 568"/>
              <a:gd name="T21" fmla="*/ 466 h 592"/>
              <a:gd name="T22" fmla="*/ 528 w 568"/>
              <a:gd name="T23" fmla="*/ 426 h 592"/>
              <a:gd name="T24" fmla="*/ 540 w 568"/>
              <a:gd name="T25" fmla="*/ 432 h 592"/>
              <a:gd name="T26" fmla="*/ 566 w 568"/>
              <a:gd name="T27" fmla="*/ 386 h 592"/>
              <a:gd name="T28" fmla="*/ 534 w 568"/>
              <a:gd name="T29" fmla="*/ 392 h 592"/>
              <a:gd name="T30" fmla="*/ 504 w 568"/>
              <a:gd name="T31" fmla="*/ 360 h 592"/>
              <a:gd name="T32" fmla="*/ 468 w 568"/>
              <a:gd name="T33" fmla="*/ 364 h 592"/>
              <a:gd name="T34" fmla="*/ 468 w 568"/>
              <a:gd name="T35" fmla="*/ 310 h 592"/>
              <a:gd name="T36" fmla="*/ 452 w 568"/>
              <a:gd name="T37" fmla="*/ 272 h 592"/>
              <a:gd name="T38" fmla="*/ 440 w 568"/>
              <a:gd name="T39" fmla="*/ 190 h 592"/>
              <a:gd name="T40" fmla="*/ 400 w 568"/>
              <a:gd name="T41" fmla="*/ 168 h 592"/>
              <a:gd name="T42" fmla="*/ 412 w 568"/>
              <a:gd name="T43" fmla="*/ 132 h 592"/>
              <a:gd name="T44" fmla="*/ 472 w 568"/>
              <a:gd name="T45" fmla="*/ 126 h 592"/>
              <a:gd name="T46" fmla="*/ 512 w 568"/>
              <a:gd name="T47" fmla="*/ 112 h 592"/>
              <a:gd name="T48" fmla="*/ 478 w 568"/>
              <a:gd name="T49" fmla="*/ 100 h 592"/>
              <a:gd name="T50" fmla="*/ 454 w 568"/>
              <a:gd name="T51" fmla="*/ 90 h 592"/>
              <a:gd name="T52" fmla="*/ 454 w 568"/>
              <a:gd name="T53" fmla="*/ 66 h 592"/>
              <a:gd name="T54" fmla="*/ 404 w 568"/>
              <a:gd name="T55" fmla="*/ 82 h 592"/>
              <a:gd name="T56" fmla="*/ 386 w 568"/>
              <a:gd name="T57" fmla="*/ 124 h 592"/>
              <a:gd name="T58" fmla="*/ 364 w 568"/>
              <a:gd name="T59" fmla="*/ 170 h 592"/>
              <a:gd name="T60" fmla="*/ 356 w 568"/>
              <a:gd name="T61" fmla="*/ 208 h 592"/>
              <a:gd name="T62" fmla="*/ 346 w 568"/>
              <a:gd name="T63" fmla="*/ 214 h 592"/>
              <a:gd name="T64" fmla="*/ 316 w 568"/>
              <a:gd name="T65" fmla="*/ 214 h 592"/>
              <a:gd name="T66" fmla="*/ 288 w 568"/>
              <a:gd name="T67" fmla="*/ 240 h 592"/>
              <a:gd name="T68" fmla="*/ 276 w 568"/>
              <a:gd name="T69" fmla="*/ 224 h 592"/>
              <a:gd name="T70" fmla="*/ 264 w 568"/>
              <a:gd name="T71" fmla="*/ 222 h 592"/>
              <a:gd name="T72" fmla="*/ 252 w 568"/>
              <a:gd name="T73" fmla="*/ 176 h 592"/>
              <a:gd name="T74" fmla="*/ 220 w 568"/>
              <a:gd name="T75" fmla="*/ 116 h 592"/>
              <a:gd name="T76" fmla="*/ 212 w 568"/>
              <a:gd name="T77" fmla="*/ 92 h 592"/>
              <a:gd name="T78" fmla="*/ 188 w 568"/>
              <a:gd name="T79" fmla="*/ 96 h 592"/>
              <a:gd name="T80" fmla="*/ 172 w 568"/>
              <a:gd name="T81" fmla="*/ 70 h 592"/>
              <a:gd name="T82" fmla="*/ 156 w 568"/>
              <a:gd name="T83" fmla="*/ 50 h 592"/>
              <a:gd name="T84" fmla="*/ 142 w 568"/>
              <a:gd name="T85" fmla="*/ 78 h 592"/>
              <a:gd name="T86" fmla="*/ 124 w 568"/>
              <a:gd name="T87" fmla="*/ 84 h 592"/>
              <a:gd name="T88" fmla="*/ 116 w 568"/>
              <a:gd name="T89" fmla="*/ 62 h 592"/>
              <a:gd name="T90" fmla="*/ 104 w 568"/>
              <a:gd name="T91" fmla="*/ 6 h 592"/>
              <a:gd name="T92" fmla="*/ 82 w 568"/>
              <a:gd name="T93" fmla="*/ 36 h 592"/>
              <a:gd name="T94" fmla="*/ 72 w 568"/>
              <a:gd name="T95" fmla="*/ 60 h 592"/>
              <a:gd name="T96" fmla="*/ 54 w 568"/>
              <a:gd name="T97" fmla="*/ 104 h 592"/>
              <a:gd name="T98" fmla="*/ 72 w 568"/>
              <a:gd name="T99" fmla="*/ 106 h 592"/>
              <a:gd name="T100" fmla="*/ 92 w 568"/>
              <a:gd name="T101" fmla="*/ 140 h 592"/>
              <a:gd name="T102" fmla="*/ 68 w 568"/>
              <a:gd name="T103" fmla="*/ 254 h 592"/>
              <a:gd name="T104" fmla="*/ 22 w 568"/>
              <a:gd name="T105" fmla="*/ 298 h 592"/>
              <a:gd name="T106" fmla="*/ 4 w 568"/>
              <a:gd name="T107" fmla="*/ 32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8" h="592">
                <a:moveTo>
                  <a:pt x="4" y="364"/>
                </a:moveTo>
                <a:lnTo>
                  <a:pt x="0" y="374"/>
                </a:lnTo>
                <a:lnTo>
                  <a:pt x="0" y="374"/>
                </a:lnTo>
                <a:lnTo>
                  <a:pt x="10" y="372"/>
                </a:lnTo>
                <a:lnTo>
                  <a:pt x="18" y="366"/>
                </a:lnTo>
                <a:lnTo>
                  <a:pt x="20" y="364"/>
                </a:lnTo>
                <a:lnTo>
                  <a:pt x="20" y="364"/>
                </a:lnTo>
                <a:lnTo>
                  <a:pt x="52" y="360"/>
                </a:lnTo>
                <a:lnTo>
                  <a:pt x="74" y="350"/>
                </a:lnTo>
                <a:lnTo>
                  <a:pt x="82" y="362"/>
                </a:lnTo>
                <a:lnTo>
                  <a:pt x="84" y="362"/>
                </a:lnTo>
                <a:lnTo>
                  <a:pt x="74" y="378"/>
                </a:lnTo>
                <a:lnTo>
                  <a:pt x="84" y="388"/>
                </a:lnTo>
                <a:lnTo>
                  <a:pt x="84" y="390"/>
                </a:lnTo>
                <a:lnTo>
                  <a:pt x="84" y="392"/>
                </a:lnTo>
                <a:lnTo>
                  <a:pt x="76" y="426"/>
                </a:lnTo>
                <a:lnTo>
                  <a:pt x="98" y="440"/>
                </a:lnTo>
                <a:lnTo>
                  <a:pt x="136" y="442"/>
                </a:lnTo>
                <a:lnTo>
                  <a:pt x="130" y="450"/>
                </a:lnTo>
                <a:lnTo>
                  <a:pt x="130" y="450"/>
                </a:lnTo>
                <a:lnTo>
                  <a:pt x="104" y="486"/>
                </a:lnTo>
                <a:lnTo>
                  <a:pt x="98" y="496"/>
                </a:lnTo>
                <a:lnTo>
                  <a:pt x="96" y="502"/>
                </a:lnTo>
                <a:lnTo>
                  <a:pt x="110" y="506"/>
                </a:lnTo>
                <a:lnTo>
                  <a:pt x="110" y="506"/>
                </a:lnTo>
                <a:lnTo>
                  <a:pt x="122" y="508"/>
                </a:lnTo>
                <a:lnTo>
                  <a:pt x="132" y="510"/>
                </a:lnTo>
                <a:lnTo>
                  <a:pt x="140" y="516"/>
                </a:lnTo>
                <a:lnTo>
                  <a:pt x="144" y="520"/>
                </a:lnTo>
                <a:lnTo>
                  <a:pt x="144" y="520"/>
                </a:lnTo>
                <a:lnTo>
                  <a:pt x="152" y="534"/>
                </a:lnTo>
                <a:lnTo>
                  <a:pt x="158" y="550"/>
                </a:lnTo>
                <a:lnTo>
                  <a:pt x="180" y="562"/>
                </a:lnTo>
                <a:lnTo>
                  <a:pt x="192" y="564"/>
                </a:lnTo>
                <a:lnTo>
                  <a:pt x="220" y="540"/>
                </a:lnTo>
                <a:lnTo>
                  <a:pt x="236" y="562"/>
                </a:lnTo>
                <a:lnTo>
                  <a:pt x="236" y="564"/>
                </a:lnTo>
                <a:lnTo>
                  <a:pt x="236" y="564"/>
                </a:lnTo>
                <a:lnTo>
                  <a:pt x="236" y="564"/>
                </a:lnTo>
                <a:lnTo>
                  <a:pt x="240" y="584"/>
                </a:lnTo>
                <a:lnTo>
                  <a:pt x="252" y="586"/>
                </a:lnTo>
                <a:lnTo>
                  <a:pt x="252" y="586"/>
                </a:lnTo>
                <a:lnTo>
                  <a:pt x="272" y="592"/>
                </a:lnTo>
                <a:lnTo>
                  <a:pt x="276" y="592"/>
                </a:lnTo>
                <a:lnTo>
                  <a:pt x="276" y="590"/>
                </a:lnTo>
                <a:lnTo>
                  <a:pt x="272" y="570"/>
                </a:lnTo>
                <a:lnTo>
                  <a:pt x="272" y="568"/>
                </a:lnTo>
                <a:lnTo>
                  <a:pt x="262" y="522"/>
                </a:lnTo>
                <a:lnTo>
                  <a:pt x="262" y="520"/>
                </a:lnTo>
                <a:lnTo>
                  <a:pt x="268" y="488"/>
                </a:lnTo>
                <a:lnTo>
                  <a:pt x="270" y="488"/>
                </a:lnTo>
                <a:lnTo>
                  <a:pt x="272" y="488"/>
                </a:lnTo>
                <a:lnTo>
                  <a:pt x="294" y="490"/>
                </a:lnTo>
                <a:lnTo>
                  <a:pt x="320" y="470"/>
                </a:lnTo>
                <a:lnTo>
                  <a:pt x="324" y="472"/>
                </a:lnTo>
                <a:lnTo>
                  <a:pt x="324" y="472"/>
                </a:lnTo>
                <a:lnTo>
                  <a:pt x="342" y="486"/>
                </a:lnTo>
                <a:lnTo>
                  <a:pt x="352" y="498"/>
                </a:lnTo>
                <a:lnTo>
                  <a:pt x="352" y="498"/>
                </a:lnTo>
                <a:lnTo>
                  <a:pt x="362" y="490"/>
                </a:lnTo>
                <a:lnTo>
                  <a:pt x="378" y="474"/>
                </a:lnTo>
                <a:lnTo>
                  <a:pt x="378" y="472"/>
                </a:lnTo>
                <a:lnTo>
                  <a:pt x="380" y="472"/>
                </a:lnTo>
                <a:lnTo>
                  <a:pt x="420" y="482"/>
                </a:lnTo>
                <a:lnTo>
                  <a:pt x="438" y="468"/>
                </a:lnTo>
                <a:lnTo>
                  <a:pt x="438" y="466"/>
                </a:lnTo>
                <a:lnTo>
                  <a:pt x="440" y="466"/>
                </a:lnTo>
                <a:lnTo>
                  <a:pt x="440" y="466"/>
                </a:lnTo>
                <a:lnTo>
                  <a:pt x="440" y="466"/>
                </a:lnTo>
                <a:lnTo>
                  <a:pt x="458" y="470"/>
                </a:lnTo>
                <a:lnTo>
                  <a:pt x="512" y="422"/>
                </a:lnTo>
                <a:lnTo>
                  <a:pt x="528" y="426"/>
                </a:lnTo>
                <a:lnTo>
                  <a:pt x="528" y="426"/>
                </a:lnTo>
                <a:lnTo>
                  <a:pt x="530" y="428"/>
                </a:lnTo>
                <a:lnTo>
                  <a:pt x="530" y="428"/>
                </a:lnTo>
                <a:lnTo>
                  <a:pt x="532" y="428"/>
                </a:lnTo>
                <a:lnTo>
                  <a:pt x="536" y="436"/>
                </a:lnTo>
                <a:lnTo>
                  <a:pt x="540" y="432"/>
                </a:lnTo>
                <a:lnTo>
                  <a:pt x="540" y="432"/>
                </a:lnTo>
                <a:lnTo>
                  <a:pt x="540" y="430"/>
                </a:lnTo>
                <a:lnTo>
                  <a:pt x="540" y="430"/>
                </a:lnTo>
                <a:lnTo>
                  <a:pt x="556" y="422"/>
                </a:lnTo>
                <a:lnTo>
                  <a:pt x="568" y="410"/>
                </a:lnTo>
                <a:lnTo>
                  <a:pt x="566" y="386"/>
                </a:lnTo>
                <a:lnTo>
                  <a:pt x="564" y="382"/>
                </a:lnTo>
                <a:lnTo>
                  <a:pt x="548" y="388"/>
                </a:lnTo>
                <a:lnTo>
                  <a:pt x="548" y="388"/>
                </a:lnTo>
                <a:lnTo>
                  <a:pt x="548" y="388"/>
                </a:lnTo>
                <a:lnTo>
                  <a:pt x="542" y="392"/>
                </a:lnTo>
                <a:lnTo>
                  <a:pt x="534" y="392"/>
                </a:lnTo>
                <a:lnTo>
                  <a:pt x="516" y="392"/>
                </a:lnTo>
                <a:lnTo>
                  <a:pt x="516" y="392"/>
                </a:lnTo>
                <a:lnTo>
                  <a:pt x="510" y="390"/>
                </a:lnTo>
                <a:lnTo>
                  <a:pt x="504" y="386"/>
                </a:lnTo>
                <a:lnTo>
                  <a:pt x="504" y="360"/>
                </a:lnTo>
                <a:lnTo>
                  <a:pt x="504" y="360"/>
                </a:lnTo>
                <a:lnTo>
                  <a:pt x="496" y="358"/>
                </a:lnTo>
                <a:lnTo>
                  <a:pt x="492" y="356"/>
                </a:lnTo>
                <a:lnTo>
                  <a:pt x="488" y="358"/>
                </a:lnTo>
                <a:lnTo>
                  <a:pt x="484" y="360"/>
                </a:lnTo>
                <a:lnTo>
                  <a:pt x="472" y="364"/>
                </a:lnTo>
                <a:lnTo>
                  <a:pt x="468" y="364"/>
                </a:lnTo>
                <a:lnTo>
                  <a:pt x="468" y="362"/>
                </a:lnTo>
                <a:lnTo>
                  <a:pt x="462" y="350"/>
                </a:lnTo>
                <a:lnTo>
                  <a:pt x="460" y="340"/>
                </a:lnTo>
                <a:lnTo>
                  <a:pt x="460" y="340"/>
                </a:lnTo>
                <a:lnTo>
                  <a:pt x="468" y="310"/>
                </a:lnTo>
                <a:lnTo>
                  <a:pt x="468" y="310"/>
                </a:lnTo>
                <a:lnTo>
                  <a:pt x="468" y="310"/>
                </a:lnTo>
                <a:lnTo>
                  <a:pt x="468" y="308"/>
                </a:lnTo>
                <a:lnTo>
                  <a:pt x="476" y="294"/>
                </a:lnTo>
                <a:lnTo>
                  <a:pt x="452" y="274"/>
                </a:lnTo>
                <a:lnTo>
                  <a:pt x="452" y="272"/>
                </a:lnTo>
                <a:lnTo>
                  <a:pt x="452" y="272"/>
                </a:lnTo>
                <a:lnTo>
                  <a:pt x="452" y="248"/>
                </a:lnTo>
                <a:lnTo>
                  <a:pt x="452" y="248"/>
                </a:lnTo>
                <a:lnTo>
                  <a:pt x="464" y="212"/>
                </a:lnTo>
                <a:lnTo>
                  <a:pt x="456" y="192"/>
                </a:lnTo>
                <a:lnTo>
                  <a:pt x="450" y="190"/>
                </a:lnTo>
                <a:lnTo>
                  <a:pt x="440" y="190"/>
                </a:lnTo>
                <a:lnTo>
                  <a:pt x="432" y="204"/>
                </a:lnTo>
                <a:lnTo>
                  <a:pt x="420" y="196"/>
                </a:lnTo>
                <a:lnTo>
                  <a:pt x="410" y="190"/>
                </a:lnTo>
                <a:lnTo>
                  <a:pt x="400" y="168"/>
                </a:lnTo>
                <a:lnTo>
                  <a:pt x="400" y="168"/>
                </a:lnTo>
                <a:lnTo>
                  <a:pt x="400" y="168"/>
                </a:lnTo>
                <a:lnTo>
                  <a:pt x="398" y="152"/>
                </a:lnTo>
                <a:lnTo>
                  <a:pt x="398" y="150"/>
                </a:lnTo>
                <a:lnTo>
                  <a:pt x="396" y="148"/>
                </a:lnTo>
                <a:lnTo>
                  <a:pt x="400" y="148"/>
                </a:lnTo>
                <a:lnTo>
                  <a:pt x="410" y="132"/>
                </a:lnTo>
                <a:lnTo>
                  <a:pt x="412" y="132"/>
                </a:lnTo>
                <a:lnTo>
                  <a:pt x="412" y="132"/>
                </a:lnTo>
                <a:lnTo>
                  <a:pt x="412" y="132"/>
                </a:lnTo>
                <a:lnTo>
                  <a:pt x="420" y="130"/>
                </a:lnTo>
                <a:lnTo>
                  <a:pt x="430" y="128"/>
                </a:lnTo>
                <a:lnTo>
                  <a:pt x="472" y="126"/>
                </a:lnTo>
                <a:lnTo>
                  <a:pt x="472" y="126"/>
                </a:lnTo>
                <a:lnTo>
                  <a:pt x="478" y="128"/>
                </a:lnTo>
                <a:lnTo>
                  <a:pt x="480" y="128"/>
                </a:lnTo>
                <a:lnTo>
                  <a:pt x="486" y="132"/>
                </a:lnTo>
                <a:lnTo>
                  <a:pt x="496" y="126"/>
                </a:lnTo>
                <a:lnTo>
                  <a:pt x="506" y="120"/>
                </a:lnTo>
                <a:lnTo>
                  <a:pt x="512" y="112"/>
                </a:lnTo>
                <a:lnTo>
                  <a:pt x="512" y="108"/>
                </a:lnTo>
                <a:lnTo>
                  <a:pt x="512" y="90"/>
                </a:lnTo>
                <a:lnTo>
                  <a:pt x="502" y="88"/>
                </a:lnTo>
                <a:lnTo>
                  <a:pt x="486" y="94"/>
                </a:lnTo>
                <a:lnTo>
                  <a:pt x="486" y="94"/>
                </a:lnTo>
                <a:lnTo>
                  <a:pt x="478" y="100"/>
                </a:lnTo>
                <a:lnTo>
                  <a:pt x="474" y="102"/>
                </a:lnTo>
                <a:lnTo>
                  <a:pt x="470" y="104"/>
                </a:lnTo>
                <a:lnTo>
                  <a:pt x="470" y="104"/>
                </a:lnTo>
                <a:lnTo>
                  <a:pt x="466" y="102"/>
                </a:lnTo>
                <a:lnTo>
                  <a:pt x="462" y="100"/>
                </a:lnTo>
                <a:lnTo>
                  <a:pt x="454" y="90"/>
                </a:lnTo>
                <a:lnTo>
                  <a:pt x="454" y="90"/>
                </a:lnTo>
                <a:lnTo>
                  <a:pt x="454" y="90"/>
                </a:lnTo>
                <a:lnTo>
                  <a:pt x="454" y="88"/>
                </a:lnTo>
                <a:lnTo>
                  <a:pt x="452" y="78"/>
                </a:lnTo>
                <a:lnTo>
                  <a:pt x="452" y="76"/>
                </a:lnTo>
                <a:lnTo>
                  <a:pt x="454" y="66"/>
                </a:lnTo>
                <a:lnTo>
                  <a:pt x="444" y="44"/>
                </a:lnTo>
                <a:lnTo>
                  <a:pt x="428" y="48"/>
                </a:lnTo>
                <a:lnTo>
                  <a:pt x="420" y="56"/>
                </a:lnTo>
                <a:lnTo>
                  <a:pt x="424" y="80"/>
                </a:lnTo>
                <a:lnTo>
                  <a:pt x="396" y="68"/>
                </a:lnTo>
                <a:lnTo>
                  <a:pt x="404" y="82"/>
                </a:lnTo>
                <a:lnTo>
                  <a:pt x="404" y="82"/>
                </a:lnTo>
                <a:lnTo>
                  <a:pt x="404" y="84"/>
                </a:lnTo>
                <a:lnTo>
                  <a:pt x="402" y="100"/>
                </a:lnTo>
                <a:lnTo>
                  <a:pt x="402" y="102"/>
                </a:lnTo>
                <a:lnTo>
                  <a:pt x="400" y="102"/>
                </a:lnTo>
                <a:lnTo>
                  <a:pt x="386" y="124"/>
                </a:lnTo>
                <a:lnTo>
                  <a:pt x="386" y="124"/>
                </a:lnTo>
                <a:lnTo>
                  <a:pt x="360" y="138"/>
                </a:lnTo>
                <a:lnTo>
                  <a:pt x="358" y="152"/>
                </a:lnTo>
                <a:lnTo>
                  <a:pt x="358" y="152"/>
                </a:lnTo>
                <a:lnTo>
                  <a:pt x="360" y="160"/>
                </a:lnTo>
                <a:lnTo>
                  <a:pt x="364" y="170"/>
                </a:lnTo>
                <a:lnTo>
                  <a:pt x="366" y="170"/>
                </a:lnTo>
                <a:lnTo>
                  <a:pt x="366" y="172"/>
                </a:lnTo>
                <a:lnTo>
                  <a:pt x="368" y="192"/>
                </a:lnTo>
                <a:lnTo>
                  <a:pt x="368" y="194"/>
                </a:lnTo>
                <a:lnTo>
                  <a:pt x="366" y="196"/>
                </a:lnTo>
                <a:lnTo>
                  <a:pt x="356" y="208"/>
                </a:lnTo>
                <a:lnTo>
                  <a:pt x="356" y="208"/>
                </a:lnTo>
                <a:lnTo>
                  <a:pt x="356" y="208"/>
                </a:lnTo>
                <a:lnTo>
                  <a:pt x="356" y="208"/>
                </a:lnTo>
                <a:lnTo>
                  <a:pt x="348" y="214"/>
                </a:lnTo>
                <a:lnTo>
                  <a:pt x="348" y="214"/>
                </a:lnTo>
                <a:lnTo>
                  <a:pt x="346" y="214"/>
                </a:lnTo>
                <a:lnTo>
                  <a:pt x="346" y="214"/>
                </a:lnTo>
                <a:lnTo>
                  <a:pt x="344" y="214"/>
                </a:lnTo>
                <a:lnTo>
                  <a:pt x="326" y="210"/>
                </a:lnTo>
                <a:lnTo>
                  <a:pt x="326" y="210"/>
                </a:lnTo>
                <a:lnTo>
                  <a:pt x="322" y="210"/>
                </a:lnTo>
                <a:lnTo>
                  <a:pt x="316" y="214"/>
                </a:lnTo>
                <a:lnTo>
                  <a:pt x="308" y="224"/>
                </a:lnTo>
                <a:lnTo>
                  <a:pt x="300" y="232"/>
                </a:lnTo>
                <a:lnTo>
                  <a:pt x="300" y="232"/>
                </a:lnTo>
                <a:lnTo>
                  <a:pt x="298" y="236"/>
                </a:lnTo>
                <a:lnTo>
                  <a:pt x="294" y="238"/>
                </a:lnTo>
                <a:lnTo>
                  <a:pt x="288" y="240"/>
                </a:lnTo>
                <a:lnTo>
                  <a:pt x="282" y="238"/>
                </a:lnTo>
                <a:lnTo>
                  <a:pt x="282" y="238"/>
                </a:lnTo>
                <a:lnTo>
                  <a:pt x="280" y="238"/>
                </a:lnTo>
                <a:lnTo>
                  <a:pt x="278" y="234"/>
                </a:lnTo>
                <a:lnTo>
                  <a:pt x="276" y="230"/>
                </a:lnTo>
                <a:lnTo>
                  <a:pt x="276" y="224"/>
                </a:lnTo>
                <a:lnTo>
                  <a:pt x="276" y="220"/>
                </a:lnTo>
                <a:lnTo>
                  <a:pt x="276" y="214"/>
                </a:lnTo>
                <a:lnTo>
                  <a:pt x="272" y="218"/>
                </a:lnTo>
                <a:lnTo>
                  <a:pt x="272" y="218"/>
                </a:lnTo>
                <a:lnTo>
                  <a:pt x="270" y="220"/>
                </a:lnTo>
                <a:lnTo>
                  <a:pt x="264" y="222"/>
                </a:lnTo>
                <a:lnTo>
                  <a:pt x="264" y="222"/>
                </a:lnTo>
                <a:lnTo>
                  <a:pt x="260" y="218"/>
                </a:lnTo>
                <a:lnTo>
                  <a:pt x="258" y="212"/>
                </a:lnTo>
                <a:lnTo>
                  <a:pt x="258" y="212"/>
                </a:lnTo>
                <a:lnTo>
                  <a:pt x="256" y="192"/>
                </a:lnTo>
                <a:lnTo>
                  <a:pt x="252" y="176"/>
                </a:lnTo>
                <a:lnTo>
                  <a:pt x="244" y="168"/>
                </a:lnTo>
                <a:lnTo>
                  <a:pt x="244" y="168"/>
                </a:lnTo>
                <a:lnTo>
                  <a:pt x="244" y="166"/>
                </a:lnTo>
                <a:lnTo>
                  <a:pt x="226" y="128"/>
                </a:lnTo>
                <a:lnTo>
                  <a:pt x="226" y="128"/>
                </a:lnTo>
                <a:lnTo>
                  <a:pt x="220" y="116"/>
                </a:lnTo>
                <a:lnTo>
                  <a:pt x="220" y="116"/>
                </a:lnTo>
                <a:lnTo>
                  <a:pt x="220" y="116"/>
                </a:lnTo>
                <a:lnTo>
                  <a:pt x="220" y="114"/>
                </a:lnTo>
                <a:lnTo>
                  <a:pt x="216" y="94"/>
                </a:lnTo>
                <a:lnTo>
                  <a:pt x="214" y="90"/>
                </a:lnTo>
                <a:lnTo>
                  <a:pt x="212" y="92"/>
                </a:lnTo>
                <a:lnTo>
                  <a:pt x="212" y="92"/>
                </a:lnTo>
                <a:lnTo>
                  <a:pt x="204" y="100"/>
                </a:lnTo>
                <a:lnTo>
                  <a:pt x="200" y="104"/>
                </a:lnTo>
                <a:lnTo>
                  <a:pt x="200" y="104"/>
                </a:lnTo>
                <a:lnTo>
                  <a:pt x="196" y="102"/>
                </a:lnTo>
                <a:lnTo>
                  <a:pt x="188" y="96"/>
                </a:lnTo>
                <a:lnTo>
                  <a:pt x="176" y="90"/>
                </a:lnTo>
                <a:lnTo>
                  <a:pt x="174" y="88"/>
                </a:lnTo>
                <a:lnTo>
                  <a:pt x="172" y="88"/>
                </a:lnTo>
                <a:lnTo>
                  <a:pt x="172" y="88"/>
                </a:lnTo>
                <a:lnTo>
                  <a:pt x="172" y="86"/>
                </a:lnTo>
                <a:lnTo>
                  <a:pt x="172" y="70"/>
                </a:lnTo>
                <a:lnTo>
                  <a:pt x="172" y="70"/>
                </a:lnTo>
                <a:lnTo>
                  <a:pt x="168" y="58"/>
                </a:lnTo>
                <a:lnTo>
                  <a:pt x="162" y="42"/>
                </a:lnTo>
                <a:lnTo>
                  <a:pt x="156" y="42"/>
                </a:lnTo>
                <a:lnTo>
                  <a:pt x="156" y="42"/>
                </a:lnTo>
                <a:lnTo>
                  <a:pt x="156" y="50"/>
                </a:lnTo>
                <a:lnTo>
                  <a:pt x="154" y="58"/>
                </a:lnTo>
                <a:lnTo>
                  <a:pt x="154" y="58"/>
                </a:lnTo>
                <a:lnTo>
                  <a:pt x="150" y="64"/>
                </a:lnTo>
                <a:lnTo>
                  <a:pt x="144" y="70"/>
                </a:lnTo>
                <a:lnTo>
                  <a:pt x="144" y="70"/>
                </a:lnTo>
                <a:lnTo>
                  <a:pt x="142" y="78"/>
                </a:lnTo>
                <a:lnTo>
                  <a:pt x="138" y="82"/>
                </a:lnTo>
                <a:lnTo>
                  <a:pt x="138" y="82"/>
                </a:lnTo>
                <a:lnTo>
                  <a:pt x="134" y="86"/>
                </a:lnTo>
                <a:lnTo>
                  <a:pt x="130" y="86"/>
                </a:lnTo>
                <a:lnTo>
                  <a:pt x="128" y="86"/>
                </a:lnTo>
                <a:lnTo>
                  <a:pt x="124" y="84"/>
                </a:lnTo>
                <a:lnTo>
                  <a:pt x="122" y="84"/>
                </a:lnTo>
                <a:lnTo>
                  <a:pt x="122" y="84"/>
                </a:lnTo>
                <a:lnTo>
                  <a:pt x="118" y="82"/>
                </a:lnTo>
                <a:lnTo>
                  <a:pt x="118" y="78"/>
                </a:lnTo>
                <a:lnTo>
                  <a:pt x="116" y="66"/>
                </a:lnTo>
                <a:lnTo>
                  <a:pt x="116" y="62"/>
                </a:lnTo>
                <a:lnTo>
                  <a:pt x="106" y="56"/>
                </a:lnTo>
                <a:lnTo>
                  <a:pt x="106" y="56"/>
                </a:lnTo>
                <a:lnTo>
                  <a:pt x="104" y="54"/>
                </a:lnTo>
                <a:lnTo>
                  <a:pt x="102" y="50"/>
                </a:lnTo>
                <a:lnTo>
                  <a:pt x="100" y="42"/>
                </a:lnTo>
                <a:lnTo>
                  <a:pt x="104" y="6"/>
                </a:lnTo>
                <a:lnTo>
                  <a:pt x="102" y="0"/>
                </a:lnTo>
                <a:lnTo>
                  <a:pt x="88" y="14"/>
                </a:lnTo>
                <a:lnTo>
                  <a:pt x="80" y="20"/>
                </a:lnTo>
                <a:lnTo>
                  <a:pt x="78" y="26"/>
                </a:lnTo>
                <a:lnTo>
                  <a:pt x="78" y="26"/>
                </a:lnTo>
                <a:lnTo>
                  <a:pt x="82" y="36"/>
                </a:lnTo>
                <a:lnTo>
                  <a:pt x="82" y="44"/>
                </a:lnTo>
                <a:lnTo>
                  <a:pt x="82" y="44"/>
                </a:lnTo>
                <a:lnTo>
                  <a:pt x="82" y="48"/>
                </a:lnTo>
                <a:lnTo>
                  <a:pt x="80" y="54"/>
                </a:lnTo>
                <a:lnTo>
                  <a:pt x="76" y="58"/>
                </a:lnTo>
                <a:lnTo>
                  <a:pt x="72" y="60"/>
                </a:lnTo>
                <a:lnTo>
                  <a:pt x="56" y="66"/>
                </a:lnTo>
                <a:lnTo>
                  <a:pt x="52" y="68"/>
                </a:lnTo>
                <a:lnTo>
                  <a:pt x="52" y="74"/>
                </a:lnTo>
                <a:lnTo>
                  <a:pt x="52" y="96"/>
                </a:lnTo>
                <a:lnTo>
                  <a:pt x="52" y="96"/>
                </a:lnTo>
                <a:lnTo>
                  <a:pt x="54" y="104"/>
                </a:lnTo>
                <a:lnTo>
                  <a:pt x="54" y="106"/>
                </a:lnTo>
                <a:lnTo>
                  <a:pt x="56" y="108"/>
                </a:lnTo>
                <a:lnTo>
                  <a:pt x="56" y="108"/>
                </a:lnTo>
                <a:lnTo>
                  <a:pt x="64" y="108"/>
                </a:lnTo>
                <a:lnTo>
                  <a:pt x="68" y="108"/>
                </a:lnTo>
                <a:lnTo>
                  <a:pt x="72" y="106"/>
                </a:lnTo>
                <a:lnTo>
                  <a:pt x="76" y="104"/>
                </a:lnTo>
                <a:lnTo>
                  <a:pt x="92" y="138"/>
                </a:lnTo>
                <a:lnTo>
                  <a:pt x="92" y="140"/>
                </a:lnTo>
                <a:lnTo>
                  <a:pt x="92" y="140"/>
                </a:lnTo>
                <a:lnTo>
                  <a:pt x="92" y="140"/>
                </a:lnTo>
                <a:lnTo>
                  <a:pt x="92" y="140"/>
                </a:lnTo>
                <a:lnTo>
                  <a:pt x="88" y="184"/>
                </a:lnTo>
                <a:lnTo>
                  <a:pt x="82" y="216"/>
                </a:lnTo>
                <a:lnTo>
                  <a:pt x="78" y="238"/>
                </a:lnTo>
                <a:lnTo>
                  <a:pt x="72" y="250"/>
                </a:lnTo>
                <a:lnTo>
                  <a:pt x="72" y="250"/>
                </a:lnTo>
                <a:lnTo>
                  <a:pt x="68" y="254"/>
                </a:lnTo>
                <a:lnTo>
                  <a:pt x="62" y="256"/>
                </a:lnTo>
                <a:lnTo>
                  <a:pt x="62" y="256"/>
                </a:lnTo>
                <a:lnTo>
                  <a:pt x="54" y="254"/>
                </a:lnTo>
                <a:lnTo>
                  <a:pt x="48" y="252"/>
                </a:lnTo>
                <a:lnTo>
                  <a:pt x="48" y="252"/>
                </a:lnTo>
                <a:lnTo>
                  <a:pt x="22" y="298"/>
                </a:lnTo>
                <a:lnTo>
                  <a:pt x="12" y="312"/>
                </a:lnTo>
                <a:lnTo>
                  <a:pt x="6" y="318"/>
                </a:lnTo>
                <a:lnTo>
                  <a:pt x="8" y="318"/>
                </a:lnTo>
                <a:lnTo>
                  <a:pt x="8" y="318"/>
                </a:lnTo>
                <a:lnTo>
                  <a:pt x="6" y="320"/>
                </a:lnTo>
                <a:lnTo>
                  <a:pt x="4" y="326"/>
                </a:lnTo>
                <a:lnTo>
                  <a:pt x="4" y="348"/>
                </a:lnTo>
                <a:lnTo>
                  <a:pt x="8" y="352"/>
                </a:lnTo>
                <a:lnTo>
                  <a:pt x="10" y="352"/>
                </a:lnTo>
                <a:lnTo>
                  <a:pt x="12" y="354"/>
                </a:lnTo>
                <a:lnTo>
                  <a:pt x="4" y="3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8773069" y="4303478"/>
            <a:ext cx="609600" cy="527050"/>
          </a:xfrm>
          <a:custGeom>
            <a:avLst/>
            <a:gdLst>
              <a:gd name="T0" fmla="*/ 284 w 384"/>
              <a:gd name="T1" fmla="*/ 14 h 332"/>
              <a:gd name="T2" fmla="*/ 272 w 384"/>
              <a:gd name="T3" fmla="*/ 26 h 332"/>
              <a:gd name="T4" fmla="*/ 262 w 384"/>
              <a:gd name="T5" fmla="*/ 20 h 332"/>
              <a:gd name="T6" fmla="*/ 260 w 384"/>
              <a:gd name="T7" fmla="*/ 10 h 332"/>
              <a:gd name="T8" fmla="*/ 250 w 384"/>
              <a:gd name="T9" fmla="*/ 8 h 332"/>
              <a:gd name="T10" fmla="*/ 240 w 384"/>
              <a:gd name="T11" fmla="*/ 34 h 332"/>
              <a:gd name="T12" fmla="*/ 216 w 384"/>
              <a:gd name="T13" fmla="*/ 34 h 332"/>
              <a:gd name="T14" fmla="*/ 208 w 384"/>
              <a:gd name="T15" fmla="*/ 44 h 332"/>
              <a:gd name="T16" fmla="*/ 188 w 384"/>
              <a:gd name="T17" fmla="*/ 58 h 332"/>
              <a:gd name="T18" fmla="*/ 182 w 384"/>
              <a:gd name="T19" fmla="*/ 58 h 332"/>
              <a:gd name="T20" fmla="*/ 160 w 384"/>
              <a:gd name="T21" fmla="*/ 54 h 332"/>
              <a:gd name="T22" fmla="*/ 160 w 384"/>
              <a:gd name="T23" fmla="*/ 50 h 332"/>
              <a:gd name="T24" fmla="*/ 148 w 384"/>
              <a:gd name="T25" fmla="*/ 74 h 332"/>
              <a:gd name="T26" fmla="*/ 170 w 384"/>
              <a:gd name="T27" fmla="*/ 82 h 332"/>
              <a:gd name="T28" fmla="*/ 176 w 384"/>
              <a:gd name="T29" fmla="*/ 110 h 332"/>
              <a:gd name="T30" fmla="*/ 160 w 384"/>
              <a:gd name="T31" fmla="*/ 122 h 332"/>
              <a:gd name="T32" fmla="*/ 124 w 384"/>
              <a:gd name="T33" fmla="*/ 130 h 332"/>
              <a:gd name="T34" fmla="*/ 114 w 384"/>
              <a:gd name="T35" fmla="*/ 126 h 332"/>
              <a:gd name="T36" fmla="*/ 104 w 384"/>
              <a:gd name="T37" fmla="*/ 134 h 332"/>
              <a:gd name="T38" fmla="*/ 78 w 384"/>
              <a:gd name="T39" fmla="*/ 148 h 332"/>
              <a:gd name="T40" fmla="*/ 16 w 384"/>
              <a:gd name="T41" fmla="*/ 146 h 332"/>
              <a:gd name="T42" fmla="*/ 0 w 384"/>
              <a:gd name="T43" fmla="*/ 172 h 332"/>
              <a:gd name="T44" fmla="*/ 18 w 384"/>
              <a:gd name="T45" fmla="*/ 196 h 332"/>
              <a:gd name="T46" fmla="*/ 28 w 384"/>
              <a:gd name="T47" fmla="*/ 190 h 332"/>
              <a:gd name="T48" fmla="*/ 44 w 384"/>
              <a:gd name="T49" fmla="*/ 188 h 332"/>
              <a:gd name="T50" fmla="*/ 66 w 384"/>
              <a:gd name="T51" fmla="*/ 220 h 332"/>
              <a:gd name="T52" fmla="*/ 58 w 384"/>
              <a:gd name="T53" fmla="*/ 246 h 332"/>
              <a:gd name="T54" fmla="*/ 62 w 384"/>
              <a:gd name="T55" fmla="*/ 286 h 332"/>
              <a:gd name="T56" fmla="*/ 68 w 384"/>
              <a:gd name="T57" fmla="*/ 320 h 332"/>
              <a:gd name="T58" fmla="*/ 78 w 384"/>
              <a:gd name="T59" fmla="*/ 326 h 332"/>
              <a:gd name="T60" fmla="*/ 110 w 384"/>
              <a:gd name="T61" fmla="*/ 320 h 332"/>
              <a:gd name="T62" fmla="*/ 168 w 384"/>
              <a:gd name="T63" fmla="*/ 320 h 332"/>
              <a:gd name="T64" fmla="*/ 196 w 384"/>
              <a:gd name="T65" fmla="*/ 302 h 332"/>
              <a:gd name="T66" fmla="*/ 216 w 384"/>
              <a:gd name="T67" fmla="*/ 290 h 332"/>
              <a:gd name="T68" fmla="*/ 248 w 384"/>
              <a:gd name="T69" fmla="*/ 282 h 332"/>
              <a:gd name="T70" fmla="*/ 256 w 384"/>
              <a:gd name="T71" fmla="*/ 292 h 332"/>
              <a:gd name="T72" fmla="*/ 276 w 384"/>
              <a:gd name="T73" fmla="*/ 292 h 332"/>
              <a:gd name="T74" fmla="*/ 294 w 384"/>
              <a:gd name="T75" fmla="*/ 296 h 332"/>
              <a:gd name="T76" fmla="*/ 296 w 384"/>
              <a:gd name="T77" fmla="*/ 288 h 332"/>
              <a:gd name="T78" fmla="*/ 312 w 384"/>
              <a:gd name="T79" fmla="*/ 276 h 332"/>
              <a:gd name="T80" fmla="*/ 322 w 384"/>
              <a:gd name="T81" fmla="*/ 276 h 332"/>
              <a:gd name="T82" fmla="*/ 330 w 384"/>
              <a:gd name="T83" fmla="*/ 262 h 332"/>
              <a:gd name="T84" fmla="*/ 348 w 384"/>
              <a:gd name="T85" fmla="*/ 252 h 332"/>
              <a:gd name="T86" fmla="*/ 352 w 384"/>
              <a:gd name="T87" fmla="*/ 248 h 332"/>
              <a:gd name="T88" fmla="*/ 374 w 384"/>
              <a:gd name="T89" fmla="*/ 244 h 332"/>
              <a:gd name="T90" fmla="*/ 384 w 384"/>
              <a:gd name="T91" fmla="*/ 228 h 332"/>
              <a:gd name="T92" fmla="*/ 372 w 384"/>
              <a:gd name="T93" fmla="*/ 206 h 332"/>
              <a:gd name="T94" fmla="*/ 372 w 384"/>
              <a:gd name="T95" fmla="*/ 204 h 332"/>
              <a:gd name="T96" fmla="*/ 380 w 384"/>
              <a:gd name="T97" fmla="*/ 174 h 332"/>
              <a:gd name="T98" fmla="*/ 372 w 384"/>
              <a:gd name="T99" fmla="*/ 156 h 332"/>
              <a:gd name="T100" fmla="*/ 350 w 384"/>
              <a:gd name="T101" fmla="*/ 136 h 332"/>
              <a:gd name="T102" fmla="*/ 366 w 384"/>
              <a:gd name="T103" fmla="*/ 92 h 332"/>
              <a:gd name="T104" fmla="*/ 372 w 384"/>
              <a:gd name="T105" fmla="*/ 68 h 332"/>
              <a:gd name="T106" fmla="*/ 356 w 384"/>
              <a:gd name="T107" fmla="*/ 76 h 332"/>
              <a:gd name="T108" fmla="*/ 346 w 384"/>
              <a:gd name="T109" fmla="*/ 82 h 332"/>
              <a:gd name="T110" fmla="*/ 336 w 384"/>
              <a:gd name="T111" fmla="*/ 76 h 332"/>
              <a:gd name="T112" fmla="*/ 332 w 384"/>
              <a:gd name="T113" fmla="*/ 60 h 332"/>
              <a:gd name="T114" fmla="*/ 316 w 384"/>
              <a:gd name="T115" fmla="*/ 60 h 332"/>
              <a:gd name="T116" fmla="*/ 304 w 384"/>
              <a:gd name="T117" fmla="*/ 1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4" h="332">
                <a:moveTo>
                  <a:pt x="300" y="6"/>
                </a:moveTo>
                <a:lnTo>
                  <a:pt x="296" y="4"/>
                </a:lnTo>
                <a:lnTo>
                  <a:pt x="288" y="8"/>
                </a:lnTo>
                <a:lnTo>
                  <a:pt x="284" y="14"/>
                </a:lnTo>
                <a:lnTo>
                  <a:pt x="284" y="14"/>
                </a:lnTo>
                <a:lnTo>
                  <a:pt x="280" y="22"/>
                </a:lnTo>
                <a:lnTo>
                  <a:pt x="276" y="24"/>
                </a:lnTo>
                <a:lnTo>
                  <a:pt x="272" y="26"/>
                </a:lnTo>
                <a:lnTo>
                  <a:pt x="272" y="26"/>
                </a:lnTo>
                <a:lnTo>
                  <a:pt x="268" y="24"/>
                </a:lnTo>
                <a:lnTo>
                  <a:pt x="264" y="20"/>
                </a:lnTo>
                <a:lnTo>
                  <a:pt x="262" y="20"/>
                </a:lnTo>
                <a:lnTo>
                  <a:pt x="262" y="20"/>
                </a:lnTo>
                <a:lnTo>
                  <a:pt x="262" y="20"/>
                </a:lnTo>
                <a:lnTo>
                  <a:pt x="260" y="12"/>
                </a:lnTo>
                <a:lnTo>
                  <a:pt x="260" y="10"/>
                </a:lnTo>
                <a:lnTo>
                  <a:pt x="258" y="0"/>
                </a:lnTo>
                <a:lnTo>
                  <a:pt x="254" y="0"/>
                </a:lnTo>
                <a:lnTo>
                  <a:pt x="252" y="0"/>
                </a:lnTo>
                <a:lnTo>
                  <a:pt x="250" y="8"/>
                </a:lnTo>
                <a:lnTo>
                  <a:pt x="250" y="20"/>
                </a:lnTo>
                <a:lnTo>
                  <a:pt x="250" y="20"/>
                </a:lnTo>
                <a:lnTo>
                  <a:pt x="248" y="20"/>
                </a:lnTo>
                <a:lnTo>
                  <a:pt x="240" y="34"/>
                </a:lnTo>
                <a:lnTo>
                  <a:pt x="238" y="36"/>
                </a:lnTo>
                <a:lnTo>
                  <a:pt x="236" y="36"/>
                </a:lnTo>
                <a:lnTo>
                  <a:pt x="216" y="34"/>
                </a:lnTo>
                <a:lnTo>
                  <a:pt x="216" y="34"/>
                </a:lnTo>
                <a:lnTo>
                  <a:pt x="216" y="34"/>
                </a:lnTo>
                <a:lnTo>
                  <a:pt x="216" y="34"/>
                </a:lnTo>
                <a:lnTo>
                  <a:pt x="216" y="36"/>
                </a:lnTo>
                <a:lnTo>
                  <a:pt x="208" y="44"/>
                </a:lnTo>
                <a:lnTo>
                  <a:pt x="212" y="50"/>
                </a:lnTo>
                <a:lnTo>
                  <a:pt x="212" y="50"/>
                </a:lnTo>
                <a:lnTo>
                  <a:pt x="206" y="58"/>
                </a:lnTo>
                <a:lnTo>
                  <a:pt x="188" y="58"/>
                </a:lnTo>
                <a:lnTo>
                  <a:pt x="188" y="56"/>
                </a:lnTo>
                <a:lnTo>
                  <a:pt x="188" y="54"/>
                </a:lnTo>
                <a:lnTo>
                  <a:pt x="184" y="52"/>
                </a:lnTo>
                <a:lnTo>
                  <a:pt x="182" y="58"/>
                </a:lnTo>
                <a:lnTo>
                  <a:pt x="180" y="60"/>
                </a:lnTo>
                <a:lnTo>
                  <a:pt x="168" y="60"/>
                </a:lnTo>
                <a:lnTo>
                  <a:pt x="168" y="60"/>
                </a:lnTo>
                <a:lnTo>
                  <a:pt x="160" y="54"/>
                </a:lnTo>
                <a:lnTo>
                  <a:pt x="160" y="52"/>
                </a:lnTo>
                <a:lnTo>
                  <a:pt x="160" y="52"/>
                </a:lnTo>
                <a:lnTo>
                  <a:pt x="160" y="52"/>
                </a:lnTo>
                <a:lnTo>
                  <a:pt x="160" y="50"/>
                </a:lnTo>
                <a:lnTo>
                  <a:pt x="146" y="48"/>
                </a:lnTo>
                <a:lnTo>
                  <a:pt x="136" y="52"/>
                </a:lnTo>
                <a:lnTo>
                  <a:pt x="132" y="56"/>
                </a:lnTo>
                <a:lnTo>
                  <a:pt x="148" y="74"/>
                </a:lnTo>
                <a:lnTo>
                  <a:pt x="168" y="80"/>
                </a:lnTo>
                <a:lnTo>
                  <a:pt x="168" y="80"/>
                </a:lnTo>
                <a:lnTo>
                  <a:pt x="168" y="80"/>
                </a:lnTo>
                <a:lnTo>
                  <a:pt x="170" y="82"/>
                </a:lnTo>
                <a:lnTo>
                  <a:pt x="180" y="92"/>
                </a:lnTo>
                <a:lnTo>
                  <a:pt x="176" y="108"/>
                </a:lnTo>
                <a:lnTo>
                  <a:pt x="176" y="108"/>
                </a:lnTo>
                <a:lnTo>
                  <a:pt x="176" y="110"/>
                </a:lnTo>
                <a:lnTo>
                  <a:pt x="176" y="110"/>
                </a:lnTo>
                <a:lnTo>
                  <a:pt x="162" y="120"/>
                </a:lnTo>
                <a:lnTo>
                  <a:pt x="162" y="122"/>
                </a:lnTo>
                <a:lnTo>
                  <a:pt x="160" y="122"/>
                </a:lnTo>
                <a:lnTo>
                  <a:pt x="138" y="128"/>
                </a:lnTo>
                <a:lnTo>
                  <a:pt x="138" y="128"/>
                </a:lnTo>
                <a:lnTo>
                  <a:pt x="124" y="130"/>
                </a:lnTo>
                <a:lnTo>
                  <a:pt x="124" y="130"/>
                </a:lnTo>
                <a:lnTo>
                  <a:pt x="124" y="130"/>
                </a:lnTo>
                <a:lnTo>
                  <a:pt x="124" y="130"/>
                </a:lnTo>
                <a:lnTo>
                  <a:pt x="124" y="130"/>
                </a:lnTo>
                <a:lnTo>
                  <a:pt x="114" y="126"/>
                </a:lnTo>
                <a:lnTo>
                  <a:pt x="110" y="126"/>
                </a:lnTo>
                <a:lnTo>
                  <a:pt x="104" y="134"/>
                </a:lnTo>
                <a:lnTo>
                  <a:pt x="104" y="134"/>
                </a:lnTo>
                <a:lnTo>
                  <a:pt x="104" y="134"/>
                </a:lnTo>
                <a:lnTo>
                  <a:pt x="94" y="142"/>
                </a:lnTo>
                <a:lnTo>
                  <a:pt x="92" y="142"/>
                </a:lnTo>
                <a:lnTo>
                  <a:pt x="92" y="142"/>
                </a:lnTo>
                <a:lnTo>
                  <a:pt x="78" y="148"/>
                </a:lnTo>
                <a:lnTo>
                  <a:pt x="78" y="148"/>
                </a:lnTo>
                <a:lnTo>
                  <a:pt x="60" y="142"/>
                </a:lnTo>
                <a:lnTo>
                  <a:pt x="24" y="144"/>
                </a:lnTo>
                <a:lnTo>
                  <a:pt x="16" y="146"/>
                </a:lnTo>
                <a:lnTo>
                  <a:pt x="16" y="148"/>
                </a:lnTo>
                <a:lnTo>
                  <a:pt x="8" y="148"/>
                </a:lnTo>
                <a:lnTo>
                  <a:pt x="0" y="160"/>
                </a:lnTo>
                <a:lnTo>
                  <a:pt x="0" y="172"/>
                </a:lnTo>
                <a:lnTo>
                  <a:pt x="8" y="192"/>
                </a:lnTo>
                <a:lnTo>
                  <a:pt x="18" y="196"/>
                </a:lnTo>
                <a:lnTo>
                  <a:pt x="18" y="196"/>
                </a:lnTo>
                <a:lnTo>
                  <a:pt x="18" y="196"/>
                </a:lnTo>
                <a:lnTo>
                  <a:pt x="22" y="200"/>
                </a:lnTo>
                <a:lnTo>
                  <a:pt x="28" y="192"/>
                </a:lnTo>
                <a:lnTo>
                  <a:pt x="28" y="190"/>
                </a:lnTo>
                <a:lnTo>
                  <a:pt x="28" y="190"/>
                </a:lnTo>
                <a:lnTo>
                  <a:pt x="30" y="190"/>
                </a:lnTo>
                <a:lnTo>
                  <a:pt x="42" y="188"/>
                </a:lnTo>
                <a:lnTo>
                  <a:pt x="44" y="188"/>
                </a:lnTo>
                <a:lnTo>
                  <a:pt x="44" y="188"/>
                </a:lnTo>
                <a:lnTo>
                  <a:pt x="56" y="192"/>
                </a:lnTo>
                <a:lnTo>
                  <a:pt x="68" y="220"/>
                </a:lnTo>
                <a:lnTo>
                  <a:pt x="66" y="220"/>
                </a:lnTo>
                <a:lnTo>
                  <a:pt x="66" y="220"/>
                </a:lnTo>
                <a:lnTo>
                  <a:pt x="62" y="236"/>
                </a:lnTo>
                <a:lnTo>
                  <a:pt x="62" y="236"/>
                </a:lnTo>
                <a:lnTo>
                  <a:pt x="58" y="244"/>
                </a:lnTo>
                <a:lnTo>
                  <a:pt x="58" y="246"/>
                </a:lnTo>
                <a:lnTo>
                  <a:pt x="52" y="260"/>
                </a:lnTo>
                <a:lnTo>
                  <a:pt x="52" y="276"/>
                </a:lnTo>
                <a:lnTo>
                  <a:pt x="62" y="286"/>
                </a:lnTo>
                <a:lnTo>
                  <a:pt x="62" y="286"/>
                </a:lnTo>
                <a:lnTo>
                  <a:pt x="76" y="296"/>
                </a:lnTo>
                <a:lnTo>
                  <a:pt x="76" y="298"/>
                </a:lnTo>
                <a:lnTo>
                  <a:pt x="78" y="298"/>
                </a:lnTo>
                <a:lnTo>
                  <a:pt x="68" y="320"/>
                </a:lnTo>
                <a:lnTo>
                  <a:pt x="66" y="332"/>
                </a:lnTo>
                <a:lnTo>
                  <a:pt x="68" y="330"/>
                </a:lnTo>
                <a:lnTo>
                  <a:pt x="70" y="330"/>
                </a:lnTo>
                <a:lnTo>
                  <a:pt x="78" y="326"/>
                </a:lnTo>
                <a:lnTo>
                  <a:pt x="92" y="318"/>
                </a:lnTo>
                <a:lnTo>
                  <a:pt x="92" y="318"/>
                </a:lnTo>
                <a:lnTo>
                  <a:pt x="108" y="320"/>
                </a:lnTo>
                <a:lnTo>
                  <a:pt x="110" y="320"/>
                </a:lnTo>
                <a:lnTo>
                  <a:pt x="110" y="320"/>
                </a:lnTo>
                <a:lnTo>
                  <a:pt x="134" y="330"/>
                </a:lnTo>
                <a:lnTo>
                  <a:pt x="160" y="330"/>
                </a:lnTo>
                <a:lnTo>
                  <a:pt x="168" y="320"/>
                </a:lnTo>
                <a:lnTo>
                  <a:pt x="168" y="320"/>
                </a:lnTo>
                <a:lnTo>
                  <a:pt x="168" y="320"/>
                </a:lnTo>
                <a:lnTo>
                  <a:pt x="182" y="312"/>
                </a:lnTo>
                <a:lnTo>
                  <a:pt x="196" y="302"/>
                </a:lnTo>
                <a:lnTo>
                  <a:pt x="196" y="300"/>
                </a:lnTo>
                <a:lnTo>
                  <a:pt x="196" y="300"/>
                </a:lnTo>
                <a:lnTo>
                  <a:pt x="206" y="298"/>
                </a:lnTo>
                <a:lnTo>
                  <a:pt x="216" y="290"/>
                </a:lnTo>
                <a:lnTo>
                  <a:pt x="228" y="274"/>
                </a:lnTo>
                <a:lnTo>
                  <a:pt x="246" y="280"/>
                </a:lnTo>
                <a:lnTo>
                  <a:pt x="248" y="280"/>
                </a:lnTo>
                <a:lnTo>
                  <a:pt x="248" y="282"/>
                </a:lnTo>
                <a:lnTo>
                  <a:pt x="248" y="282"/>
                </a:lnTo>
                <a:lnTo>
                  <a:pt x="248" y="282"/>
                </a:lnTo>
                <a:lnTo>
                  <a:pt x="252" y="290"/>
                </a:lnTo>
                <a:lnTo>
                  <a:pt x="256" y="292"/>
                </a:lnTo>
                <a:lnTo>
                  <a:pt x="266" y="292"/>
                </a:lnTo>
                <a:lnTo>
                  <a:pt x="268" y="292"/>
                </a:lnTo>
                <a:lnTo>
                  <a:pt x="274" y="292"/>
                </a:lnTo>
                <a:lnTo>
                  <a:pt x="276" y="292"/>
                </a:lnTo>
                <a:lnTo>
                  <a:pt x="276" y="294"/>
                </a:lnTo>
                <a:lnTo>
                  <a:pt x="288" y="298"/>
                </a:lnTo>
                <a:lnTo>
                  <a:pt x="292" y="298"/>
                </a:lnTo>
                <a:lnTo>
                  <a:pt x="294" y="296"/>
                </a:lnTo>
                <a:lnTo>
                  <a:pt x="296" y="290"/>
                </a:lnTo>
                <a:lnTo>
                  <a:pt x="296" y="290"/>
                </a:lnTo>
                <a:lnTo>
                  <a:pt x="296" y="288"/>
                </a:lnTo>
                <a:lnTo>
                  <a:pt x="296" y="288"/>
                </a:lnTo>
                <a:lnTo>
                  <a:pt x="296" y="288"/>
                </a:lnTo>
                <a:lnTo>
                  <a:pt x="302" y="284"/>
                </a:lnTo>
                <a:lnTo>
                  <a:pt x="302" y="284"/>
                </a:lnTo>
                <a:lnTo>
                  <a:pt x="312" y="276"/>
                </a:lnTo>
                <a:lnTo>
                  <a:pt x="312" y="276"/>
                </a:lnTo>
                <a:lnTo>
                  <a:pt x="312" y="276"/>
                </a:lnTo>
                <a:lnTo>
                  <a:pt x="314" y="276"/>
                </a:lnTo>
                <a:lnTo>
                  <a:pt x="322" y="276"/>
                </a:lnTo>
                <a:lnTo>
                  <a:pt x="322" y="276"/>
                </a:lnTo>
                <a:lnTo>
                  <a:pt x="324" y="268"/>
                </a:lnTo>
                <a:lnTo>
                  <a:pt x="330" y="262"/>
                </a:lnTo>
                <a:lnTo>
                  <a:pt x="330" y="262"/>
                </a:lnTo>
                <a:lnTo>
                  <a:pt x="336" y="258"/>
                </a:lnTo>
                <a:lnTo>
                  <a:pt x="342" y="256"/>
                </a:lnTo>
                <a:lnTo>
                  <a:pt x="346" y="252"/>
                </a:lnTo>
                <a:lnTo>
                  <a:pt x="348" y="252"/>
                </a:lnTo>
                <a:lnTo>
                  <a:pt x="348" y="252"/>
                </a:lnTo>
                <a:lnTo>
                  <a:pt x="352" y="248"/>
                </a:lnTo>
                <a:lnTo>
                  <a:pt x="352" y="248"/>
                </a:lnTo>
                <a:lnTo>
                  <a:pt x="352" y="248"/>
                </a:lnTo>
                <a:lnTo>
                  <a:pt x="352" y="246"/>
                </a:lnTo>
                <a:lnTo>
                  <a:pt x="354" y="246"/>
                </a:lnTo>
                <a:lnTo>
                  <a:pt x="366" y="244"/>
                </a:lnTo>
                <a:lnTo>
                  <a:pt x="374" y="244"/>
                </a:lnTo>
                <a:lnTo>
                  <a:pt x="376" y="240"/>
                </a:lnTo>
                <a:lnTo>
                  <a:pt x="380" y="236"/>
                </a:lnTo>
                <a:lnTo>
                  <a:pt x="380" y="236"/>
                </a:lnTo>
                <a:lnTo>
                  <a:pt x="384" y="228"/>
                </a:lnTo>
                <a:lnTo>
                  <a:pt x="382" y="228"/>
                </a:lnTo>
                <a:lnTo>
                  <a:pt x="382" y="228"/>
                </a:lnTo>
                <a:lnTo>
                  <a:pt x="376" y="218"/>
                </a:lnTo>
                <a:lnTo>
                  <a:pt x="372" y="206"/>
                </a:lnTo>
                <a:lnTo>
                  <a:pt x="372" y="206"/>
                </a:lnTo>
                <a:lnTo>
                  <a:pt x="372" y="206"/>
                </a:lnTo>
                <a:lnTo>
                  <a:pt x="372" y="206"/>
                </a:lnTo>
                <a:lnTo>
                  <a:pt x="372" y="204"/>
                </a:lnTo>
                <a:lnTo>
                  <a:pt x="376" y="188"/>
                </a:lnTo>
                <a:lnTo>
                  <a:pt x="376" y="188"/>
                </a:lnTo>
                <a:lnTo>
                  <a:pt x="376" y="180"/>
                </a:lnTo>
                <a:lnTo>
                  <a:pt x="380" y="174"/>
                </a:lnTo>
                <a:lnTo>
                  <a:pt x="380" y="160"/>
                </a:lnTo>
                <a:lnTo>
                  <a:pt x="380" y="160"/>
                </a:lnTo>
                <a:lnTo>
                  <a:pt x="378" y="158"/>
                </a:lnTo>
                <a:lnTo>
                  <a:pt x="372" y="156"/>
                </a:lnTo>
                <a:lnTo>
                  <a:pt x="348" y="166"/>
                </a:lnTo>
                <a:lnTo>
                  <a:pt x="348" y="140"/>
                </a:lnTo>
                <a:lnTo>
                  <a:pt x="348" y="140"/>
                </a:lnTo>
                <a:lnTo>
                  <a:pt x="350" y="136"/>
                </a:lnTo>
                <a:lnTo>
                  <a:pt x="356" y="132"/>
                </a:lnTo>
                <a:lnTo>
                  <a:pt x="372" y="120"/>
                </a:lnTo>
                <a:lnTo>
                  <a:pt x="366" y="92"/>
                </a:lnTo>
                <a:lnTo>
                  <a:pt x="366" y="92"/>
                </a:lnTo>
                <a:lnTo>
                  <a:pt x="366" y="84"/>
                </a:lnTo>
                <a:lnTo>
                  <a:pt x="366" y="78"/>
                </a:lnTo>
                <a:lnTo>
                  <a:pt x="368" y="74"/>
                </a:lnTo>
                <a:lnTo>
                  <a:pt x="372" y="68"/>
                </a:lnTo>
                <a:lnTo>
                  <a:pt x="372" y="64"/>
                </a:lnTo>
                <a:lnTo>
                  <a:pt x="364" y="64"/>
                </a:lnTo>
                <a:lnTo>
                  <a:pt x="360" y="64"/>
                </a:lnTo>
                <a:lnTo>
                  <a:pt x="356" y="76"/>
                </a:lnTo>
                <a:lnTo>
                  <a:pt x="356" y="76"/>
                </a:lnTo>
                <a:lnTo>
                  <a:pt x="352" y="80"/>
                </a:lnTo>
                <a:lnTo>
                  <a:pt x="348" y="82"/>
                </a:lnTo>
                <a:lnTo>
                  <a:pt x="346" y="82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6" y="76"/>
                </a:lnTo>
                <a:lnTo>
                  <a:pt x="336" y="74"/>
                </a:lnTo>
                <a:lnTo>
                  <a:pt x="334" y="68"/>
                </a:lnTo>
                <a:lnTo>
                  <a:pt x="332" y="60"/>
                </a:lnTo>
                <a:lnTo>
                  <a:pt x="332" y="60"/>
                </a:lnTo>
                <a:lnTo>
                  <a:pt x="332" y="60"/>
                </a:lnTo>
                <a:lnTo>
                  <a:pt x="332" y="64"/>
                </a:lnTo>
                <a:lnTo>
                  <a:pt x="316" y="64"/>
                </a:lnTo>
                <a:lnTo>
                  <a:pt x="316" y="60"/>
                </a:lnTo>
                <a:lnTo>
                  <a:pt x="312" y="52"/>
                </a:lnTo>
                <a:lnTo>
                  <a:pt x="312" y="40"/>
                </a:lnTo>
                <a:lnTo>
                  <a:pt x="304" y="24"/>
                </a:lnTo>
                <a:lnTo>
                  <a:pt x="304" y="12"/>
                </a:lnTo>
                <a:lnTo>
                  <a:pt x="30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4"/>
          <p:cNvSpPr>
            <a:spLocks/>
          </p:cNvSpPr>
          <p:nvPr/>
        </p:nvSpPr>
        <p:spPr bwMode="auto">
          <a:xfrm>
            <a:off x="8871494" y="4627328"/>
            <a:ext cx="796925" cy="606425"/>
          </a:xfrm>
          <a:custGeom>
            <a:avLst/>
            <a:gdLst>
              <a:gd name="T0" fmla="*/ 394 w 502"/>
              <a:gd name="T1" fmla="*/ 28 h 382"/>
              <a:gd name="T2" fmla="*/ 376 w 502"/>
              <a:gd name="T3" fmla="*/ 36 h 382"/>
              <a:gd name="T4" fmla="*/ 344 w 502"/>
              <a:gd name="T5" fmla="*/ 44 h 382"/>
              <a:gd name="T6" fmla="*/ 322 w 502"/>
              <a:gd name="T7" fmla="*/ 42 h 382"/>
              <a:gd name="T8" fmla="*/ 322 w 502"/>
              <a:gd name="T9" fmla="*/ 42 h 382"/>
              <a:gd name="T10" fmla="*/ 282 w 502"/>
              <a:gd name="T11" fmla="*/ 60 h 382"/>
              <a:gd name="T12" fmla="*/ 270 w 502"/>
              <a:gd name="T13" fmla="*/ 70 h 382"/>
              <a:gd name="T14" fmla="*/ 254 w 502"/>
              <a:gd name="T15" fmla="*/ 80 h 382"/>
              <a:gd name="T16" fmla="*/ 238 w 502"/>
              <a:gd name="T17" fmla="*/ 100 h 382"/>
              <a:gd name="T18" fmla="*/ 210 w 502"/>
              <a:gd name="T19" fmla="*/ 96 h 382"/>
              <a:gd name="T20" fmla="*/ 190 w 502"/>
              <a:gd name="T21" fmla="*/ 96 h 382"/>
              <a:gd name="T22" fmla="*/ 162 w 502"/>
              <a:gd name="T23" fmla="*/ 92 h 382"/>
              <a:gd name="T24" fmla="*/ 148 w 502"/>
              <a:gd name="T25" fmla="*/ 100 h 382"/>
              <a:gd name="T26" fmla="*/ 126 w 502"/>
              <a:gd name="T27" fmla="*/ 116 h 382"/>
              <a:gd name="T28" fmla="*/ 70 w 502"/>
              <a:gd name="T29" fmla="*/ 134 h 382"/>
              <a:gd name="T30" fmla="*/ 20 w 502"/>
              <a:gd name="T31" fmla="*/ 130 h 382"/>
              <a:gd name="T32" fmla="*/ 10 w 502"/>
              <a:gd name="T33" fmla="*/ 132 h 382"/>
              <a:gd name="T34" fmla="*/ 4 w 502"/>
              <a:gd name="T35" fmla="*/ 158 h 382"/>
              <a:gd name="T36" fmla="*/ 40 w 502"/>
              <a:gd name="T37" fmla="*/ 158 h 382"/>
              <a:gd name="T38" fmla="*/ 46 w 502"/>
              <a:gd name="T39" fmla="*/ 188 h 382"/>
              <a:gd name="T40" fmla="*/ 76 w 502"/>
              <a:gd name="T41" fmla="*/ 184 h 382"/>
              <a:gd name="T42" fmla="*/ 100 w 502"/>
              <a:gd name="T43" fmla="*/ 178 h 382"/>
              <a:gd name="T44" fmla="*/ 106 w 502"/>
              <a:gd name="T45" fmla="*/ 218 h 382"/>
              <a:gd name="T46" fmla="*/ 74 w 502"/>
              <a:gd name="T47" fmla="*/ 242 h 382"/>
              <a:gd name="T48" fmla="*/ 106 w 502"/>
              <a:gd name="T49" fmla="*/ 256 h 382"/>
              <a:gd name="T50" fmla="*/ 152 w 502"/>
              <a:gd name="T51" fmla="*/ 264 h 382"/>
              <a:gd name="T52" fmla="*/ 154 w 502"/>
              <a:gd name="T53" fmla="*/ 286 h 382"/>
              <a:gd name="T54" fmla="*/ 142 w 502"/>
              <a:gd name="T55" fmla="*/ 320 h 382"/>
              <a:gd name="T56" fmla="*/ 194 w 502"/>
              <a:gd name="T57" fmla="*/ 356 h 382"/>
              <a:gd name="T58" fmla="*/ 216 w 502"/>
              <a:gd name="T59" fmla="*/ 348 h 382"/>
              <a:gd name="T60" fmla="*/ 254 w 502"/>
              <a:gd name="T61" fmla="*/ 360 h 382"/>
              <a:gd name="T62" fmla="*/ 270 w 502"/>
              <a:gd name="T63" fmla="*/ 360 h 382"/>
              <a:gd name="T64" fmla="*/ 312 w 502"/>
              <a:gd name="T65" fmla="*/ 370 h 382"/>
              <a:gd name="T66" fmla="*/ 320 w 502"/>
              <a:gd name="T67" fmla="*/ 380 h 382"/>
              <a:gd name="T68" fmla="*/ 358 w 502"/>
              <a:gd name="T69" fmla="*/ 356 h 382"/>
              <a:gd name="T70" fmla="*/ 372 w 502"/>
              <a:gd name="T71" fmla="*/ 328 h 382"/>
              <a:gd name="T72" fmla="*/ 400 w 502"/>
              <a:gd name="T73" fmla="*/ 306 h 382"/>
              <a:gd name="T74" fmla="*/ 410 w 502"/>
              <a:gd name="T75" fmla="*/ 286 h 382"/>
              <a:gd name="T76" fmla="*/ 416 w 502"/>
              <a:gd name="T77" fmla="*/ 274 h 382"/>
              <a:gd name="T78" fmla="*/ 456 w 502"/>
              <a:gd name="T79" fmla="*/ 230 h 382"/>
              <a:gd name="T80" fmla="*/ 466 w 502"/>
              <a:gd name="T81" fmla="*/ 210 h 382"/>
              <a:gd name="T82" fmla="*/ 490 w 502"/>
              <a:gd name="T83" fmla="*/ 168 h 382"/>
              <a:gd name="T84" fmla="*/ 502 w 502"/>
              <a:gd name="T85" fmla="*/ 146 h 382"/>
              <a:gd name="T86" fmla="*/ 496 w 502"/>
              <a:gd name="T87" fmla="*/ 120 h 382"/>
              <a:gd name="T88" fmla="*/ 472 w 502"/>
              <a:gd name="T89" fmla="*/ 128 h 382"/>
              <a:gd name="T90" fmla="*/ 454 w 502"/>
              <a:gd name="T91" fmla="*/ 122 h 382"/>
              <a:gd name="T92" fmla="*/ 446 w 502"/>
              <a:gd name="T93" fmla="*/ 98 h 382"/>
              <a:gd name="T94" fmla="*/ 428 w 502"/>
              <a:gd name="T95" fmla="*/ 114 h 382"/>
              <a:gd name="T96" fmla="*/ 422 w 502"/>
              <a:gd name="T97" fmla="*/ 108 h 382"/>
              <a:gd name="T98" fmla="*/ 424 w 502"/>
              <a:gd name="T99" fmla="*/ 88 h 382"/>
              <a:gd name="T100" fmla="*/ 444 w 502"/>
              <a:gd name="T101" fmla="*/ 58 h 382"/>
              <a:gd name="T102" fmla="*/ 442 w 502"/>
              <a:gd name="T103" fmla="*/ 28 h 382"/>
              <a:gd name="T104" fmla="*/ 440 w 502"/>
              <a:gd name="T105" fmla="*/ 8 h 382"/>
              <a:gd name="T106" fmla="*/ 432 w 502"/>
              <a:gd name="T107" fmla="*/ 2 h 382"/>
              <a:gd name="T108" fmla="*/ 422 w 502"/>
              <a:gd name="T109" fmla="*/ 10 h 382"/>
              <a:gd name="T110" fmla="*/ 402 w 502"/>
              <a:gd name="T111" fmla="*/ 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2" h="382">
                <a:moveTo>
                  <a:pt x="402" y="8"/>
                </a:moveTo>
                <a:lnTo>
                  <a:pt x="402" y="10"/>
                </a:lnTo>
                <a:lnTo>
                  <a:pt x="404" y="12"/>
                </a:lnTo>
                <a:lnTo>
                  <a:pt x="394" y="28"/>
                </a:lnTo>
                <a:lnTo>
                  <a:pt x="394" y="28"/>
                </a:lnTo>
                <a:lnTo>
                  <a:pt x="386" y="34"/>
                </a:lnTo>
                <a:lnTo>
                  <a:pt x="378" y="36"/>
                </a:lnTo>
                <a:lnTo>
                  <a:pt x="376" y="36"/>
                </a:lnTo>
                <a:lnTo>
                  <a:pt x="368" y="30"/>
                </a:lnTo>
                <a:lnTo>
                  <a:pt x="360" y="32"/>
                </a:lnTo>
                <a:lnTo>
                  <a:pt x="344" y="44"/>
                </a:lnTo>
                <a:lnTo>
                  <a:pt x="344" y="44"/>
                </a:lnTo>
                <a:lnTo>
                  <a:pt x="340" y="44"/>
                </a:lnTo>
                <a:lnTo>
                  <a:pt x="336" y="42"/>
                </a:lnTo>
                <a:lnTo>
                  <a:pt x="328" y="32"/>
                </a:lnTo>
                <a:lnTo>
                  <a:pt x="322" y="42"/>
                </a:lnTo>
                <a:lnTo>
                  <a:pt x="322" y="42"/>
                </a:lnTo>
                <a:lnTo>
                  <a:pt x="322" y="42"/>
                </a:lnTo>
                <a:lnTo>
                  <a:pt x="322" y="42"/>
                </a:lnTo>
                <a:lnTo>
                  <a:pt x="322" y="42"/>
                </a:lnTo>
                <a:lnTo>
                  <a:pt x="316" y="48"/>
                </a:lnTo>
                <a:lnTo>
                  <a:pt x="306" y="48"/>
                </a:lnTo>
                <a:lnTo>
                  <a:pt x="294" y="52"/>
                </a:lnTo>
                <a:lnTo>
                  <a:pt x="282" y="60"/>
                </a:lnTo>
                <a:lnTo>
                  <a:pt x="278" y="60"/>
                </a:lnTo>
                <a:lnTo>
                  <a:pt x="274" y="64"/>
                </a:lnTo>
                <a:lnTo>
                  <a:pt x="274" y="64"/>
                </a:lnTo>
                <a:lnTo>
                  <a:pt x="270" y="70"/>
                </a:lnTo>
                <a:lnTo>
                  <a:pt x="270" y="72"/>
                </a:lnTo>
                <a:lnTo>
                  <a:pt x="270" y="74"/>
                </a:lnTo>
                <a:lnTo>
                  <a:pt x="276" y="82"/>
                </a:lnTo>
                <a:lnTo>
                  <a:pt x="254" y="80"/>
                </a:lnTo>
                <a:lnTo>
                  <a:pt x="242" y="90"/>
                </a:lnTo>
                <a:lnTo>
                  <a:pt x="240" y="94"/>
                </a:lnTo>
                <a:lnTo>
                  <a:pt x="240" y="94"/>
                </a:lnTo>
                <a:lnTo>
                  <a:pt x="238" y="100"/>
                </a:lnTo>
                <a:lnTo>
                  <a:pt x="236" y="102"/>
                </a:lnTo>
                <a:lnTo>
                  <a:pt x="236" y="102"/>
                </a:lnTo>
                <a:lnTo>
                  <a:pt x="224" y="102"/>
                </a:lnTo>
                <a:lnTo>
                  <a:pt x="210" y="96"/>
                </a:lnTo>
                <a:lnTo>
                  <a:pt x="206" y="96"/>
                </a:lnTo>
                <a:lnTo>
                  <a:pt x="194" y="98"/>
                </a:lnTo>
                <a:lnTo>
                  <a:pt x="194" y="98"/>
                </a:lnTo>
                <a:lnTo>
                  <a:pt x="190" y="96"/>
                </a:lnTo>
                <a:lnTo>
                  <a:pt x="186" y="94"/>
                </a:lnTo>
                <a:lnTo>
                  <a:pt x="178" y="84"/>
                </a:lnTo>
                <a:lnTo>
                  <a:pt x="170" y="80"/>
                </a:lnTo>
                <a:lnTo>
                  <a:pt x="162" y="92"/>
                </a:lnTo>
                <a:lnTo>
                  <a:pt x="162" y="92"/>
                </a:lnTo>
                <a:lnTo>
                  <a:pt x="160" y="92"/>
                </a:lnTo>
                <a:lnTo>
                  <a:pt x="150" y="100"/>
                </a:lnTo>
                <a:lnTo>
                  <a:pt x="148" y="100"/>
                </a:lnTo>
                <a:lnTo>
                  <a:pt x="148" y="102"/>
                </a:lnTo>
                <a:lnTo>
                  <a:pt x="146" y="102"/>
                </a:lnTo>
                <a:lnTo>
                  <a:pt x="138" y="104"/>
                </a:lnTo>
                <a:lnTo>
                  <a:pt x="126" y="116"/>
                </a:lnTo>
                <a:lnTo>
                  <a:pt x="126" y="116"/>
                </a:lnTo>
                <a:lnTo>
                  <a:pt x="112" y="122"/>
                </a:lnTo>
                <a:lnTo>
                  <a:pt x="102" y="134"/>
                </a:lnTo>
                <a:lnTo>
                  <a:pt x="70" y="134"/>
                </a:lnTo>
                <a:lnTo>
                  <a:pt x="70" y="134"/>
                </a:lnTo>
                <a:lnTo>
                  <a:pt x="46" y="124"/>
                </a:lnTo>
                <a:lnTo>
                  <a:pt x="32" y="124"/>
                </a:lnTo>
                <a:lnTo>
                  <a:pt x="20" y="130"/>
                </a:lnTo>
                <a:lnTo>
                  <a:pt x="18" y="130"/>
                </a:lnTo>
                <a:lnTo>
                  <a:pt x="18" y="130"/>
                </a:lnTo>
                <a:lnTo>
                  <a:pt x="10" y="132"/>
                </a:lnTo>
                <a:lnTo>
                  <a:pt x="10" y="132"/>
                </a:lnTo>
                <a:lnTo>
                  <a:pt x="2" y="138"/>
                </a:lnTo>
                <a:lnTo>
                  <a:pt x="0" y="142"/>
                </a:lnTo>
                <a:lnTo>
                  <a:pt x="0" y="152"/>
                </a:lnTo>
                <a:lnTo>
                  <a:pt x="4" y="158"/>
                </a:lnTo>
                <a:lnTo>
                  <a:pt x="22" y="152"/>
                </a:lnTo>
                <a:lnTo>
                  <a:pt x="22" y="152"/>
                </a:lnTo>
                <a:lnTo>
                  <a:pt x="30" y="154"/>
                </a:lnTo>
                <a:lnTo>
                  <a:pt x="40" y="158"/>
                </a:lnTo>
                <a:lnTo>
                  <a:pt x="42" y="158"/>
                </a:lnTo>
                <a:lnTo>
                  <a:pt x="42" y="160"/>
                </a:lnTo>
                <a:lnTo>
                  <a:pt x="42" y="186"/>
                </a:lnTo>
                <a:lnTo>
                  <a:pt x="46" y="188"/>
                </a:lnTo>
                <a:lnTo>
                  <a:pt x="64" y="188"/>
                </a:lnTo>
                <a:lnTo>
                  <a:pt x="74" y="184"/>
                </a:lnTo>
                <a:lnTo>
                  <a:pt x="76" y="184"/>
                </a:lnTo>
                <a:lnTo>
                  <a:pt x="76" y="184"/>
                </a:lnTo>
                <a:lnTo>
                  <a:pt x="86" y="180"/>
                </a:lnTo>
                <a:lnTo>
                  <a:pt x="94" y="176"/>
                </a:lnTo>
                <a:lnTo>
                  <a:pt x="98" y="176"/>
                </a:lnTo>
                <a:lnTo>
                  <a:pt x="100" y="178"/>
                </a:lnTo>
                <a:lnTo>
                  <a:pt x="104" y="188"/>
                </a:lnTo>
                <a:lnTo>
                  <a:pt x="104" y="188"/>
                </a:lnTo>
                <a:lnTo>
                  <a:pt x="106" y="216"/>
                </a:lnTo>
                <a:lnTo>
                  <a:pt x="106" y="218"/>
                </a:lnTo>
                <a:lnTo>
                  <a:pt x="92" y="232"/>
                </a:lnTo>
                <a:lnTo>
                  <a:pt x="92" y="232"/>
                </a:lnTo>
                <a:lnTo>
                  <a:pt x="92" y="234"/>
                </a:lnTo>
                <a:lnTo>
                  <a:pt x="74" y="242"/>
                </a:lnTo>
                <a:lnTo>
                  <a:pt x="70" y="248"/>
                </a:lnTo>
                <a:lnTo>
                  <a:pt x="72" y="252"/>
                </a:lnTo>
                <a:lnTo>
                  <a:pt x="106" y="256"/>
                </a:lnTo>
                <a:lnTo>
                  <a:pt x="106" y="256"/>
                </a:lnTo>
                <a:lnTo>
                  <a:pt x="106" y="256"/>
                </a:lnTo>
                <a:lnTo>
                  <a:pt x="108" y="258"/>
                </a:lnTo>
                <a:lnTo>
                  <a:pt x="122" y="266"/>
                </a:lnTo>
                <a:lnTo>
                  <a:pt x="152" y="264"/>
                </a:lnTo>
                <a:lnTo>
                  <a:pt x="152" y="268"/>
                </a:lnTo>
                <a:lnTo>
                  <a:pt x="154" y="284"/>
                </a:lnTo>
                <a:lnTo>
                  <a:pt x="154" y="286"/>
                </a:lnTo>
                <a:lnTo>
                  <a:pt x="154" y="286"/>
                </a:lnTo>
                <a:lnTo>
                  <a:pt x="140" y="300"/>
                </a:lnTo>
                <a:lnTo>
                  <a:pt x="140" y="300"/>
                </a:lnTo>
                <a:lnTo>
                  <a:pt x="140" y="312"/>
                </a:lnTo>
                <a:lnTo>
                  <a:pt x="142" y="320"/>
                </a:lnTo>
                <a:lnTo>
                  <a:pt x="144" y="326"/>
                </a:lnTo>
                <a:lnTo>
                  <a:pt x="150" y="330"/>
                </a:lnTo>
                <a:lnTo>
                  <a:pt x="174" y="344"/>
                </a:lnTo>
                <a:lnTo>
                  <a:pt x="194" y="356"/>
                </a:lnTo>
                <a:lnTo>
                  <a:pt x="212" y="348"/>
                </a:lnTo>
                <a:lnTo>
                  <a:pt x="214" y="348"/>
                </a:lnTo>
                <a:lnTo>
                  <a:pt x="214" y="348"/>
                </a:lnTo>
                <a:lnTo>
                  <a:pt x="216" y="348"/>
                </a:lnTo>
                <a:lnTo>
                  <a:pt x="242" y="368"/>
                </a:lnTo>
                <a:lnTo>
                  <a:pt x="246" y="368"/>
                </a:lnTo>
                <a:lnTo>
                  <a:pt x="252" y="360"/>
                </a:lnTo>
                <a:lnTo>
                  <a:pt x="254" y="360"/>
                </a:lnTo>
                <a:lnTo>
                  <a:pt x="254" y="358"/>
                </a:lnTo>
                <a:lnTo>
                  <a:pt x="254" y="358"/>
                </a:lnTo>
                <a:lnTo>
                  <a:pt x="256" y="358"/>
                </a:lnTo>
                <a:lnTo>
                  <a:pt x="270" y="360"/>
                </a:lnTo>
                <a:lnTo>
                  <a:pt x="274" y="334"/>
                </a:lnTo>
                <a:lnTo>
                  <a:pt x="294" y="368"/>
                </a:lnTo>
                <a:lnTo>
                  <a:pt x="310" y="370"/>
                </a:lnTo>
                <a:lnTo>
                  <a:pt x="312" y="370"/>
                </a:lnTo>
                <a:lnTo>
                  <a:pt x="314" y="370"/>
                </a:lnTo>
                <a:lnTo>
                  <a:pt x="314" y="372"/>
                </a:lnTo>
                <a:lnTo>
                  <a:pt x="314" y="382"/>
                </a:lnTo>
                <a:lnTo>
                  <a:pt x="320" y="380"/>
                </a:lnTo>
                <a:lnTo>
                  <a:pt x="346" y="346"/>
                </a:lnTo>
                <a:lnTo>
                  <a:pt x="358" y="362"/>
                </a:lnTo>
                <a:lnTo>
                  <a:pt x="358" y="356"/>
                </a:lnTo>
                <a:lnTo>
                  <a:pt x="358" y="356"/>
                </a:lnTo>
                <a:lnTo>
                  <a:pt x="358" y="356"/>
                </a:lnTo>
                <a:lnTo>
                  <a:pt x="358" y="356"/>
                </a:lnTo>
                <a:lnTo>
                  <a:pt x="366" y="340"/>
                </a:lnTo>
                <a:lnTo>
                  <a:pt x="372" y="328"/>
                </a:lnTo>
                <a:lnTo>
                  <a:pt x="392" y="328"/>
                </a:lnTo>
                <a:lnTo>
                  <a:pt x="396" y="304"/>
                </a:lnTo>
                <a:lnTo>
                  <a:pt x="398" y="304"/>
                </a:lnTo>
                <a:lnTo>
                  <a:pt x="400" y="306"/>
                </a:lnTo>
                <a:lnTo>
                  <a:pt x="414" y="308"/>
                </a:lnTo>
                <a:lnTo>
                  <a:pt x="416" y="300"/>
                </a:lnTo>
                <a:lnTo>
                  <a:pt x="410" y="288"/>
                </a:lnTo>
                <a:lnTo>
                  <a:pt x="410" y="286"/>
                </a:lnTo>
                <a:lnTo>
                  <a:pt x="414" y="276"/>
                </a:lnTo>
                <a:lnTo>
                  <a:pt x="414" y="276"/>
                </a:lnTo>
                <a:lnTo>
                  <a:pt x="414" y="274"/>
                </a:lnTo>
                <a:lnTo>
                  <a:pt x="416" y="274"/>
                </a:lnTo>
                <a:lnTo>
                  <a:pt x="416" y="274"/>
                </a:lnTo>
                <a:lnTo>
                  <a:pt x="458" y="252"/>
                </a:lnTo>
                <a:lnTo>
                  <a:pt x="456" y="230"/>
                </a:lnTo>
                <a:lnTo>
                  <a:pt x="456" y="230"/>
                </a:lnTo>
                <a:lnTo>
                  <a:pt x="456" y="228"/>
                </a:lnTo>
                <a:lnTo>
                  <a:pt x="464" y="212"/>
                </a:lnTo>
                <a:lnTo>
                  <a:pt x="466" y="210"/>
                </a:lnTo>
                <a:lnTo>
                  <a:pt x="466" y="210"/>
                </a:lnTo>
                <a:lnTo>
                  <a:pt x="478" y="180"/>
                </a:lnTo>
                <a:lnTo>
                  <a:pt x="478" y="180"/>
                </a:lnTo>
                <a:lnTo>
                  <a:pt x="478" y="180"/>
                </a:lnTo>
                <a:lnTo>
                  <a:pt x="490" y="168"/>
                </a:lnTo>
                <a:lnTo>
                  <a:pt x="496" y="156"/>
                </a:lnTo>
                <a:lnTo>
                  <a:pt x="496" y="156"/>
                </a:lnTo>
                <a:lnTo>
                  <a:pt x="496" y="156"/>
                </a:lnTo>
                <a:lnTo>
                  <a:pt x="502" y="146"/>
                </a:lnTo>
                <a:lnTo>
                  <a:pt x="496" y="134"/>
                </a:lnTo>
                <a:lnTo>
                  <a:pt x="496" y="132"/>
                </a:lnTo>
                <a:lnTo>
                  <a:pt x="496" y="132"/>
                </a:lnTo>
                <a:lnTo>
                  <a:pt x="496" y="120"/>
                </a:lnTo>
                <a:lnTo>
                  <a:pt x="490" y="120"/>
                </a:lnTo>
                <a:lnTo>
                  <a:pt x="478" y="126"/>
                </a:lnTo>
                <a:lnTo>
                  <a:pt x="478" y="126"/>
                </a:lnTo>
                <a:lnTo>
                  <a:pt x="472" y="128"/>
                </a:lnTo>
                <a:lnTo>
                  <a:pt x="468" y="128"/>
                </a:lnTo>
                <a:lnTo>
                  <a:pt x="460" y="126"/>
                </a:lnTo>
                <a:lnTo>
                  <a:pt x="454" y="122"/>
                </a:lnTo>
                <a:lnTo>
                  <a:pt x="454" y="122"/>
                </a:lnTo>
                <a:lnTo>
                  <a:pt x="452" y="118"/>
                </a:lnTo>
                <a:lnTo>
                  <a:pt x="450" y="114"/>
                </a:lnTo>
                <a:lnTo>
                  <a:pt x="452" y="98"/>
                </a:lnTo>
                <a:lnTo>
                  <a:pt x="446" y="98"/>
                </a:lnTo>
                <a:lnTo>
                  <a:pt x="442" y="102"/>
                </a:lnTo>
                <a:lnTo>
                  <a:pt x="442" y="102"/>
                </a:lnTo>
                <a:lnTo>
                  <a:pt x="432" y="112"/>
                </a:lnTo>
                <a:lnTo>
                  <a:pt x="428" y="114"/>
                </a:lnTo>
                <a:lnTo>
                  <a:pt x="428" y="114"/>
                </a:lnTo>
                <a:lnTo>
                  <a:pt x="424" y="114"/>
                </a:lnTo>
                <a:lnTo>
                  <a:pt x="424" y="114"/>
                </a:lnTo>
                <a:lnTo>
                  <a:pt x="422" y="108"/>
                </a:lnTo>
                <a:lnTo>
                  <a:pt x="422" y="100"/>
                </a:lnTo>
                <a:lnTo>
                  <a:pt x="422" y="100"/>
                </a:lnTo>
                <a:lnTo>
                  <a:pt x="422" y="92"/>
                </a:lnTo>
                <a:lnTo>
                  <a:pt x="424" y="88"/>
                </a:lnTo>
                <a:lnTo>
                  <a:pt x="424" y="88"/>
                </a:lnTo>
                <a:lnTo>
                  <a:pt x="426" y="86"/>
                </a:lnTo>
                <a:lnTo>
                  <a:pt x="428" y="86"/>
                </a:lnTo>
                <a:lnTo>
                  <a:pt x="444" y="58"/>
                </a:lnTo>
                <a:lnTo>
                  <a:pt x="448" y="48"/>
                </a:lnTo>
                <a:lnTo>
                  <a:pt x="450" y="36"/>
                </a:lnTo>
                <a:lnTo>
                  <a:pt x="442" y="28"/>
                </a:lnTo>
                <a:lnTo>
                  <a:pt x="442" y="28"/>
                </a:lnTo>
                <a:lnTo>
                  <a:pt x="440" y="22"/>
                </a:lnTo>
                <a:lnTo>
                  <a:pt x="440" y="12"/>
                </a:lnTo>
                <a:lnTo>
                  <a:pt x="440" y="8"/>
                </a:lnTo>
                <a:lnTo>
                  <a:pt x="440" y="8"/>
                </a:lnTo>
                <a:lnTo>
                  <a:pt x="438" y="4"/>
                </a:lnTo>
                <a:lnTo>
                  <a:pt x="434" y="0"/>
                </a:lnTo>
                <a:lnTo>
                  <a:pt x="434" y="0"/>
                </a:lnTo>
                <a:lnTo>
                  <a:pt x="432" y="2"/>
                </a:lnTo>
                <a:lnTo>
                  <a:pt x="432" y="2"/>
                </a:lnTo>
                <a:lnTo>
                  <a:pt x="430" y="6"/>
                </a:lnTo>
                <a:lnTo>
                  <a:pt x="426" y="8"/>
                </a:lnTo>
                <a:lnTo>
                  <a:pt x="422" y="10"/>
                </a:lnTo>
                <a:lnTo>
                  <a:pt x="416" y="8"/>
                </a:lnTo>
                <a:lnTo>
                  <a:pt x="416" y="8"/>
                </a:lnTo>
                <a:lnTo>
                  <a:pt x="410" y="8"/>
                </a:lnTo>
                <a:lnTo>
                  <a:pt x="402" y="8"/>
                </a:lnTo>
                <a:lnTo>
                  <a:pt x="40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5"/>
          <p:cNvSpPr>
            <a:spLocks/>
          </p:cNvSpPr>
          <p:nvPr/>
        </p:nvSpPr>
        <p:spPr bwMode="auto">
          <a:xfrm>
            <a:off x="8982619" y="3960578"/>
            <a:ext cx="450850" cy="457200"/>
          </a:xfrm>
          <a:custGeom>
            <a:avLst/>
            <a:gdLst>
              <a:gd name="T0" fmla="*/ 268 w 284"/>
              <a:gd name="T1" fmla="*/ 32 h 288"/>
              <a:gd name="T2" fmla="*/ 258 w 284"/>
              <a:gd name="T3" fmla="*/ 28 h 288"/>
              <a:gd name="T4" fmla="*/ 250 w 284"/>
              <a:gd name="T5" fmla="*/ 24 h 288"/>
              <a:gd name="T6" fmla="*/ 234 w 284"/>
              <a:gd name="T7" fmla="*/ 28 h 288"/>
              <a:gd name="T8" fmla="*/ 222 w 284"/>
              <a:gd name="T9" fmla="*/ 22 h 288"/>
              <a:gd name="T10" fmla="*/ 220 w 284"/>
              <a:gd name="T11" fmla="*/ 20 h 288"/>
              <a:gd name="T12" fmla="*/ 204 w 284"/>
              <a:gd name="T13" fmla="*/ 4 h 288"/>
              <a:gd name="T14" fmla="*/ 176 w 284"/>
              <a:gd name="T15" fmla="*/ 16 h 288"/>
              <a:gd name="T16" fmla="*/ 172 w 284"/>
              <a:gd name="T17" fmla="*/ 40 h 288"/>
              <a:gd name="T18" fmla="*/ 162 w 284"/>
              <a:gd name="T19" fmla="*/ 60 h 288"/>
              <a:gd name="T20" fmla="*/ 144 w 284"/>
              <a:gd name="T21" fmla="*/ 86 h 288"/>
              <a:gd name="T22" fmla="*/ 124 w 284"/>
              <a:gd name="T23" fmla="*/ 104 h 288"/>
              <a:gd name="T24" fmla="*/ 114 w 284"/>
              <a:gd name="T25" fmla="*/ 120 h 288"/>
              <a:gd name="T26" fmla="*/ 88 w 284"/>
              <a:gd name="T27" fmla="*/ 144 h 288"/>
              <a:gd name="T28" fmla="*/ 72 w 284"/>
              <a:gd name="T29" fmla="*/ 164 h 288"/>
              <a:gd name="T30" fmla="*/ 8 w 284"/>
              <a:gd name="T31" fmla="*/ 160 h 288"/>
              <a:gd name="T32" fmla="*/ 6 w 284"/>
              <a:gd name="T33" fmla="*/ 208 h 288"/>
              <a:gd name="T34" fmla="*/ 32 w 284"/>
              <a:gd name="T35" fmla="*/ 234 h 288"/>
              <a:gd name="T36" fmla="*/ 32 w 284"/>
              <a:gd name="T37" fmla="*/ 234 h 288"/>
              <a:gd name="T38" fmla="*/ 42 w 284"/>
              <a:gd name="T39" fmla="*/ 262 h 288"/>
              <a:gd name="T40" fmla="*/ 44 w 284"/>
              <a:gd name="T41" fmla="*/ 268 h 288"/>
              <a:gd name="T42" fmla="*/ 62 w 284"/>
              <a:gd name="T43" fmla="*/ 262 h 288"/>
              <a:gd name="T44" fmla="*/ 70 w 284"/>
              <a:gd name="T45" fmla="*/ 266 h 288"/>
              <a:gd name="T46" fmla="*/ 76 w 284"/>
              <a:gd name="T47" fmla="*/ 246 h 288"/>
              <a:gd name="T48" fmla="*/ 80 w 284"/>
              <a:gd name="T49" fmla="*/ 242 h 288"/>
              <a:gd name="T50" fmla="*/ 110 w 284"/>
              <a:gd name="T51" fmla="*/ 232 h 288"/>
              <a:gd name="T52" fmla="*/ 112 w 284"/>
              <a:gd name="T53" fmla="*/ 212 h 288"/>
              <a:gd name="T54" fmla="*/ 120 w 284"/>
              <a:gd name="T55" fmla="*/ 206 h 288"/>
              <a:gd name="T56" fmla="*/ 122 w 284"/>
              <a:gd name="T57" fmla="*/ 206 h 288"/>
              <a:gd name="T58" fmla="*/ 136 w 284"/>
              <a:gd name="T59" fmla="*/ 220 h 288"/>
              <a:gd name="T60" fmla="*/ 140 w 284"/>
              <a:gd name="T61" fmla="*/ 232 h 288"/>
              <a:gd name="T62" fmla="*/ 152 w 284"/>
              <a:gd name="T63" fmla="*/ 216 h 288"/>
              <a:gd name="T64" fmla="*/ 162 w 284"/>
              <a:gd name="T65" fmla="*/ 212 h 288"/>
              <a:gd name="T66" fmla="*/ 174 w 284"/>
              <a:gd name="T67" fmla="*/ 214 h 288"/>
              <a:gd name="T68" fmla="*/ 180 w 284"/>
              <a:gd name="T69" fmla="*/ 236 h 288"/>
              <a:gd name="T70" fmla="*/ 188 w 284"/>
              <a:gd name="T71" fmla="*/ 254 h 288"/>
              <a:gd name="T72" fmla="*/ 194 w 284"/>
              <a:gd name="T73" fmla="*/ 270 h 288"/>
              <a:gd name="T74" fmla="*/ 208 w 284"/>
              <a:gd name="T75" fmla="*/ 270 h 288"/>
              <a:gd name="T76" fmla="*/ 208 w 284"/>
              <a:gd name="T77" fmla="*/ 272 h 288"/>
              <a:gd name="T78" fmla="*/ 216 w 284"/>
              <a:gd name="T79" fmla="*/ 288 h 288"/>
              <a:gd name="T80" fmla="*/ 220 w 284"/>
              <a:gd name="T81" fmla="*/ 276 h 288"/>
              <a:gd name="T82" fmla="*/ 224 w 284"/>
              <a:gd name="T83" fmla="*/ 274 h 288"/>
              <a:gd name="T84" fmla="*/ 230 w 284"/>
              <a:gd name="T85" fmla="*/ 270 h 288"/>
              <a:gd name="T86" fmla="*/ 236 w 284"/>
              <a:gd name="T87" fmla="*/ 264 h 288"/>
              <a:gd name="T88" fmla="*/ 188 w 284"/>
              <a:gd name="T89" fmla="*/ 168 h 288"/>
              <a:gd name="T90" fmla="*/ 176 w 284"/>
              <a:gd name="T91" fmla="*/ 128 h 288"/>
              <a:gd name="T92" fmla="*/ 174 w 284"/>
              <a:gd name="T93" fmla="*/ 128 h 288"/>
              <a:gd name="T94" fmla="*/ 182 w 284"/>
              <a:gd name="T95" fmla="*/ 104 h 288"/>
              <a:gd name="T96" fmla="*/ 260 w 284"/>
              <a:gd name="T97" fmla="*/ 88 h 288"/>
              <a:gd name="T98" fmla="*/ 262 w 284"/>
              <a:gd name="T99" fmla="*/ 86 h 288"/>
              <a:gd name="T100" fmla="*/ 280 w 284"/>
              <a:gd name="T101" fmla="*/ 76 h 288"/>
              <a:gd name="T102" fmla="*/ 284 w 284"/>
              <a:gd name="T103" fmla="*/ 5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" h="288">
                <a:moveTo>
                  <a:pt x="284" y="58"/>
                </a:moveTo>
                <a:lnTo>
                  <a:pt x="278" y="44"/>
                </a:lnTo>
                <a:lnTo>
                  <a:pt x="268" y="32"/>
                </a:lnTo>
                <a:lnTo>
                  <a:pt x="260" y="30"/>
                </a:lnTo>
                <a:lnTo>
                  <a:pt x="258" y="30"/>
                </a:lnTo>
                <a:lnTo>
                  <a:pt x="258" y="28"/>
                </a:lnTo>
                <a:lnTo>
                  <a:pt x="258" y="28"/>
                </a:lnTo>
                <a:lnTo>
                  <a:pt x="250" y="24"/>
                </a:lnTo>
                <a:lnTo>
                  <a:pt x="250" y="24"/>
                </a:lnTo>
                <a:lnTo>
                  <a:pt x="248" y="24"/>
                </a:lnTo>
                <a:lnTo>
                  <a:pt x="244" y="26"/>
                </a:lnTo>
                <a:lnTo>
                  <a:pt x="234" y="28"/>
                </a:lnTo>
                <a:lnTo>
                  <a:pt x="234" y="28"/>
                </a:lnTo>
                <a:lnTo>
                  <a:pt x="232" y="26"/>
                </a:lnTo>
                <a:lnTo>
                  <a:pt x="222" y="22"/>
                </a:lnTo>
                <a:lnTo>
                  <a:pt x="222" y="22"/>
                </a:lnTo>
                <a:lnTo>
                  <a:pt x="220" y="22"/>
                </a:lnTo>
                <a:lnTo>
                  <a:pt x="220" y="20"/>
                </a:lnTo>
                <a:lnTo>
                  <a:pt x="220" y="20"/>
                </a:lnTo>
                <a:lnTo>
                  <a:pt x="212" y="12"/>
                </a:lnTo>
                <a:lnTo>
                  <a:pt x="204" y="4"/>
                </a:lnTo>
                <a:lnTo>
                  <a:pt x="196" y="0"/>
                </a:lnTo>
                <a:lnTo>
                  <a:pt x="188" y="8"/>
                </a:lnTo>
                <a:lnTo>
                  <a:pt x="176" y="16"/>
                </a:lnTo>
                <a:lnTo>
                  <a:pt x="172" y="40"/>
                </a:lnTo>
                <a:lnTo>
                  <a:pt x="172" y="40"/>
                </a:lnTo>
                <a:lnTo>
                  <a:pt x="172" y="40"/>
                </a:lnTo>
                <a:lnTo>
                  <a:pt x="162" y="58"/>
                </a:lnTo>
                <a:lnTo>
                  <a:pt x="162" y="60"/>
                </a:lnTo>
                <a:lnTo>
                  <a:pt x="162" y="60"/>
                </a:lnTo>
                <a:lnTo>
                  <a:pt x="154" y="68"/>
                </a:lnTo>
                <a:lnTo>
                  <a:pt x="144" y="86"/>
                </a:lnTo>
                <a:lnTo>
                  <a:pt x="144" y="86"/>
                </a:lnTo>
                <a:lnTo>
                  <a:pt x="144" y="88"/>
                </a:lnTo>
                <a:lnTo>
                  <a:pt x="144" y="88"/>
                </a:lnTo>
                <a:lnTo>
                  <a:pt x="124" y="104"/>
                </a:lnTo>
                <a:lnTo>
                  <a:pt x="116" y="118"/>
                </a:lnTo>
                <a:lnTo>
                  <a:pt x="116" y="118"/>
                </a:lnTo>
                <a:lnTo>
                  <a:pt x="114" y="120"/>
                </a:lnTo>
                <a:lnTo>
                  <a:pt x="110" y="124"/>
                </a:lnTo>
                <a:lnTo>
                  <a:pt x="96" y="132"/>
                </a:lnTo>
                <a:lnTo>
                  <a:pt x="88" y="144"/>
                </a:lnTo>
                <a:lnTo>
                  <a:pt x="88" y="144"/>
                </a:lnTo>
                <a:lnTo>
                  <a:pt x="74" y="164"/>
                </a:lnTo>
                <a:lnTo>
                  <a:pt x="72" y="164"/>
                </a:lnTo>
                <a:lnTo>
                  <a:pt x="72" y="164"/>
                </a:lnTo>
                <a:lnTo>
                  <a:pt x="72" y="164"/>
                </a:lnTo>
                <a:lnTo>
                  <a:pt x="8" y="160"/>
                </a:lnTo>
                <a:lnTo>
                  <a:pt x="0" y="168"/>
                </a:lnTo>
                <a:lnTo>
                  <a:pt x="0" y="180"/>
                </a:lnTo>
                <a:lnTo>
                  <a:pt x="6" y="208"/>
                </a:lnTo>
                <a:lnTo>
                  <a:pt x="20" y="226"/>
                </a:lnTo>
                <a:lnTo>
                  <a:pt x="32" y="232"/>
                </a:lnTo>
                <a:lnTo>
                  <a:pt x="32" y="234"/>
                </a:lnTo>
                <a:lnTo>
                  <a:pt x="32" y="234"/>
                </a:lnTo>
                <a:lnTo>
                  <a:pt x="32" y="234"/>
                </a:lnTo>
                <a:lnTo>
                  <a:pt x="32" y="234"/>
                </a:lnTo>
                <a:lnTo>
                  <a:pt x="40" y="244"/>
                </a:lnTo>
                <a:lnTo>
                  <a:pt x="42" y="252"/>
                </a:lnTo>
                <a:lnTo>
                  <a:pt x="42" y="262"/>
                </a:lnTo>
                <a:lnTo>
                  <a:pt x="38" y="266"/>
                </a:lnTo>
                <a:lnTo>
                  <a:pt x="40" y="268"/>
                </a:lnTo>
                <a:lnTo>
                  <a:pt x="44" y="268"/>
                </a:lnTo>
                <a:lnTo>
                  <a:pt x="48" y="258"/>
                </a:lnTo>
                <a:lnTo>
                  <a:pt x="50" y="258"/>
                </a:lnTo>
                <a:lnTo>
                  <a:pt x="62" y="262"/>
                </a:lnTo>
                <a:lnTo>
                  <a:pt x="64" y="266"/>
                </a:lnTo>
                <a:lnTo>
                  <a:pt x="70" y="266"/>
                </a:lnTo>
                <a:lnTo>
                  <a:pt x="70" y="266"/>
                </a:lnTo>
                <a:lnTo>
                  <a:pt x="68" y="260"/>
                </a:lnTo>
                <a:lnTo>
                  <a:pt x="68" y="260"/>
                </a:lnTo>
                <a:lnTo>
                  <a:pt x="76" y="246"/>
                </a:lnTo>
                <a:lnTo>
                  <a:pt x="76" y="246"/>
                </a:lnTo>
                <a:lnTo>
                  <a:pt x="78" y="244"/>
                </a:lnTo>
                <a:lnTo>
                  <a:pt x="80" y="242"/>
                </a:lnTo>
                <a:lnTo>
                  <a:pt x="88" y="242"/>
                </a:lnTo>
                <a:lnTo>
                  <a:pt x="102" y="242"/>
                </a:lnTo>
                <a:lnTo>
                  <a:pt x="110" y="232"/>
                </a:lnTo>
                <a:lnTo>
                  <a:pt x="110" y="222"/>
                </a:lnTo>
                <a:lnTo>
                  <a:pt x="112" y="212"/>
                </a:lnTo>
                <a:lnTo>
                  <a:pt x="112" y="212"/>
                </a:lnTo>
                <a:lnTo>
                  <a:pt x="114" y="210"/>
                </a:lnTo>
                <a:lnTo>
                  <a:pt x="114" y="210"/>
                </a:lnTo>
                <a:lnTo>
                  <a:pt x="120" y="206"/>
                </a:lnTo>
                <a:lnTo>
                  <a:pt x="120" y="206"/>
                </a:lnTo>
                <a:lnTo>
                  <a:pt x="120" y="206"/>
                </a:lnTo>
                <a:lnTo>
                  <a:pt x="122" y="206"/>
                </a:lnTo>
                <a:lnTo>
                  <a:pt x="134" y="208"/>
                </a:lnTo>
                <a:lnTo>
                  <a:pt x="134" y="210"/>
                </a:lnTo>
                <a:lnTo>
                  <a:pt x="136" y="220"/>
                </a:lnTo>
                <a:lnTo>
                  <a:pt x="136" y="224"/>
                </a:lnTo>
                <a:lnTo>
                  <a:pt x="138" y="232"/>
                </a:lnTo>
                <a:lnTo>
                  <a:pt x="140" y="232"/>
                </a:lnTo>
                <a:lnTo>
                  <a:pt x="144" y="226"/>
                </a:lnTo>
                <a:lnTo>
                  <a:pt x="144" y="226"/>
                </a:lnTo>
                <a:lnTo>
                  <a:pt x="152" y="216"/>
                </a:lnTo>
                <a:lnTo>
                  <a:pt x="152" y="216"/>
                </a:lnTo>
                <a:lnTo>
                  <a:pt x="160" y="212"/>
                </a:lnTo>
                <a:lnTo>
                  <a:pt x="162" y="212"/>
                </a:lnTo>
                <a:lnTo>
                  <a:pt x="162" y="210"/>
                </a:lnTo>
                <a:lnTo>
                  <a:pt x="172" y="214"/>
                </a:lnTo>
                <a:lnTo>
                  <a:pt x="174" y="214"/>
                </a:lnTo>
                <a:lnTo>
                  <a:pt x="176" y="214"/>
                </a:lnTo>
                <a:lnTo>
                  <a:pt x="180" y="226"/>
                </a:lnTo>
                <a:lnTo>
                  <a:pt x="180" y="236"/>
                </a:lnTo>
                <a:lnTo>
                  <a:pt x="188" y="252"/>
                </a:lnTo>
                <a:lnTo>
                  <a:pt x="188" y="252"/>
                </a:lnTo>
                <a:lnTo>
                  <a:pt x="188" y="254"/>
                </a:lnTo>
                <a:lnTo>
                  <a:pt x="188" y="264"/>
                </a:lnTo>
                <a:lnTo>
                  <a:pt x="192" y="270"/>
                </a:lnTo>
                <a:lnTo>
                  <a:pt x="194" y="270"/>
                </a:lnTo>
                <a:lnTo>
                  <a:pt x="196" y="266"/>
                </a:lnTo>
                <a:lnTo>
                  <a:pt x="198" y="264"/>
                </a:lnTo>
                <a:lnTo>
                  <a:pt x="208" y="270"/>
                </a:lnTo>
                <a:lnTo>
                  <a:pt x="208" y="270"/>
                </a:lnTo>
                <a:lnTo>
                  <a:pt x="208" y="270"/>
                </a:lnTo>
                <a:lnTo>
                  <a:pt x="208" y="272"/>
                </a:lnTo>
                <a:lnTo>
                  <a:pt x="208" y="272"/>
                </a:lnTo>
                <a:lnTo>
                  <a:pt x="212" y="286"/>
                </a:lnTo>
                <a:lnTo>
                  <a:pt x="216" y="288"/>
                </a:lnTo>
                <a:lnTo>
                  <a:pt x="216" y="286"/>
                </a:lnTo>
                <a:lnTo>
                  <a:pt x="220" y="276"/>
                </a:lnTo>
                <a:lnTo>
                  <a:pt x="220" y="276"/>
                </a:lnTo>
                <a:lnTo>
                  <a:pt x="222" y="274"/>
                </a:lnTo>
                <a:lnTo>
                  <a:pt x="222" y="274"/>
                </a:lnTo>
                <a:lnTo>
                  <a:pt x="224" y="274"/>
                </a:lnTo>
                <a:lnTo>
                  <a:pt x="228" y="270"/>
                </a:lnTo>
                <a:lnTo>
                  <a:pt x="230" y="270"/>
                </a:lnTo>
                <a:lnTo>
                  <a:pt x="230" y="270"/>
                </a:lnTo>
                <a:lnTo>
                  <a:pt x="236" y="270"/>
                </a:lnTo>
                <a:lnTo>
                  <a:pt x="236" y="266"/>
                </a:lnTo>
                <a:lnTo>
                  <a:pt x="236" y="264"/>
                </a:lnTo>
                <a:lnTo>
                  <a:pt x="232" y="226"/>
                </a:lnTo>
                <a:lnTo>
                  <a:pt x="216" y="202"/>
                </a:lnTo>
                <a:lnTo>
                  <a:pt x="188" y="168"/>
                </a:lnTo>
                <a:lnTo>
                  <a:pt x="186" y="168"/>
                </a:lnTo>
                <a:lnTo>
                  <a:pt x="184" y="146"/>
                </a:lnTo>
                <a:lnTo>
                  <a:pt x="176" y="128"/>
                </a:lnTo>
                <a:lnTo>
                  <a:pt x="176" y="128"/>
                </a:lnTo>
                <a:lnTo>
                  <a:pt x="174" y="128"/>
                </a:lnTo>
                <a:lnTo>
                  <a:pt x="174" y="128"/>
                </a:lnTo>
                <a:lnTo>
                  <a:pt x="176" y="126"/>
                </a:lnTo>
                <a:lnTo>
                  <a:pt x="180" y="104"/>
                </a:lnTo>
                <a:lnTo>
                  <a:pt x="182" y="104"/>
                </a:lnTo>
                <a:lnTo>
                  <a:pt x="184" y="104"/>
                </a:lnTo>
                <a:lnTo>
                  <a:pt x="234" y="102"/>
                </a:lnTo>
                <a:lnTo>
                  <a:pt x="260" y="88"/>
                </a:lnTo>
                <a:lnTo>
                  <a:pt x="260" y="88"/>
                </a:lnTo>
                <a:lnTo>
                  <a:pt x="262" y="86"/>
                </a:lnTo>
                <a:lnTo>
                  <a:pt x="262" y="86"/>
                </a:lnTo>
                <a:lnTo>
                  <a:pt x="274" y="82"/>
                </a:lnTo>
                <a:lnTo>
                  <a:pt x="278" y="78"/>
                </a:lnTo>
                <a:lnTo>
                  <a:pt x="280" y="76"/>
                </a:lnTo>
                <a:lnTo>
                  <a:pt x="280" y="76"/>
                </a:lnTo>
                <a:lnTo>
                  <a:pt x="282" y="68"/>
                </a:lnTo>
                <a:lnTo>
                  <a:pt x="284" y="58"/>
                </a:lnTo>
                <a:lnTo>
                  <a:pt x="284" y="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6"/>
          <p:cNvSpPr>
            <a:spLocks/>
          </p:cNvSpPr>
          <p:nvPr/>
        </p:nvSpPr>
        <p:spPr bwMode="auto">
          <a:xfrm>
            <a:off x="8982619" y="3071578"/>
            <a:ext cx="514350" cy="917575"/>
          </a:xfrm>
          <a:custGeom>
            <a:avLst/>
            <a:gdLst>
              <a:gd name="T0" fmla="*/ 108 w 324"/>
              <a:gd name="T1" fmla="*/ 196 h 578"/>
              <a:gd name="T2" fmla="*/ 124 w 324"/>
              <a:gd name="T3" fmla="*/ 202 h 578"/>
              <a:gd name="T4" fmla="*/ 176 w 324"/>
              <a:gd name="T5" fmla="*/ 228 h 578"/>
              <a:gd name="T6" fmla="*/ 186 w 324"/>
              <a:gd name="T7" fmla="*/ 244 h 578"/>
              <a:gd name="T8" fmla="*/ 178 w 324"/>
              <a:gd name="T9" fmla="*/ 260 h 578"/>
              <a:gd name="T10" fmla="*/ 178 w 324"/>
              <a:gd name="T11" fmla="*/ 286 h 578"/>
              <a:gd name="T12" fmla="*/ 168 w 324"/>
              <a:gd name="T13" fmla="*/ 316 h 578"/>
              <a:gd name="T14" fmla="*/ 140 w 324"/>
              <a:gd name="T15" fmla="*/ 312 h 578"/>
              <a:gd name="T16" fmla="*/ 130 w 324"/>
              <a:gd name="T17" fmla="*/ 340 h 578"/>
              <a:gd name="T18" fmla="*/ 116 w 324"/>
              <a:gd name="T19" fmla="*/ 354 h 578"/>
              <a:gd name="T20" fmla="*/ 88 w 324"/>
              <a:gd name="T21" fmla="*/ 348 h 578"/>
              <a:gd name="T22" fmla="*/ 40 w 324"/>
              <a:gd name="T23" fmla="*/ 376 h 578"/>
              <a:gd name="T24" fmla="*/ 48 w 324"/>
              <a:gd name="T25" fmla="*/ 408 h 578"/>
              <a:gd name="T26" fmla="*/ 52 w 324"/>
              <a:gd name="T27" fmla="*/ 440 h 578"/>
              <a:gd name="T28" fmla="*/ 16 w 324"/>
              <a:gd name="T29" fmla="*/ 446 h 578"/>
              <a:gd name="T30" fmla="*/ 6 w 324"/>
              <a:gd name="T31" fmla="*/ 486 h 578"/>
              <a:gd name="T32" fmla="*/ 30 w 324"/>
              <a:gd name="T33" fmla="*/ 518 h 578"/>
              <a:gd name="T34" fmla="*/ 80 w 324"/>
              <a:gd name="T35" fmla="*/ 504 h 578"/>
              <a:gd name="T36" fmla="*/ 94 w 324"/>
              <a:gd name="T37" fmla="*/ 532 h 578"/>
              <a:gd name="T38" fmla="*/ 104 w 324"/>
              <a:gd name="T39" fmla="*/ 530 h 578"/>
              <a:gd name="T40" fmla="*/ 152 w 324"/>
              <a:gd name="T41" fmla="*/ 546 h 578"/>
              <a:gd name="T42" fmla="*/ 196 w 324"/>
              <a:gd name="T43" fmla="*/ 548 h 578"/>
              <a:gd name="T44" fmla="*/ 208 w 324"/>
              <a:gd name="T45" fmla="*/ 556 h 578"/>
              <a:gd name="T46" fmla="*/ 226 w 324"/>
              <a:gd name="T47" fmla="*/ 574 h 578"/>
              <a:gd name="T48" fmla="*/ 240 w 324"/>
              <a:gd name="T49" fmla="*/ 548 h 578"/>
              <a:gd name="T50" fmla="*/ 246 w 324"/>
              <a:gd name="T51" fmla="*/ 516 h 578"/>
              <a:gd name="T52" fmla="*/ 268 w 324"/>
              <a:gd name="T53" fmla="*/ 512 h 578"/>
              <a:gd name="T54" fmla="*/ 236 w 324"/>
              <a:gd name="T55" fmla="*/ 476 h 578"/>
              <a:gd name="T56" fmla="*/ 242 w 324"/>
              <a:gd name="T57" fmla="*/ 460 h 578"/>
              <a:gd name="T58" fmla="*/ 302 w 324"/>
              <a:gd name="T59" fmla="*/ 466 h 578"/>
              <a:gd name="T60" fmla="*/ 320 w 324"/>
              <a:gd name="T61" fmla="*/ 438 h 578"/>
              <a:gd name="T62" fmla="*/ 296 w 324"/>
              <a:gd name="T63" fmla="*/ 420 h 578"/>
              <a:gd name="T64" fmla="*/ 276 w 324"/>
              <a:gd name="T65" fmla="*/ 368 h 578"/>
              <a:gd name="T66" fmla="*/ 274 w 324"/>
              <a:gd name="T67" fmla="*/ 364 h 578"/>
              <a:gd name="T68" fmla="*/ 280 w 324"/>
              <a:gd name="T69" fmla="*/ 232 h 578"/>
              <a:gd name="T70" fmla="*/ 278 w 324"/>
              <a:gd name="T71" fmla="*/ 162 h 578"/>
              <a:gd name="T72" fmla="*/ 296 w 324"/>
              <a:gd name="T73" fmla="*/ 136 h 578"/>
              <a:gd name="T74" fmla="*/ 280 w 324"/>
              <a:gd name="T75" fmla="*/ 110 h 578"/>
              <a:gd name="T76" fmla="*/ 276 w 324"/>
              <a:gd name="T77" fmla="*/ 88 h 578"/>
              <a:gd name="T78" fmla="*/ 298 w 324"/>
              <a:gd name="T79" fmla="*/ 60 h 578"/>
              <a:gd name="T80" fmla="*/ 290 w 324"/>
              <a:gd name="T81" fmla="*/ 34 h 578"/>
              <a:gd name="T82" fmla="*/ 312 w 324"/>
              <a:gd name="T83" fmla="*/ 12 h 578"/>
              <a:gd name="T84" fmla="*/ 292 w 324"/>
              <a:gd name="T85" fmla="*/ 18 h 578"/>
              <a:gd name="T86" fmla="*/ 260 w 324"/>
              <a:gd name="T87" fmla="*/ 28 h 578"/>
              <a:gd name="T88" fmla="*/ 210 w 324"/>
              <a:gd name="T89" fmla="*/ 56 h 578"/>
              <a:gd name="T90" fmla="*/ 192 w 324"/>
              <a:gd name="T91" fmla="*/ 88 h 578"/>
              <a:gd name="T92" fmla="*/ 184 w 324"/>
              <a:gd name="T93" fmla="*/ 130 h 578"/>
              <a:gd name="T94" fmla="*/ 174 w 324"/>
              <a:gd name="T95" fmla="*/ 144 h 578"/>
              <a:gd name="T96" fmla="*/ 172 w 324"/>
              <a:gd name="T97" fmla="*/ 146 h 578"/>
              <a:gd name="T98" fmla="*/ 152 w 324"/>
              <a:gd name="T99" fmla="*/ 148 h 578"/>
              <a:gd name="T100" fmla="*/ 108 w 324"/>
              <a:gd name="T101" fmla="*/ 132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4" h="578">
                <a:moveTo>
                  <a:pt x="108" y="132"/>
                </a:moveTo>
                <a:lnTo>
                  <a:pt x="104" y="130"/>
                </a:lnTo>
                <a:lnTo>
                  <a:pt x="96" y="180"/>
                </a:lnTo>
                <a:lnTo>
                  <a:pt x="108" y="196"/>
                </a:lnTo>
                <a:lnTo>
                  <a:pt x="122" y="200"/>
                </a:lnTo>
                <a:lnTo>
                  <a:pt x="122" y="200"/>
                </a:lnTo>
                <a:lnTo>
                  <a:pt x="122" y="200"/>
                </a:lnTo>
                <a:lnTo>
                  <a:pt x="124" y="202"/>
                </a:lnTo>
                <a:lnTo>
                  <a:pt x="140" y="216"/>
                </a:lnTo>
                <a:lnTo>
                  <a:pt x="164" y="220"/>
                </a:lnTo>
                <a:lnTo>
                  <a:pt x="164" y="220"/>
                </a:lnTo>
                <a:lnTo>
                  <a:pt x="176" y="228"/>
                </a:lnTo>
                <a:lnTo>
                  <a:pt x="176" y="228"/>
                </a:lnTo>
                <a:lnTo>
                  <a:pt x="176" y="228"/>
                </a:lnTo>
                <a:lnTo>
                  <a:pt x="176" y="230"/>
                </a:lnTo>
                <a:lnTo>
                  <a:pt x="186" y="244"/>
                </a:lnTo>
                <a:lnTo>
                  <a:pt x="188" y="244"/>
                </a:lnTo>
                <a:lnTo>
                  <a:pt x="186" y="246"/>
                </a:lnTo>
                <a:lnTo>
                  <a:pt x="178" y="260"/>
                </a:lnTo>
                <a:lnTo>
                  <a:pt x="178" y="260"/>
                </a:lnTo>
                <a:lnTo>
                  <a:pt x="178" y="264"/>
                </a:lnTo>
                <a:lnTo>
                  <a:pt x="176" y="272"/>
                </a:lnTo>
                <a:lnTo>
                  <a:pt x="178" y="272"/>
                </a:lnTo>
                <a:lnTo>
                  <a:pt x="178" y="286"/>
                </a:lnTo>
                <a:lnTo>
                  <a:pt x="176" y="288"/>
                </a:lnTo>
                <a:lnTo>
                  <a:pt x="176" y="288"/>
                </a:lnTo>
                <a:lnTo>
                  <a:pt x="170" y="312"/>
                </a:lnTo>
                <a:lnTo>
                  <a:pt x="168" y="316"/>
                </a:lnTo>
                <a:lnTo>
                  <a:pt x="168" y="316"/>
                </a:lnTo>
                <a:lnTo>
                  <a:pt x="164" y="314"/>
                </a:lnTo>
                <a:lnTo>
                  <a:pt x="154" y="312"/>
                </a:lnTo>
                <a:lnTo>
                  <a:pt x="140" y="312"/>
                </a:lnTo>
                <a:lnTo>
                  <a:pt x="128" y="316"/>
                </a:lnTo>
                <a:lnTo>
                  <a:pt x="116" y="328"/>
                </a:lnTo>
                <a:lnTo>
                  <a:pt x="112" y="332"/>
                </a:lnTo>
                <a:lnTo>
                  <a:pt x="130" y="340"/>
                </a:lnTo>
                <a:lnTo>
                  <a:pt x="128" y="344"/>
                </a:lnTo>
                <a:lnTo>
                  <a:pt x="128" y="344"/>
                </a:lnTo>
                <a:lnTo>
                  <a:pt x="124" y="350"/>
                </a:lnTo>
                <a:lnTo>
                  <a:pt x="116" y="354"/>
                </a:lnTo>
                <a:lnTo>
                  <a:pt x="106" y="354"/>
                </a:lnTo>
                <a:lnTo>
                  <a:pt x="88" y="348"/>
                </a:lnTo>
                <a:lnTo>
                  <a:pt x="88" y="348"/>
                </a:lnTo>
                <a:lnTo>
                  <a:pt x="88" y="348"/>
                </a:lnTo>
                <a:lnTo>
                  <a:pt x="70" y="338"/>
                </a:lnTo>
                <a:lnTo>
                  <a:pt x="64" y="338"/>
                </a:lnTo>
                <a:lnTo>
                  <a:pt x="44" y="366"/>
                </a:lnTo>
                <a:lnTo>
                  <a:pt x="40" y="376"/>
                </a:lnTo>
                <a:lnTo>
                  <a:pt x="40" y="392"/>
                </a:lnTo>
                <a:lnTo>
                  <a:pt x="48" y="406"/>
                </a:lnTo>
                <a:lnTo>
                  <a:pt x="48" y="408"/>
                </a:lnTo>
                <a:lnTo>
                  <a:pt x="48" y="408"/>
                </a:lnTo>
                <a:lnTo>
                  <a:pt x="48" y="408"/>
                </a:lnTo>
                <a:lnTo>
                  <a:pt x="52" y="420"/>
                </a:lnTo>
                <a:lnTo>
                  <a:pt x="52" y="422"/>
                </a:lnTo>
                <a:lnTo>
                  <a:pt x="52" y="440"/>
                </a:lnTo>
                <a:lnTo>
                  <a:pt x="52" y="442"/>
                </a:lnTo>
                <a:lnTo>
                  <a:pt x="54" y="444"/>
                </a:lnTo>
                <a:lnTo>
                  <a:pt x="40" y="446"/>
                </a:lnTo>
                <a:lnTo>
                  <a:pt x="16" y="446"/>
                </a:lnTo>
                <a:lnTo>
                  <a:pt x="6" y="454"/>
                </a:lnTo>
                <a:lnTo>
                  <a:pt x="0" y="462"/>
                </a:lnTo>
                <a:lnTo>
                  <a:pt x="2" y="462"/>
                </a:lnTo>
                <a:lnTo>
                  <a:pt x="6" y="486"/>
                </a:lnTo>
                <a:lnTo>
                  <a:pt x="8" y="486"/>
                </a:lnTo>
                <a:lnTo>
                  <a:pt x="8" y="496"/>
                </a:lnTo>
                <a:lnTo>
                  <a:pt x="12" y="508"/>
                </a:lnTo>
                <a:lnTo>
                  <a:pt x="30" y="518"/>
                </a:lnTo>
                <a:lnTo>
                  <a:pt x="54" y="512"/>
                </a:lnTo>
                <a:lnTo>
                  <a:pt x="66" y="504"/>
                </a:lnTo>
                <a:lnTo>
                  <a:pt x="68" y="504"/>
                </a:lnTo>
                <a:lnTo>
                  <a:pt x="80" y="504"/>
                </a:lnTo>
                <a:lnTo>
                  <a:pt x="86" y="520"/>
                </a:lnTo>
                <a:lnTo>
                  <a:pt x="86" y="520"/>
                </a:lnTo>
                <a:lnTo>
                  <a:pt x="92" y="526"/>
                </a:lnTo>
                <a:lnTo>
                  <a:pt x="94" y="532"/>
                </a:lnTo>
                <a:lnTo>
                  <a:pt x="100" y="532"/>
                </a:lnTo>
                <a:lnTo>
                  <a:pt x="102" y="532"/>
                </a:lnTo>
                <a:lnTo>
                  <a:pt x="104" y="532"/>
                </a:lnTo>
                <a:lnTo>
                  <a:pt x="104" y="530"/>
                </a:lnTo>
                <a:lnTo>
                  <a:pt x="116" y="520"/>
                </a:lnTo>
                <a:lnTo>
                  <a:pt x="126" y="540"/>
                </a:lnTo>
                <a:lnTo>
                  <a:pt x="136" y="546"/>
                </a:lnTo>
                <a:lnTo>
                  <a:pt x="152" y="546"/>
                </a:lnTo>
                <a:lnTo>
                  <a:pt x="164" y="544"/>
                </a:lnTo>
                <a:lnTo>
                  <a:pt x="168" y="544"/>
                </a:lnTo>
                <a:lnTo>
                  <a:pt x="196" y="548"/>
                </a:lnTo>
                <a:lnTo>
                  <a:pt x="196" y="548"/>
                </a:lnTo>
                <a:lnTo>
                  <a:pt x="196" y="550"/>
                </a:lnTo>
                <a:lnTo>
                  <a:pt x="208" y="556"/>
                </a:lnTo>
                <a:lnTo>
                  <a:pt x="208" y="556"/>
                </a:lnTo>
                <a:lnTo>
                  <a:pt x="208" y="556"/>
                </a:lnTo>
                <a:lnTo>
                  <a:pt x="208" y="558"/>
                </a:lnTo>
                <a:lnTo>
                  <a:pt x="220" y="566"/>
                </a:lnTo>
                <a:lnTo>
                  <a:pt x="220" y="566"/>
                </a:lnTo>
                <a:lnTo>
                  <a:pt x="226" y="574"/>
                </a:lnTo>
                <a:lnTo>
                  <a:pt x="234" y="578"/>
                </a:lnTo>
                <a:lnTo>
                  <a:pt x="248" y="576"/>
                </a:lnTo>
                <a:lnTo>
                  <a:pt x="248" y="560"/>
                </a:lnTo>
                <a:lnTo>
                  <a:pt x="240" y="548"/>
                </a:lnTo>
                <a:lnTo>
                  <a:pt x="240" y="548"/>
                </a:lnTo>
                <a:lnTo>
                  <a:pt x="240" y="548"/>
                </a:lnTo>
                <a:lnTo>
                  <a:pt x="236" y="526"/>
                </a:lnTo>
                <a:lnTo>
                  <a:pt x="246" y="516"/>
                </a:lnTo>
                <a:lnTo>
                  <a:pt x="248" y="514"/>
                </a:lnTo>
                <a:lnTo>
                  <a:pt x="248" y="514"/>
                </a:lnTo>
                <a:lnTo>
                  <a:pt x="258" y="512"/>
                </a:lnTo>
                <a:lnTo>
                  <a:pt x="268" y="512"/>
                </a:lnTo>
                <a:lnTo>
                  <a:pt x="272" y="508"/>
                </a:lnTo>
                <a:lnTo>
                  <a:pt x="264" y="500"/>
                </a:lnTo>
                <a:lnTo>
                  <a:pt x="242" y="484"/>
                </a:lnTo>
                <a:lnTo>
                  <a:pt x="236" y="476"/>
                </a:lnTo>
                <a:lnTo>
                  <a:pt x="236" y="476"/>
                </a:lnTo>
                <a:lnTo>
                  <a:pt x="234" y="474"/>
                </a:lnTo>
                <a:lnTo>
                  <a:pt x="236" y="472"/>
                </a:lnTo>
                <a:lnTo>
                  <a:pt x="242" y="460"/>
                </a:lnTo>
                <a:lnTo>
                  <a:pt x="244" y="462"/>
                </a:lnTo>
                <a:lnTo>
                  <a:pt x="260" y="466"/>
                </a:lnTo>
                <a:lnTo>
                  <a:pt x="302" y="464"/>
                </a:lnTo>
                <a:lnTo>
                  <a:pt x="302" y="466"/>
                </a:lnTo>
                <a:lnTo>
                  <a:pt x="304" y="466"/>
                </a:lnTo>
                <a:lnTo>
                  <a:pt x="316" y="470"/>
                </a:lnTo>
                <a:lnTo>
                  <a:pt x="324" y="462"/>
                </a:lnTo>
                <a:lnTo>
                  <a:pt x="320" y="438"/>
                </a:lnTo>
                <a:lnTo>
                  <a:pt x="304" y="428"/>
                </a:lnTo>
                <a:lnTo>
                  <a:pt x="304" y="428"/>
                </a:lnTo>
                <a:lnTo>
                  <a:pt x="300" y="424"/>
                </a:lnTo>
                <a:lnTo>
                  <a:pt x="296" y="420"/>
                </a:lnTo>
                <a:lnTo>
                  <a:pt x="292" y="410"/>
                </a:lnTo>
                <a:lnTo>
                  <a:pt x="290" y="394"/>
                </a:lnTo>
                <a:lnTo>
                  <a:pt x="290" y="374"/>
                </a:lnTo>
                <a:lnTo>
                  <a:pt x="276" y="368"/>
                </a:lnTo>
                <a:lnTo>
                  <a:pt x="276" y="368"/>
                </a:lnTo>
                <a:lnTo>
                  <a:pt x="274" y="368"/>
                </a:lnTo>
                <a:lnTo>
                  <a:pt x="274" y="366"/>
                </a:lnTo>
                <a:lnTo>
                  <a:pt x="274" y="364"/>
                </a:lnTo>
                <a:lnTo>
                  <a:pt x="272" y="344"/>
                </a:lnTo>
                <a:lnTo>
                  <a:pt x="288" y="262"/>
                </a:lnTo>
                <a:lnTo>
                  <a:pt x="288" y="262"/>
                </a:lnTo>
                <a:lnTo>
                  <a:pt x="280" y="232"/>
                </a:lnTo>
                <a:lnTo>
                  <a:pt x="278" y="214"/>
                </a:lnTo>
                <a:lnTo>
                  <a:pt x="276" y="190"/>
                </a:lnTo>
                <a:lnTo>
                  <a:pt x="278" y="164"/>
                </a:lnTo>
                <a:lnTo>
                  <a:pt x="278" y="162"/>
                </a:lnTo>
                <a:lnTo>
                  <a:pt x="280" y="160"/>
                </a:lnTo>
                <a:lnTo>
                  <a:pt x="280" y="160"/>
                </a:lnTo>
                <a:lnTo>
                  <a:pt x="296" y="148"/>
                </a:lnTo>
                <a:lnTo>
                  <a:pt x="296" y="136"/>
                </a:lnTo>
                <a:lnTo>
                  <a:pt x="296" y="136"/>
                </a:lnTo>
                <a:lnTo>
                  <a:pt x="294" y="130"/>
                </a:lnTo>
                <a:lnTo>
                  <a:pt x="290" y="122"/>
                </a:lnTo>
                <a:lnTo>
                  <a:pt x="280" y="110"/>
                </a:lnTo>
                <a:lnTo>
                  <a:pt x="278" y="110"/>
                </a:lnTo>
                <a:lnTo>
                  <a:pt x="278" y="108"/>
                </a:lnTo>
                <a:lnTo>
                  <a:pt x="276" y="88"/>
                </a:lnTo>
                <a:lnTo>
                  <a:pt x="276" y="88"/>
                </a:lnTo>
                <a:lnTo>
                  <a:pt x="276" y="88"/>
                </a:lnTo>
                <a:lnTo>
                  <a:pt x="276" y="86"/>
                </a:lnTo>
                <a:lnTo>
                  <a:pt x="276" y="86"/>
                </a:lnTo>
                <a:lnTo>
                  <a:pt x="298" y="60"/>
                </a:lnTo>
                <a:lnTo>
                  <a:pt x="298" y="48"/>
                </a:lnTo>
                <a:lnTo>
                  <a:pt x="292" y="36"/>
                </a:lnTo>
                <a:lnTo>
                  <a:pt x="292" y="36"/>
                </a:lnTo>
                <a:lnTo>
                  <a:pt x="290" y="34"/>
                </a:lnTo>
                <a:lnTo>
                  <a:pt x="300" y="20"/>
                </a:lnTo>
                <a:lnTo>
                  <a:pt x="300" y="20"/>
                </a:lnTo>
                <a:lnTo>
                  <a:pt x="302" y="20"/>
                </a:lnTo>
                <a:lnTo>
                  <a:pt x="312" y="12"/>
                </a:lnTo>
                <a:lnTo>
                  <a:pt x="312" y="0"/>
                </a:lnTo>
                <a:lnTo>
                  <a:pt x="306" y="0"/>
                </a:lnTo>
                <a:lnTo>
                  <a:pt x="296" y="0"/>
                </a:lnTo>
                <a:lnTo>
                  <a:pt x="292" y="18"/>
                </a:lnTo>
                <a:lnTo>
                  <a:pt x="290" y="18"/>
                </a:lnTo>
                <a:lnTo>
                  <a:pt x="268" y="10"/>
                </a:lnTo>
                <a:lnTo>
                  <a:pt x="256" y="8"/>
                </a:lnTo>
                <a:lnTo>
                  <a:pt x="260" y="28"/>
                </a:lnTo>
                <a:lnTo>
                  <a:pt x="244" y="32"/>
                </a:lnTo>
                <a:lnTo>
                  <a:pt x="218" y="46"/>
                </a:lnTo>
                <a:lnTo>
                  <a:pt x="210" y="56"/>
                </a:lnTo>
                <a:lnTo>
                  <a:pt x="210" y="56"/>
                </a:lnTo>
                <a:lnTo>
                  <a:pt x="210" y="58"/>
                </a:lnTo>
                <a:lnTo>
                  <a:pt x="208" y="58"/>
                </a:lnTo>
                <a:lnTo>
                  <a:pt x="196" y="70"/>
                </a:lnTo>
                <a:lnTo>
                  <a:pt x="192" y="88"/>
                </a:lnTo>
                <a:lnTo>
                  <a:pt x="192" y="90"/>
                </a:lnTo>
                <a:lnTo>
                  <a:pt x="186" y="118"/>
                </a:lnTo>
                <a:lnTo>
                  <a:pt x="186" y="118"/>
                </a:lnTo>
                <a:lnTo>
                  <a:pt x="184" y="130"/>
                </a:lnTo>
                <a:lnTo>
                  <a:pt x="184" y="132"/>
                </a:lnTo>
                <a:lnTo>
                  <a:pt x="184" y="132"/>
                </a:lnTo>
                <a:lnTo>
                  <a:pt x="182" y="132"/>
                </a:lnTo>
                <a:lnTo>
                  <a:pt x="174" y="144"/>
                </a:lnTo>
                <a:lnTo>
                  <a:pt x="172" y="144"/>
                </a:lnTo>
                <a:lnTo>
                  <a:pt x="172" y="144"/>
                </a:lnTo>
                <a:lnTo>
                  <a:pt x="172" y="146"/>
                </a:lnTo>
                <a:lnTo>
                  <a:pt x="172" y="146"/>
                </a:lnTo>
                <a:lnTo>
                  <a:pt x="152" y="148"/>
                </a:lnTo>
                <a:lnTo>
                  <a:pt x="152" y="148"/>
                </a:lnTo>
                <a:lnTo>
                  <a:pt x="152" y="148"/>
                </a:lnTo>
                <a:lnTo>
                  <a:pt x="152" y="148"/>
                </a:lnTo>
                <a:lnTo>
                  <a:pt x="152" y="148"/>
                </a:lnTo>
                <a:lnTo>
                  <a:pt x="122" y="138"/>
                </a:lnTo>
                <a:lnTo>
                  <a:pt x="122" y="138"/>
                </a:lnTo>
                <a:lnTo>
                  <a:pt x="108" y="1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7"/>
          <p:cNvSpPr>
            <a:spLocks/>
          </p:cNvSpPr>
          <p:nvPr/>
        </p:nvSpPr>
        <p:spPr bwMode="auto">
          <a:xfrm>
            <a:off x="9427119" y="2900128"/>
            <a:ext cx="342900" cy="752475"/>
          </a:xfrm>
          <a:custGeom>
            <a:avLst/>
            <a:gdLst>
              <a:gd name="T0" fmla="*/ 200 w 216"/>
              <a:gd name="T1" fmla="*/ 8 h 474"/>
              <a:gd name="T2" fmla="*/ 188 w 216"/>
              <a:gd name="T3" fmla="*/ 12 h 474"/>
              <a:gd name="T4" fmla="*/ 176 w 216"/>
              <a:gd name="T5" fmla="*/ 24 h 474"/>
              <a:gd name="T6" fmla="*/ 174 w 216"/>
              <a:gd name="T7" fmla="*/ 24 h 474"/>
              <a:gd name="T8" fmla="*/ 136 w 216"/>
              <a:gd name="T9" fmla="*/ 28 h 474"/>
              <a:gd name="T10" fmla="*/ 122 w 216"/>
              <a:gd name="T11" fmla="*/ 40 h 474"/>
              <a:gd name="T12" fmla="*/ 112 w 216"/>
              <a:gd name="T13" fmla="*/ 48 h 474"/>
              <a:gd name="T14" fmla="*/ 92 w 216"/>
              <a:gd name="T15" fmla="*/ 48 h 474"/>
              <a:gd name="T16" fmla="*/ 84 w 216"/>
              <a:gd name="T17" fmla="*/ 76 h 474"/>
              <a:gd name="T18" fmla="*/ 82 w 216"/>
              <a:gd name="T19" fmla="*/ 76 h 474"/>
              <a:gd name="T20" fmla="*/ 66 w 216"/>
              <a:gd name="T21" fmla="*/ 92 h 474"/>
              <a:gd name="T22" fmla="*/ 42 w 216"/>
              <a:gd name="T23" fmla="*/ 120 h 474"/>
              <a:gd name="T24" fmla="*/ 28 w 216"/>
              <a:gd name="T25" fmla="*/ 136 h 474"/>
              <a:gd name="T26" fmla="*/ 26 w 216"/>
              <a:gd name="T27" fmla="*/ 154 h 474"/>
              <a:gd name="T28" fmla="*/ 26 w 216"/>
              <a:gd name="T29" fmla="*/ 170 h 474"/>
              <a:gd name="T30" fmla="*/ 16 w 216"/>
              <a:gd name="T31" fmla="*/ 184 h 474"/>
              <a:gd name="T32" fmla="*/ 16 w 216"/>
              <a:gd name="T33" fmla="*/ 224 h 474"/>
              <a:gd name="T34" fmla="*/ 16 w 216"/>
              <a:gd name="T35" fmla="*/ 224 h 474"/>
              <a:gd name="T36" fmla="*/ 24 w 216"/>
              <a:gd name="T37" fmla="*/ 262 h 474"/>
              <a:gd name="T38" fmla="*/ 6 w 216"/>
              <a:gd name="T39" fmla="*/ 276 h 474"/>
              <a:gd name="T40" fmla="*/ 6 w 216"/>
              <a:gd name="T41" fmla="*/ 324 h 474"/>
              <a:gd name="T42" fmla="*/ 18 w 216"/>
              <a:gd name="T43" fmla="*/ 370 h 474"/>
              <a:gd name="T44" fmla="*/ 2 w 216"/>
              <a:gd name="T45" fmla="*/ 468 h 474"/>
              <a:gd name="T46" fmla="*/ 32 w 216"/>
              <a:gd name="T47" fmla="*/ 456 h 474"/>
              <a:gd name="T48" fmla="*/ 112 w 216"/>
              <a:gd name="T49" fmla="*/ 416 h 474"/>
              <a:gd name="T50" fmla="*/ 116 w 216"/>
              <a:gd name="T51" fmla="*/ 416 h 474"/>
              <a:gd name="T52" fmla="*/ 162 w 216"/>
              <a:gd name="T53" fmla="*/ 416 h 474"/>
              <a:gd name="T54" fmla="*/ 182 w 216"/>
              <a:gd name="T55" fmla="*/ 392 h 474"/>
              <a:gd name="T56" fmla="*/ 190 w 216"/>
              <a:gd name="T57" fmla="*/ 372 h 474"/>
              <a:gd name="T58" fmla="*/ 190 w 216"/>
              <a:gd name="T59" fmla="*/ 368 h 474"/>
              <a:gd name="T60" fmla="*/ 194 w 216"/>
              <a:gd name="T61" fmla="*/ 364 h 474"/>
              <a:gd name="T62" fmla="*/ 190 w 216"/>
              <a:gd name="T63" fmla="*/ 356 h 474"/>
              <a:gd name="T64" fmla="*/ 198 w 216"/>
              <a:gd name="T65" fmla="*/ 336 h 474"/>
              <a:gd name="T66" fmla="*/ 184 w 216"/>
              <a:gd name="T67" fmla="*/ 310 h 474"/>
              <a:gd name="T68" fmla="*/ 180 w 216"/>
              <a:gd name="T69" fmla="*/ 302 h 474"/>
              <a:gd name="T70" fmla="*/ 182 w 216"/>
              <a:gd name="T71" fmla="*/ 294 h 474"/>
              <a:gd name="T72" fmla="*/ 192 w 216"/>
              <a:gd name="T73" fmla="*/ 268 h 474"/>
              <a:gd name="T74" fmla="*/ 202 w 216"/>
              <a:gd name="T75" fmla="*/ 248 h 474"/>
              <a:gd name="T76" fmla="*/ 208 w 216"/>
              <a:gd name="T77" fmla="*/ 200 h 474"/>
              <a:gd name="T78" fmla="*/ 182 w 216"/>
              <a:gd name="T79" fmla="*/ 184 h 474"/>
              <a:gd name="T80" fmla="*/ 176 w 216"/>
              <a:gd name="T81" fmla="*/ 170 h 474"/>
              <a:gd name="T82" fmla="*/ 180 w 216"/>
              <a:gd name="T83" fmla="*/ 146 h 474"/>
              <a:gd name="T84" fmla="*/ 184 w 216"/>
              <a:gd name="T85" fmla="*/ 130 h 474"/>
              <a:gd name="T86" fmla="*/ 188 w 216"/>
              <a:gd name="T87" fmla="*/ 116 h 474"/>
              <a:gd name="T88" fmla="*/ 208 w 216"/>
              <a:gd name="T89" fmla="*/ 112 h 474"/>
              <a:gd name="T90" fmla="*/ 214 w 216"/>
              <a:gd name="T91" fmla="*/ 66 h 474"/>
              <a:gd name="T92" fmla="*/ 200 w 216"/>
              <a:gd name="T93" fmla="*/ 64 h 474"/>
              <a:gd name="T94" fmla="*/ 182 w 216"/>
              <a:gd name="T95" fmla="*/ 52 h 474"/>
              <a:gd name="T96" fmla="*/ 180 w 216"/>
              <a:gd name="T97" fmla="*/ 3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6" h="474">
                <a:moveTo>
                  <a:pt x="202" y="24"/>
                </a:moveTo>
                <a:lnTo>
                  <a:pt x="204" y="20"/>
                </a:lnTo>
                <a:lnTo>
                  <a:pt x="200" y="8"/>
                </a:lnTo>
                <a:lnTo>
                  <a:pt x="194" y="0"/>
                </a:lnTo>
                <a:lnTo>
                  <a:pt x="188" y="12"/>
                </a:lnTo>
                <a:lnTo>
                  <a:pt x="188" y="12"/>
                </a:lnTo>
                <a:lnTo>
                  <a:pt x="188" y="12"/>
                </a:lnTo>
                <a:lnTo>
                  <a:pt x="188" y="12"/>
                </a:lnTo>
                <a:lnTo>
                  <a:pt x="176" y="24"/>
                </a:lnTo>
                <a:lnTo>
                  <a:pt x="176" y="24"/>
                </a:lnTo>
                <a:lnTo>
                  <a:pt x="176" y="24"/>
                </a:lnTo>
                <a:lnTo>
                  <a:pt x="174" y="24"/>
                </a:lnTo>
                <a:lnTo>
                  <a:pt x="156" y="30"/>
                </a:lnTo>
                <a:lnTo>
                  <a:pt x="154" y="30"/>
                </a:lnTo>
                <a:lnTo>
                  <a:pt x="136" y="28"/>
                </a:lnTo>
                <a:lnTo>
                  <a:pt x="124" y="30"/>
                </a:lnTo>
                <a:lnTo>
                  <a:pt x="122" y="40"/>
                </a:lnTo>
                <a:lnTo>
                  <a:pt x="122" y="40"/>
                </a:lnTo>
                <a:lnTo>
                  <a:pt x="122" y="40"/>
                </a:lnTo>
                <a:lnTo>
                  <a:pt x="112" y="46"/>
                </a:lnTo>
                <a:lnTo>
                  <a:pt x="112" y="48"/>
                </a:lnTo>
                <a:lnTo>
                  <a:pt x="110" y="48"/>
                </a:lnTo>
                <a:lnTo>
                  <a:pt x="94" y="46"/>
                </a:lnTo>
                <a:lnTo>
                  <a:pt x="92" y="48"/>
                </a:lnTo>
                <a:lnTo>
                  <a:pt x="92" y="64"/>
                </a:lnTo>
                <a:lnTo>
                  <a:pt x="92" y="64"/>
                </a:lnTo>
                <a:lnTo>
                  <a:pt x="84" y="76"/>
                </a:lnTo>
                <a:lnTo>
                  <a:pt x="84" y="76"/>
                </a:lnTo>
                <a:lnTo>
                  <a:pt x="84" y="76"/>
                </a:lnTo>
                <a:lnTo>
                  <a:pt x="82" y="76"/>
                </a:lnTo>
                <a:lnTo>
                  <a:pt x="68" y="92"/>
                </a:lnTo>
                <a:lnTo>
                  <a:pt x="66" y="92"/>
                </a:lnTo>
                <a:lnTo>
                  <a:pt x="66" y="92"/>
                </a:lnTo>
                <a:lnTo>
                  <a:pt x="50" y="96"/>
                </a:lnTo>
                <a:lnTo>
                  <a:pt x="40" y="106"/>
                </a:lnTo>
                <a:lnTo>
                  <a:pt x="42" y="120"/>
                </a:lnTo>
                <a:lnTo>
                  <a:pt x="42" y="124"/>
                </a:lnTo>
                <a:lnTo>
                  <a:pt x="40" y="124"/>
                </a:lnTo>
                <a:lnTo>
                  <a:pt x="28" y="136"/>
                </a:lnTo>
                <a:lnTo>
                  <a:pt x="20" y="144"/>
                </a:lnTo>
                <a:lnTo>
                  <a:pt x="26" y="154"/>
                </a:lnTo>
                <a:lnTo>
                  <a:pt x="26" y="154"/>
                </a:lnTo>
                <a:lnTo>
                  <a:pt x="26" y="156"/>
                </a:lnTo>
                <a:lnTo>
                  <a:pt x="26" y="170"/>
                </a:lnTo>
                <a:lnTo>
                  <a:pt x="26" y="170"/>
                </a:lnTo>
                <a:lnTo>
                  <a:pt x="26" y="172"/>
                </a:lnTo>
                <a:lnTo>
                  <a:pt x="16" y="184"/>
                </a:lnTo>
                <a:lnTo>
                  <a:pt x="16" y="184"/>
                </a:lnTo>
                <a:lnTo>
                  <a:pt x="4" y="198"/>
                </a:lnTo>
                <a:lnTo>
                  <a:pt x="6" y="214"/>
                </a:lnTo>
                <a:lnTo>
                  <a:pt x="16" y="224"/>
                </a:lnTo>
                <a:lnTo>
                  <a:pt x="16" y="224"/>
                </a:lnTo>
                <a:lnTo>
                  <a:pt x="16" y="224"/>
                </a:lnTo>
                <a:lnTo>
                  <a:pt x="16" y="224"/>
                </a:lnTo>
                <a:lnTo>
                  <a:pt x="22" y="236"/>
                </a:lnTo>
                <a:lnTo>
                  <a:pt x="24" y="244"/>
                </a:lnTo>
                <a:lnTo>
                  <a:pt x="24" y="262"/>
                </a:lnTo>
                <a:lnTo>
                  <a:pt x="24" y="262"/>
                </a:lnTo>
                <a:lnTo>
                  <a:pt x="22" y="264"/>
                </a:lnTo>
                <a:lnTo>
                  <a:pt x="6" y="276"/>
                </a:lnTo>
                <a:lnTo>
                  <a:pt x="4" y="300"/>
                </a:lnTo>
                <a:lnTo>
                  <a:pt x="6" y="324"/>
                </a:lnTo>
                <a:lnTo>
                  <a:pt x="6" y="324"/>
                </a:lnTo>
                <a:lnTo>
                  <a:pt x="10" y="340"/>
                </a:lnTo>
                <a:lnTo>
                  <a:pt x="18" y="368"/>
                </a:lnTo>
                <a:lnTo>
                  <a:pt x="18" y="370"/>
                </a:lnTo>
                <a:lnTo>
                  <a:pt x="18" y="372"/>
                </a:lnTo>
                <a:lnTo>
                  <a:pt x="0" y="452"/>
                </a:lnTo>
                <a:lnTo>
                  <a:pt x="2" y="468"/>
                </a:lnTo>
                <a:lnTo>
                  <a:pt x="14" y="474"/>
                </a:lnTo>
                <a:lnTo>
                  <a:pt x="32" y="456"/>
                </a:lnTo>
                <a:lnTo>
                  <a:pt x="32" y="456"/>
                </a:lnTo>
                <a:lnTo>
                  <a:pt x="34" y="456"/>
                </a:lnTo>
                <a:lnTo>
                  <a:pt x="96" y="432"/>
                </a:lnTo>
                <a:lnTo>
                  <a:pt x="112" y="416"/>
                </a:lnTo>
                <a:lnTo>
                  <a:pt x="112" y="416"/>
                </a:lnTo>
                <a:lnTo>
                  <a:pt x="114" y="416"/>
                </a:lnTo>
                <a:lnTo>
                  <a:pt x="116" y="416"/>
                </a:lnTo>
                <a:lnTo>
                  <a:pt x="150" y="420"/>
                </a:lnTo>
                <a:lnTo>
                  <a:pt x="150" y="420"/>
                </a:lnTo>
                <a:lnTo>
                  <a:pt x="162" y="416"/>
                </a:lnTo>
                <a:lnTo>
                  <a:pt x="180" y="408"/>
                </a:lnTo>
                <a:lnTo>
                  <a:pt x="180" y="392"/>
                </a:lnTo>
                <a:lnTo>
                  <a:pt x="182" y="392"/>
                </a:lnTo>
                <a:lnTo>
                  <a:pt x="182" y="392"/>
                </a:lnTo>
                <a:lnTo>
                  <a:pt x="192" y="382"/>
                </a:lnTo>
                <a:lnTo>
                  <a:pt x="190" y="372"/>
                </a:lnTo>
                <a:lnTo>
                  <a:pt x="190" y="372"/>
                </a:lnTo>
                <a:lnTo>
                  <a:pt x="190" y="370"/>
                </a:lnTo>
                <a:lnTo>
                  <a:pt x="190" y="368"/>
                </a:lnTo>
                <a:lnTo>
                  <a:pt x="190" y="368"/>
                </a:lnTo>
                <a:lnTo>
                  <a:pt x="190" y="368"/>
                </a:lnTo>
                <a:lnTo>
                  <a:pt x="194" y="364"/>
                </a:lnTo>
                <a:lnTo>
                  <a:pt x="192" y="360"/>
                </a:lnTo>
                <a:lnTo>
                  <a:pt x="192" y="360"/>
                </a:lnTo>
                <a:lnTo>
                  <a:pt x="190" y="356"/>
                </a:lnTo>
                <a:lnTo>
                  <a:pt x="190" y="352"/>
                </a:lnTo>
                <a:lnTo>
                  <a:pt x="194" y="340"/>
                </a:lnTo>
                <a:lnTo>
                  <a:pt x="198" y="336"/>
                </a:lnTo>
                <a:lnTo>
                  <a:pt x="198" y="336"/>
                </a:lnTo>
                <a:lnTo>
                  <a:pt x="196" y="324"/>
                </a:lnTo>
                <a:lnTo>
                  <a:pt x="184" y="310"/>
                </a:lnTo>
                <a:lnTo>
                  <a:pt x="184" y="310"/>
                </a:lnTo>
                <a:lnTo>
                  <a:pt x="182" y="306"/>
                </a:lnTo>
                <a:lnTo>
                  <a:pt x="180" y="302"/>
                </a:lnTo>
                <a:lnTo>
                  <a:pt x="180" y="298"/>
                </a:lnTo>
                <a:lnTo>
                  <a:pt x="182" y="294"/>
                </a:lnTo>
                <a:lnTo>
                  <a:pt x="182" y="294"/>
                </a:lnTo>
                <a:lnTo>
                  <a:pt x="184" y="288"/>
                </a:lnTo>
                <a:lnTo>
                  <a:pt x="190" y="280"/>
                </a:lnTo>
                <a:lnTo>
                  <a:pt x="192" y="268"/>
                </a:lnTo>
                <a:lnTo>
                  <a:pt x="192" y="268"/>
                </a:lnTo>
                <a:lnTo>
                  <a:pt x="192" y="268"/>
                </a:lnTo>
                <a:lnTo>
                  <a:pt x="202" y="248"/>
                </a:lnTo>
                <a:lnTo>
                  <a:pt x="204" y="240"/>
                </a:lnTo>
                <a:lnTo>
                  <a:pt x="216" y="216"/>
                </a:lnTo>
                <a:lnTo>
                  <a:pt x="208" y="200"/>
                </a:lnTo>
                <a:lnTo>
                  <a:pt x="184" y="184"/>
                </a:lnTo>
                <a:lnTo>
                  <a:pt x="182" y="184"/>
                </a:lnTo>
                <a:lnTo>
                  <a:pt x="182" y="184"/>
                </a:lnTo>
                <a:lnTo>
                  <a:pt x="182" y="184"/>
                </a:lnTo>
                <a:lnTo>
                  <a:pt x="176" y="170"/>
                </a:lnTo>
                <a:lnTo>
                  <a:pt x="176" y="170"/>
                </a:lnTo>
                <a:lnTo>
                  <a:pt x="176" y="168"/>
                </a:lnTo>
                <a:lnTo>
                  <a:pt x="180" y="146"/>
                </a:lnTo>
                <a:lnTo>
                  <a:pt x="180" y="146"/>
                </a:lnTo>
                <a:lnTo>
                  <a:pt x="180" y="146"/>
                </a:lnTo>
                <a:lnTo>
                  <a:pt x="184" y="130"/>
                </a:lnTo>
                <a:lnTo>
                  <a:pt x="184" y="130"/>
                </a:lnTo>
                <a:lnTo>
                  <a:pt x="184" y="122"/>
                </a:lnTo>
                <a:lnTo>
                  <a:pt x="188" y="116"/>
                </a:lnTo>
                <a:lnTo>
                  <a:pt x="188" y="116"/>
                </a:lnTo>
                <a:lnTo>
                  <a:pt x="190" y="114"/>
                </a:lnTo>
                <a:lnTo>
                  <a:pt x="194" y="114"/>
                </a:lnTo>
                <a:lnTo>
                  <a:pt x="208" y="112"/>
                </a:lnTo>
                <a:lnTo>
                  <a:pt x="212" y="102"/>
                </a:lnTo>
                <a:lnTo>
                  <a:pt x="216" y="76"/>
                </a:lnTo>
                <a:lnTo>
                  <a:pt x="214" y="66"/>
                </a:lnTo>
                <a:lnTo>
                  <a:pt x="200" y="64"/>
                </a:lnTo>
                <a:lnTo>
                  <a:pt x="200" y="64"/>
                </a:lnTo>
                <a:lnTo>
                  <a:pt x="200" y="64"/>
                </a:lnTo>
                <a:lnTo>
                  <a:pt x="184" y="56"/>
                </a:lnTo>
                <a:lnTo>
                  <a:pt x="182" y="54"/>
                </a:lnTo>
                <a:lnTo>
                  <a:pt x="182" y="52"/>
                </a:lnTo>
                <a:lnTo>
                  <a:pt x="182" y="52"/>
                </a:lnTo>
                <a:lnTo>
                  <a:pt x="180" y="32"/>
                </a:lnTo>
                <a:lnTo>
                  <a:pt x="180" y="32"/>
                </a:lnTo>
                <a:lnTo>
                  <a:pt x="180" y="28"/>
                </a:lnTo>
                <a:lnTo>
                  <a:pt x="20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8"/>
          <p:cNvSpPr>
            <a:spLocks/>
          </p:cNvSpPr>
          <p:nvPr/>
        </p:nvSpPr>
        <p:spPr bwMode="auto">
          <a:xfrm>
            <a:off x="9338219" y="4182828"/>
            <a:ext cx="546100" cy="635000"/>
          </a:xfrm>
          <a:custGeom>
            <a:avLst/>
            <a:gdLst>
              <a:gd name="T0" fmla="*/ 300 w 344"/>
              <a:gd name="T1" fmla="*/ 66 h 400"/>
              <a:gd name="T2" fmla="*/ 294 w 344"/>
              <a:gd name="T3" fmla="*/ 32 h 400"/>
              <a:gd name="T4" fmla="*/ 282 w 344"/>
              <a:gd name="T5" fmla="*/ 24 h 400"/>
              <a:gd name="T6" fmla="*/ 252 w 344"/>
              <a:gd name="T7" fmla="*/ 44 h 400"/>
              <a:gd name="T8" fmla="*/ 250 w 344"/>
              <a:gd name="T9" fmla="*/ 14 h 400"/>
              <a:gd name="T10" fmla="*/ 244 w 344"/>
              <a:gd name="T11" fmla="*/ 20 h 400"/>
              <a:gd name="T12" fmla="*/ 216 w 344"/>
              <a:gd name="T13" fmla="*/ 44 h 400"/>
              <a:gd name="T14" fmla="*/ 198 w 344"/>
              <a:gd name="T15" fmla="*/ 32 h 400"/>
              <a:gd name="T16" fmla="*/ 176 w 344"/>
              <a:gd name="T17" fmla="*/ 20 h 400"/>
              <a:gd name="T18" fmla="*/ 132 w 344"/>
              <a:gd name="T19" fmla="*/ 6 h 400"/>
              <a:gd name="T20" fmla="*/ 94 w 344"/>
              <a:gd name="T21" fmla="*/ 0 h 400"/>
              <a:gd name="T22" fmla="*/ 70 w 344"/>
              <a:gd name="T23" fmla="*/ 32 h 400"/>
              <a:gd name="T24" fmla="*/ 44 w 344"/>
              <a:gd name="T25" fmla="*/ 32 h 400"/>
              <a:gd name="T26" fmla="*/ 26 w 344"/>
              <a:gd name="T27" fmla="*/ 144 h 400"/>
              <a:gd name="T28" fmla="*/ 24 w 344"/>
              <a:gd name="T29" fmla="*/ 150 h 400"/>
              <a:gd name="T30" fmla="*/ 18 w 344"/>
              <a:gd name="T31" fmla="*/ 166 h 400"/>
              <a:gd name="T32" fmla="*/ 8 w 344"/>
              <a:gd name="T33" fmla="*/ 210 h 400"/>
              <a:gd name="T34" fmla="*/ 14 w 344"/>
              <a:gd name="T35" fmla="*/ 224 h 400"/>
              <a:gd name="T36" fmla="*/ 22 w 344"/>
              <a:gd name="T37" fmla="*/ 224 h 400"/>
              <a:gd name="T38" fmla="*/ 34 w 344"/>
              <a:gd name="T39" fmla="*/ 252 h 400"/>
              <a:gd name="T40" fmla="*/ 28 w 344"/>
              <a:gd name="T41" fmla="*/ 260 h 400"/>
              <a:gd name="T42" fmla="*/ 28 w 344"/>
              <a:gd name="T43" fmla="*/ 290 h 400"/>
              <a:gd name="T44" fmla="*/ 76 w 344"/>
              <a:gd name="T45" fmla="*/ 302 h 400"/>
              <a:gd name="T46" fmla="*/ 84 w 344"/>
              <a:gd name="T47" fmla="*/ 306 h 400"/>
              <a:gd name="T48" fmla="*/ 98 w 344"/>
              <a:gd name="T49" fmla="*/ 286 h 400"/>
              <a:gd name="T50" fmla="*/ 124 w 344"/>
              <a:gd name="T51" fmla="*/ 280 h 400"/>
              <a:gd name="T52" fmla="*/ 130 w 344"/>
              <a:gd name="T53" fmla="*/ 280 h 400"/>
              <a:gd name="T54" fmla="*/ 142 w 344"/>
              <a:gd name="T55" fmla="*/ 270 h 400"/>
              <a:gd name="T56" fmla="*/ 154 w 344"/>
              <a:gd name="T57" fmla="*/ 284 h 400"/>
              <a:gd name="T58" fmla="*/ 156 w 344"/>
              <a:gd name="T59" fmla="*/ 304 h 400"/>
              <a:gd name="T60" fmla="*/ 162 w 344"/>
              <a:gd name="T61" fmla="*/ 330 h 400"/>
              <a:gd name="T62" fmla="*/ 142 w 344"/>
              <a:gd name="T63" fmla="*/ 370 h 400"/>
              <a:gd name="T64" fmla="*/ 168 w 344"/>
              <a:gd name="T65" fmla="*/ 376 h 400"/>
              <a:gd name="T66" fmla="*/ 164 w 344"/>
              <a:gd name="T67" fmla="*/ 394 h 400"/>
              <a:gd name="T68" fmla="*/ 188 w 344"/>
              <a:gd name="T69" fmla="*/ 394 h 400"/>
              <a:gd name="T70" fmla="*/ 216 w 344"/>
              <a:gd name="T71" fmla="*/ 366 h 400"/>
              <a:gd name="T72" fmla="*/ 216 w 344"/>
              <a:gd name="T73" fmla="*/ 356 h 400"/>
              <a:gd name="T74" fmla="*/ 236 w 344"/>
              <a:gd name="T75" fmla="*/ 360 h 400"/>
              <a:gd name="T76" fmla="*/ 270 w 344"/>
              <a:gd name="T77" fmla="*/ 378 h 400"/>
              <a:gd name="T78" fmla="*/ 266 w 344"/>
              <a:gd name="T79" fmla="*/ 360 h 400"/>
              <a:gd name="T80" fmla="*/ 256 w 344"/>
              <a:gd name="T81" fmla="*/ 340 h 400"/>
              <a:gd name="T82" fmla="*/ 282 w 344"/>
              <a:gd name="T83" fmla="*/ 324 h 400"/>
              <a:gd name="T84" fmla="*/ 334 w 344"/>
              <a:gd name="T85" fmla="*/ 332 h 400"/>
              <a:gd name="T86" fmla="*/ 332 w 344"/>
              <a:gd name="T87" fmla="*/ 328 h 400"/>
              <a:gd name="T88" fmla="*/ 344 w 344"/>
              <a:gd name="T89" fmla="*/ 304 h 400"/>
              <a:gd name="T90" fmla="*/ 338 w 344"/>
              <a:gd name="T91" fmla="*/ 286 h 400"/>
              <a:gd name="T92" fmla="*/ 332 w 344"/>
              <a:gd name="T93" fmla="*/ 276 h 400"/>
              <a:gd name="T94" fmla="*/ 338 w 344"/>
              <a:gd name="T95" fmla="*/ 264 h 400"/>
              <a:gd name="T96" fmla="*/ 320 w 344"/>
              <a:gd name="T97" fmla="*/ 232 h 400"/>
              <a:gd name="T98" fmla="*/ 316 w 344"/>
              <a:gd name="T99" fmla="*/ 188 h 400"/>
              <a:gd name="T100" fmla="*/ 300 w 344"/>
              <a:gd name="T101" fmla="*/ 170 h 400"/>
              <a:gd name="T102" fmla="*/ 322 w 344"/>
              <a:gd name="T103" fmla="*/ 138 h 400"/>
              <a:gd name="T104" fmla="*/ 322 w 344"/>
              <a:gd name="T105" fmla="*/ 7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44" h="400">
                <a:moveTo>
                  <a:pt x="300" y="68"/>
                </a:moveTo>
                <a:lnTo>
                  <a:pt x="300" y="68"/>
                </a:lnTo>
                <a:lnTo>
                  <a:pt x="300" y="68"/>
                </a:lnTo>
                <a:lnTo>
                  <a:pt x="300" y="66"/>
                </a:lnTo>
                <a:lnTo>
                  <a:pt x="292" y="54"/>
                </a:lnTo>
                <a:lnTo>
                  <a:pt x="292" y="52"/>
                </a:lnTo>
                <a:lnTo>
                  <a:pt x="292" y="52"/>
                </a:lnTo>
                <a:lnTo>
                  <a:pt x="294" y="32"/>
                </a:lnTo>
                <a:lnTo>
                  <a:pt x="294" y="32"/>
                </a:lnTo>
                <a:lnTo>
                  <a:pt x="292" y="28"/>
                </a:lnTo>
                <a:lnTo>
                  <a:pt x="286" y="24"/>
                </a:lnTo>
                <a:lnTo>
                  <a:pt x="282" y="24"/>
                </a:lnTo>
                <a:lnTo>
                  <a:pt x="274" y="34"/>
                </a:lnTo>
                <a:lnTo>
                  <a:pt x="272" y="34"/>
                </a:lnTo>
                <a:lnTo>
                  <a:pt x="272" y="34"/>
                </a:lnTo>
                <a:lnTo>
                  <a:pt x="252" y="44"/>
                </a:lnTo>
                <a:lnTo>
                  <a:pt x="250" y="30"/>
                </a:lnTo>
                <a:lnTo>
                  <a:pt x="250" y="28"/>
                </a:lnTo>
                <a:lnTo>
                  <a:pt x="252" y="22"/>
                </a:lnTo>
                <a:lnTo>
                  <a:pt x="250" y="14"/>
                </a:lnTo>
                <a:lnTo>
                  <a:pt x="248" y="12"/>
                </a:lnTo>
                <a:lnTo>
                  <a:pt x="244" y="20"/>
                </a:lnTo>
                <a:lnTo>
                  <a:pt x="244" y="20"/>
                </a:lnTo>
                <a:lnTo>
                  <a:pt x="244" y="20"/>
                </a:lnTo>
                <a:lnTo>
                  <a:pt x="218" y="42"/>
                </a:lnTo>
                <a:lnTo>
                  <a:pt x="218" y="44"/>
                </a:lnTo>
                <a:lnTo>
                  <a:pt x="216" y="44"/>
                </a:lnTo>
                <a:lnTo>
                  <a:pt x="216" y="44"/>
                </a:lnTo>
                <a:lnTo>
                  <a:pt x="214" y="44"/>
                </a:lnTo>
                <a:lnTo>
                  <a:pt x="206" y="40"/>
                </a:lnTo>
                <a:lnTo>
                  <a:pt x="206" y="40"/>
                </a:lnTo>
                <a:lnTo>
                  <a:pt x="198" y="32"/>
                </a:lnTo>
                <a:lnTo>
                  <a:pt x="184" y="28"/>
                </a:lnTo>
                <a:lnTo>
                  <a:pt x="184" y="28"/>
                </a:lnTo>
                <a:lnTo>
                  <a:pt x="184" y="26"/>
                </a:lnTo>
                <a:lnTo>
                  <a:pt x="176" y="20"/>
                </a:lnTo>
                <a:lnTo>
                  <a:pt x="150" y="16"/>
                </a:lnTo>
                <a:lnTo>
                  <a:pt x="150" y="16"/>
                </a:lnTo>
                <a:lnTo>
                  <a:pt x="148" y="16"/>
                </a:lnTo>
                <a:lnTo>
                  <a:pt x="132" y="6"/>
                </a:lnTo>
                <a:lnTo>
                  <a:pt x="132" y="8"/>
                </a:lnTo>
                <a:lnTo>
                  <a:pt x="118" y="0"/>
                </a:lnTo>
                <a:lnTo>
                  <a:pt x="100" y="0"/>
                </a:lnTo>
                <a:lnTo>
                  <a:pt x="94" y="0"/>
                </a:lnTo>
                <a:lnTo>
                  <a:pt x="100" y="30"/>
                </a:lnTo>
                <a:lnTo>
                  <a:pt x="96" y="30"/>
                </a:lnTo>
                <a:lnTo>
                  <a:pt x="80" y="32"/>
                </a:lnTo>
                <a:lnTo>
                  <a:pt x="70" y="32"/>
                </a:lnTo>
                <a:lnTo>
                  <a:pt x="68" y="32"/>
                </a:lnTo>
                <a:lnTo>
                  <a:pt x="68" y="32"/>
                </a:lnTo>
                <a:lnTo>
                  <a:pt x="60" y="24"/>
                </a:lnTo>
                <a:lnTo>
                  <a:pt x="44" y="32"/>
                </a:lnTo>
                <a:lnTo>
                  <a:pt x="28" y="52"/>
                </a:lnTo>
                <a:lnTo>
                  <a:pt x="16" y="86"/>
                </a:lnTo>
                <a:lnTo>
                  <a:pt x="20" y="124"/>
                </a:lnTo>
                <a:lnTo>
                  <a:pt x="26" y="144"/>
                </a:lnTo>
                <a:lnTo>
                  <a:pt x="26" y="144"/>
                </a:lnTo>
                <a:lnTo>
                  <a:pt x="26" y="148"/>
                </a:lnTo>
                <a:lnTo>
                  <a:pt x="26" y="148"/>
                </a:lnTo>
                <a:lnTo>
                  <a:pt x="24" y="150"/>
                </a:lnTo>
                <a:lnTo>
                  <a:pt x="24" y="150"/>
                </a:lnTo>
                <a:lnTo>
                  <a:pt x="20" y="152"/>
                </a:lnTo>
                <a:lnTo>
                  <a:pt x="20" y="156"/>
                </a:lnTo>
                <a:lnTo>
                  <a:pt x="18" y="166"/>
                </a:lnTo>
                <a:lnTo>
                  <a:pt x="26" y="198"/>
                </a:lnTo>
                <a:lnTo>
                  <a:pt x="24" y="200"/>
                </a:lnTo>
                <a:lnTo>
                  <a:pt x="24" y="200"/>
                </a:lnTo>
                <a:lnTo>
                  <a:pt x="8" y="210"/>
                </a:lnTo>
                <a:lnTo>
                  <a:pt x="4" y="214"/>
                </a:lnTo>
                <a:lnTo>
                  <a:pt x="2" y="218"/>
                </a:lnTo>
                <a:lnTo>
                  <a:pt x="0" y="228"/>
                </a:lnTo>
                <a:lnTo>
                  <a:pt x="14" y="224"/>
                </a:lnTo>
                <a:lnTo>
                  <a:pt x="14" y="222"/>
                </a:lnTo>
                <a:lnTo>
                  <a:pt x="16" y="222"/>
                </a:lnTo>
                <a:lnTo>
                  <a:pt x="16" y="222"/>
                </a:lnTo>
                <a:lnTo>
                  <a:pt x="22" y="224"/>
                </a:lnTo>
                <a:lnTo>
                  <a:pt x="26" y="226"/>
                </a:lnTo>
                <a:lnTo>
                  <a:pt x="30" y="228"/>
                </a:lnTo>
                <a:lnTo>
                  <a:pt x="32" y="234"/>
                </a:lnTo>
                <a:lnTo>
                  <a:pt x="34" y="252"/>
                </a:lnTo>
                <a:lnTo>
                  <a:pt x="32" y="254"/>
                </a:lnTo>
                <a:lnTo>
                  <a:pt x="32" y="256"/>
                </a:lnTo>
                <a:lnTo>
                  <a:pt x="32" y="256"/>
                </a:lnTo>
                <a:lnTo>
                  <a:pt x="28" y="260"/>
                </a:lnTo>
                <a:lnTo>
                  <a:pt x="28" y="264"/>
                </a:lnTo>
                <a:lnTo>
                  <a:pt x="24" y="282"/>
                </a:lnTo>
                <a:lnTo>
                  <a:pt x="24" y="282"/>
                </a:lnTo>
                <a:lnTo>
                  <a:pt x="28" y="290"/>
                </a:lnTo>
                <a:lnTo>
                  <a:pt x="32" y="296"/>
                </a:lnTo>
                <a:lnTo>
                  <a:pt x="48" y="316"/>
                </a:lnTo>
                <a:lnTo>
                  <a:pt x="64" y="304"/>
                </a:lnTo>
                <a:lnTo>
                  <a:pt x="76" y="302"/>
                </a:lnTo>
                <a:lnTo>
                  <a:pt x="76" y="302"/>
                </a:lnTo>
                <a:lnTo>
                  <a:pt x="76" y="304"/>
                </a:lnTo>
                <a:lnTo>
                  <a:pt x="84" y="306"/>
                </a:lnTo>
                <a:lnTo>
                  <a:pt x="84" y="306"/>
                </a:lnTo>
                <a:lnTo>
                  <a:pt x="88" y="306"/>
                </a:lnTo>
                <a:lnTo>
                  <a:pt x="92" y="302"/>
                </a:lnTo>
                <a:lnTo>
                  <a:pt x="100" y="292"/>
                </a:lnTo>
                <a:lnTo>
                  <a:pt x="98" y="286"/>
                </a:lnTo>
                <a:lnTo>
                  <a:pt x="98" y="286"/>
                </a:lnTo>
                <a:lnTo>
                  <a:pt x="100" y="282"/>
                </a:lnTo>
                <a:lnTo>
                  <a:pt x="104" y="280"/>
                </a:lnTo>
                <a:lnTo>
                  <a:pt x="124" y="280"/>
                </a:lnTo>
                <a:lnTo>
                  <a:pt x="124" y="280"/>
                </a:lnTo>
                <a:lnTo>
                  <a:pt x="128" y="280"/>
                </a:lnTo>
                <a:lnTo>
                  <a:pt x="130" y="280"/>
                </a:lnTo>
                <a:lnTo>
                  <a:pt x="130" y="280"/>
                </a:lnTo>
                <a:lnTo>
                  <a:pt x="134" y="274"/>
                </a:lnTo>
                <a:lnTo>
                  <a:pt x="136" y="270"/>
                </a:lnTo>
                <a:lnTo>
                  <a:pt x="136" y="270"/>
                </a:lnTo>
                <a:lnTo>
                  <a:pt x="142" y="270"/>
                </a:lnTo>
                <a:lnTo>
                  <a:pt x="146" y="272"/>
                </a:lnTo>
                <a:lnTo>
                  <a:pt x="146" y="272"/>
                </a:lnTo>
                <a:lnTo>
                  <a:pt x="152" y="280"/>
                </a:lnTo>
                <a:lnTo>
                  <a:pt x="154" y="284"/>
                </a:lnTo>
                <a:lnTo>
                  <a:pt x="156" y="288"/>
                </a:lnTo>
                <a:lnTo>
                  <a:pt x="154" y="302"/>
                </a:lnTo>
                <a:lnTo>
                  <a:pt x="156" y="304"/>
                </a:lnTo>
                <a:lnTo>
                  <a:pt x="156" y="304"/>
                </a:lnTo>
                <a:lnTo>
                  <a:pt x="162" y="310"/>
                </a:lnTo>
                <a:lnTo>
                  <a:pt x="164" y="316"/>
                </a:lnTo>
                <a:lnTo>
                  <a:pt x="162" y="330"/>
                </a:lnTo>
                <a:lnTo>
                  <a:pt x="162" y="330"/>
                </a:lnTo>
                <a:lnTo>
                  <a:pt x="158" y="340"/>
                </a:lnTo>
                <a:lnTo>
                  <a:pt x="154" y="344"/>
                </a:lnTo>
                <a:lnTo>
                  <a:pt x="154" y="344"/>
                </a:lnTo>
                <a:lnTo>
                  <a:pt x="142" y="370"/>
                </a:lnTo>
                <a:lnTo>
                  <a:pt x="146" y="372"/>
                </a:lnTo>
                <a:lnTo>
                  <a:pt x="164" y="372"/>
                </a:lnTo>
                <a:lnTo>
                  <a:pt x="168" y="374"/>
                </a:lnTo>
                <a:lnTo>
                  <a:pt x="168" y="376"/>
                </a:lnTo>
                <a:lnTo>
                  <a:pt x="168" y="376"/>
                </a:lnTo>
                <a:lnTo>
                  <a:pt x="164" y="388"/>
                </a:lnTo>
                <a:lnTo>
                  <a:pt x="164" y="394"/>
                </a:lnTo>
                <a:lnTo>
                  <a:pt x="164" y="394"/>
                </a:lnTo>
                <a:lnTo>
                  <a:pt x="172" y="398"/>
                </a:lnTo>
                <a:lnTo>
                  <a:pt x="176" y="400"/>
                </a:lnTo>
                <a:lnTo>
                  <a:pt x="178" y="398"/>
                </a:lnTo>
                <a:lnTo>
                  <a:pt x="188" y="394"/>
                </a:lnTo>
                <a:lnTo>
                  <a:pt x="194" y="392"/>
                </a:lnTo>
                <a:lnTo>
                  <a:pt x="204" y="392"/>
                </a:lnTo>
                <a:lnTo>
                  <a:pt x="216" y="380"/>
                </a:lnTo>
                <a:lnTo>
                  <a:pt x="216" y="366"/>
                </a:lnTo>
                <a:lnTo>
                  <a:pt x="216" y="366"/>
                </a:lnTo>
                <a:lnTo>
                  <a:pt x="216" y="360"/>
                </a:lnTo>
                <a:lnTo>
                  <a:pt x="216" y="356"/>
                </a:lnTo>
                <a:lnTo>
                  <a:pt x="216" y="356"/>
                </a:lnTo>
                <a:lnTo>
                  <a:pt x="220" y="354"/>
                </a:lnTo>
                <a:lnTo>
                  <a:pt x="224" y="354"/>
                </a:lnTo>
                <a:lnTo>
                  <a:pt x="230" y="356"/>
                </a:lnTo>
                <a:lnTo>
                  <a:pt x="236" y="360"/>
                </a:lnTo>
                <a:lnTo>
                  <a:pt x="256" y="372"/>
                </a:lnTo>
                <a:lnTo>
                  <a:pt x="256" y="372"/>
                </a:lnTo>
                <a:lnTo>
                  <a:pt x="264" y="376"/>
                </a:lnTo>
                <a:lnTo>
                  <a:pt x="270" y="378"/>
                </a:lnTo>
                <a:lnTo>
                  <a:pt x="270" y="376"/>
                </a:lnTo>
                <a:lnTo>
                  <a:pt x="270" y="376"/>
                </a:lnTo>
                <a:lnTo>
                  <a:pt x="270" y="370"/>
                </a:lnTo>
                <a:lnTo>
                  <a:pt x="266" y="360"/>
                </a:lnTo>
                <a:lnTo>
                  <a:pt x="256" y="344"/>
                </a:lnTo>
                <a:lnTo>
                  <a:pt x="256" y="342"/>
                </a:lnTo>
                <a:lnTo>
                  <a:pt x="256" y="342"/>
                </a:lnTo>
                <a:lnTo>
                  <a:pt x="256" y="340"/>
                </a:lnTo>
                <a:lnTo>
                  <a:pt x="256" y="340"/>
                </a:lnTo>
                <a:lnTo>
                  <a:pt x="264" y="332"/>
                </a:lnTo>
                <a:lnTo>
                  <a:pt x="274" y="326"/>
                </a:lnTo>
                <a:lnTo>
                  <a:pt x="282" y="324"/>
                </a:lnTo>
                <a:lnTo>
                  <a:pt x="292" y="326"/>
                </a:lnTo>
                <a:lnTo>
                  <a:pt x="320" y="340"/>
                </a:lnTo>
                <a:lnTo>
                  <a:pt x="332" y="332"/>
                </a:lnTo>
                <a:lnTo>
                  <a:pt x="334" y="332"/>
                </a:lnTo>
                <a:lnTo>
                  <a:pt x="334" y="330"/>
                </a:lnTo>
                <a:lnTo>
                  <a:pt x="334" y="330"/>
                </a:lnTo>
                <a:lnTo>
                  <a:pt x="332" y="328"/>
                </a:lnTo>
                <a:lnTo>
                  <a:pt x="332" y="328"/>
                </a:lnTo>
                <a:lnTo>
                  <a:pt x="334" y="326"/>
                </a:lnTo>
                <a:lnTo>
                  <a:pt x="334" y="326"/>
                </a:lnTo>
                <a:lnTo>
                  <a:pt x="340" y="314"/>
                </a:lnTo>
                <a:lnTo>
                  <a:pt x="344" y="304"/>
                </a:lnTo>
                <a:lnTo>
                  <a:pt x="344" y="298"/>
                </a:lnTo>
                <a:lnTo>
                  <a:pt x="344" y="292"/>
                </a:lnTo>
                <a:lnTo>
                  <a:pt x="344" y="292"/>
                </a:lnTo>
                <a:lnTo>
                  <a:pt x="338" y="286"/>
                </a:lnTo>
                <a:lnTo>
                  <a:pt x="334" y="284"/>
                </a:lnTo>
                <a:lnTo>
                  <a:pt x="332" y="284"/>
                </a:lnTo>
                <a:lnTo>
                  <a:pt x="330" y="276"/>
                </a:lnTo>
                <a:lnTo>
                  <a:pt x="332" y="276"/>
                </a:lnTo>
                <a:lnTo>
                  <a:pt x="332" y="276"/>
                </a:lnTo>
                <a:lnTo>
                  <a:pt x="338" y="272"/>
                </a:lnTo>
                <a:lnTo>
                  <a:pt x="340" y="268"/>
                </a:lnTo>
                <a:lnTo>
                  <a:pt x="338" y="264"/>
                </a:lnTo>
                <a:lnTo>
                  <a:pt x="326" y="252"/>
                </a:lnTo>
                <a:lnTo>
                  <a:pt x="326" y="252"/>
                </a:lnTo>
                <a:lnTo>
                  <a:pt x="326" y="250"/>
                </a:lnTo>
                <a:lnTo>
                  <a:pt x="320" y="232"/>
                </a:lnTo>
                <a:lnTo>
                  <a:pt x="320" y="232"/>
                </a:lnTo>
                <a:lnTo>
                  <a:pt x="316" y="214"/>
                </a:lnTo>
                <a:lnTo>
                  <a:pt x="316" y="196"/>
                </a:lnTo>
                <a:lnTo>
                  <a:pt x="316" y="188"/>
                </a:lnTo>
                <a:lnTo>
                  <a:pt x="308" y="196"/>
                </a:lnTo>
                <a:lnTo>
                  <a:pt x="302" y="204"/>
                </a:lnTo>
                <a:lnTo>
                  <a:pt x="300" y="170"/>
                </a:lnTo>
                <a:lnTo>
                  <a:pt x="300" y="170"/>
                </a:lnTo>
                <a:lnTo>
                  <a:pt x="300" y="168"/>
                </a:lnTo>
                <a:lnTo>
                  <a:pt x="300" y="168"/>
                </a:lnTo>
                <a:lnTo>
                  <a:pt x="300" y="168"/>
                </a:lnTo>
                <a:lnTo>
                  <a:pt x="322" y="138"/>
                </a:lnTo>
                <a:lnTo>
                  <a:pt x="334" y="124"/>
                </a:lnTo>
                <a:lnTo>
                  <a:pt x="326" y="100"/>
                </a:lnTo>
                <a:lnTo>
                  <a:pt x="326" y="100"/>
                </a:lnTo>
                <a:lnTo>
                  <a:pt x="322" y="76"/>
                </a:lnTo>
                <a:lnTo>
                  <a:pt x="308" y="70"/>
                </a:lnTo>
                <a:lnTo>
                  <a:pt x="300" y="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9"/>
          <p:cNvSpPr>
            <a:spLocks/>
          </p:cNvSpPr>
          <p:nvPr/>
        </p:nvSpPr>
        <p:spPr bwMode="auto">
          <a:xfrm>
            <a:off x="9274719" y="3817703"/>
            <a:ext cx="774700" cy="485775"/>
          </a:xfrm>
          <a:custGeom>
            <a:avLst/>
            <a:gdLst>
              <a:gd name="T0" fmla="*/ 64 w 488"/>
              <a:gd name="T1" fmla="*/ 10 h 306"/>
              <a:gd name="T2" fmla="*/ 86 w 488"/>
              <a:gd name="T3" fmla="*/ 24 h 306"/>
              <a:gd name="T4" fmla="*/ 98 w 488"/>
              <a:gd name="T5" fmla="*/ 40 h 306"/>
              <a:gd name="T6" fmla="*/ 88 w 488"/>
              <a:gd name="T7" fmla="*/ 52 h 306"/>
              <a:gd name="T8" fmla="*/ 60 w 488"/>
              <a:gd name="T9" fmla="*/ 58 h 306"/>
              <a:gd name="T10" fmla="*/ 64 w 488"/>
              <a:gd name="T11" fmla="*/ 74 h 306"/>
              <a:gd name="T12" fmla="*/ 72 w 488"/>
              <a:gd name="T13" fmla="*/ 108 h 306"/>
              <a:gd name="T14" fmla="*/ 90 w 488"/>
              <a:gd name="T15" fmla="*/ 114 h 306"/>
              <a:gd name="T16" fmla="*/ 92 w 488"/>
              <a:gd name="T17" fmla="*/ 116 h 306"/>
              <a:gd name="T18" fmla="*/ 102 w 488"/>
              <a:gd name="T19" fmla="*/ 130 h 306"/>
              <a:gd name="T20" fmla="*/ 108 w 488"/>
              <a:gd name="T21" fmla="*/ 146 h 306"/>
              <a:gd name="T22" fmla="*/ 106 w 488"/>
              <a:gd name="T23" fmla="*/ 164 h 306"/>
              <a:gd name="T24" fmla="*/ 94 w 488"/>
              <a:gd name="T25" fmla="*/ 178 h 306"/>
              <a:gd name="T26" fmla="*/ 52 w 488"/>
              <a:gd name="T27" fmla="*/ 200 h 306"/>
              <a:gd name="T28" fmla="*/ 8 w 488"/>
              <a:gd name="T29" fmla="*/ 232 h 306"/>
              <a:gd name="T30" fmla="*/ 12 w 488"/>
              <a:gd name="T31" fmla="*/ 254 h 306"/>
              <a:gd name="T32" fmla="*/ 40 w 488"/>
              <a:gd name="T33" fmla="*/ 286 h 306"/>
              <a:gd name="T34" fmla="*/ 52 w 488"/>
              <a:gd name="T35" fmla="*/ 302 h 306"/>
              <a:gd name="T36" fmla="*/ 60 w 488"/>
              <a:gd name="T37" fmla="*/ 278 h 306"/>
              <a:gd name="T38" fmla="*/ 76 w 488"/>
              <a:gd name="T39" fmla="*/ 256 h 306"/>
              <a:gd name="T40" fmla="*/ 100 w 488"/>
              <a:gd name="T41" fmla="*/ 246 h 306"/>
              <a:gd name="T42" fmla="*/ 124 w 488"/>
              <a:gd name="T43" fmla="*/ 224 h 306"/>
              <a:gd name="T44" fmla="*/ 158 w 488"/>
              <a:gd name="T45" fmla="*/ 222 h 306"/>
              <a:gd name="T46" fmla="*/ 192 w 488"/>
              <a:gd name="T47" fmla="*/ 238 h 306"/>
              <a:gd name="T48" fmla="*/ 220 w 488"/>
              <a:gd name="T49" fmla="*/ 242 h 306"/>
              <a:gd name="T50" fmla="*/ 242 w 488"/>
              <a:gd name="T51" fmla="*/ 254 h 306"/>
              <a:gd name="T52" fmla="*/ 242 w 488"/>
              <a:gd name="T53" fmla="*/ 254 h 306"/>
              <a:gd name="T54" fmla="*/ 254 w 488"/>
              <a:gd name="T55" fmla="*/ 264 h 306"/>
              <a:gd name="T56" fmla="*/ 276 w 488"/>
              <a:gd name="T57" fmla="*/ 244 h 306"/>
              <a:gd name="T58" fmla="*/ 296 w 488"/>
              <a:gd name="T59" fmla="*/ 238 h 306"/>
              <a:gd name="T60" fmla="*/ 300 w 488"/>
              <a:gd name="T61" fmla="*/ 252 h 306"/>
              <a:gd name="T62" fmla="*/ 308 w 488"/>
              <a:gd name="T63" fmla="*/ 256 h 306"/>
              <a:gd name="T64" fmla="*/ 328 w 488"/>
              <a:gd name="T65" fmla="*/ 246 h 306"/>
              <a:gd name="T66" fmla="*/ 336 w 488"/>
              <a:gd name="T67" fmla="*/ 250 h 306"/>
              <a:gd name="T68" fmla="*/ 342 w 488"/>
              <a:gd name="T69" fmla="*/ 264 h 306"/>
              <a:gd name="T70" fmla="*/ 348 w 488"/>
              <a:gd name="T71" fmla="*/ 290 h 306"/>
              <a:gd name="T72" fmla="*/ 372 w 488"/>
              <a:gd name="T73" fmla="*/ 268 h 306"/>
              <a:gd name="T74" fmla="*/ 408 w 488"/>
              <a:gd name="T75" fmla="*/ 260 h 306"/>
              <a:gd name="T76" fmla="*/ 432 w 488"/>
              <a:gd name="T77" fmla="*/ 242 h 306"/>
              <a:gd name="T78" fmla="*/ 474 w 488"/>
              <a:gd name="T79" fmla="*/ 228 h 306"/>
              <a:gd name="T80" fmla="*/ 486 w 488"/>
              <a:gd name="T81" fmla="*/ 220 h 306"/>
              <a:gd name="T82" fmla="*/ 460 w 488"/>
              <a:gd name="T83" fmla="*/ 152 h 306"/>
              <a:gd name="T84" fmla="*/ 468 w 488"/>
              <a:gd name="T85" fmla="*/ 130 h 306"/>
              <a:gd name="T86" fmla="*/ 444 w 488"/>
              <a:gd name="T87" fmla="*/ 126 h 306"/>
              <a:gd name="T88" fmla="*/ 430 w 488"/>
              <a:gd name="T89" fmla="*/ 106 h 306"/>
              <a:gd name="T90" fmla="*/ 416 w 488"/>
              <a:gd name="T91" fmla="*/ 100 h 306"/>
              <a:gd name="T92" fmla="*/ 400 w 488"/>
              <a:gd name="T93" fmla="*/ 114 h 306"/>
              <a:gd name="T94" fmla="*/ 388 w 488"/>
              <a:gd name="T95" fmla="*/ 110 h 306"/>
              <a:gd name="T96" fmla="*/ 366 w 488"/>
              <a:gd name="T97" fmla="*/ 86 h 306"/>
              <a:gd name="T98" fmla="*/ 352 w 488"/>
              <a:gd name="T99" fmla="*/ 90 h 306"/>
              <a:gd name="T100" fmla="*/ 328 w 488"/>
              <a:gd name="T101" fmla="*/ 94 h 306"/>
              <a:gd name="T102" fmla="*/ 322 w 488"/>
              <a:gd name="T103" fmla="*/ 90 h 306"/>
              <a:gd name="T104" fmla="*/ 320 w 488"/>
              <a:gd name="T105" fmla="*/ 70 h 306"/>
              <a:gd name="T106" fmla="*/ 216 w 488"/>
              <a:gd name="T107" fmla="*/ 50 h 306"/>
              <a:gd name="T108" fmla="*/ 194 w 488"/>
              <a:gd name="T109" fmla="*/ 38 h 306"/>
              <a:gd name="T110" fmla="*/ 172 w 488"/>
              <a:gd name="T111" fmla="*/ 30 h 306"/>
              <a:gd name="T112" fmla="*/ 132 w 488"/>
              <a:gd name="T113" fmla="*/ 10 h 306"/>
              <a:gd name="T114" fmla="*/ 74 w 488"/>
              <a:gd name="T115" fmla="*/ 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8" h="306">
                <a:moveTo>
                  <a:pt x="62" y="2"/>
                </a:moveTo>
                <a:lnTo>
                  <a:pt x="60" y="4"/>
                </a:lnTo>
                <a:lnTo>
                  <a:pt x="64" y="10"/>
                </a:lnTo>
                <a:lnTo>
                  <a:pt x="86" y="24"/>
                </a:lnTo>
                <a:lnTo>
                  <a:pt x="86" y="24"/>
                </a:lnTo>
                <a:lnTo>
                  <a:pt x="86" y="24"/>
                </a:lnTo>
                <a:lnTo>
                  <a:pt x="86" y="24"/>
                </a:lnTo>
                <a:lnTo>
                  <a:pt x="100" y="38"/>
                </a:lnTo>
                <a:lnTo>
                  <a:pt x="98" y="40"/>
                </a:lnTo>
                <a:lnTo>
                  <a:pt x="90" y="50"/>
                </a:lnTo>
                <a:lnTo>
                  <a:pt x="88" y="50"/>
                </a:lnTo>
                <a:lnTo>
                  <a:pt x="88" y="52"/>
                </a:lnTo>
                <a:lnTo>
                  <a:pt x="74" y="52"/>
                </a:lnTo>
                <a:lnTo>
                  <a:pt x="66" y="54"/>
                </a:lnTo>
                <a:lnTo>
                  <a:pt x="60" y="58"/>
                </a:lnTo>
                <a:lnTo>
                  <a:pt x="64" y="66"/>
                </a:lnTo>
                <a:lnTo>
                  <a:pt x="64" y="66"/>
                </a:lnTo>
                <a:lnTo>
                  <a:pt x="64" y="74"/>
                </a:lnTo>
                <a:lnTo>
                  <a:pt x="72" y="86"/>
                </a:lnTo>
                <a:lnTo>
                  <a:pt x="72" y="86"/>
                </a:lnTo>
                <a:lnTo>
                  <a:pt x="72" y="108"/>
                </a:lnTo>
                <a:lnTo>
                  <a:pt x="78" y="110"/>
                </a:lnTo>
                <a:lnTo>
                  <a:pt x="88" y="114"/>
                </a:lnTo>
                <a:lnTo>
                  <a:pt x="90" y="114"/>
                </a:lnTo>
                <a:lnTo>
                  <a:pt x="90" y="114"/>
                </a:lnTo>
                <a:lnTo>
                  <a:pt x="90" y="114"/>
                </a:lnTo>
                <a:lnTo>
                  <a:pt x="92" y="116"/>
                </a:lnTo>
                <a:lnTo>
                  <a:pt x="102" y="130"/>
                </a:lnTo>
                <a:lnTo>
                  <a:pt x="102" y="130"/>
                </a:lnTo>
                <a:lnTo>
                  <a:pt x="102" y="130"/>
                </a:lnTo>
                <a:lnTo>
                  <a:pt x="108" y="146"/>
                </a:lnTo>
                <a:lnTo>
                  <a:pt x="108" y="146"/>
                </a:lnTo>
                <a:lnTo>
                  <a:pt x="108" y="146"/>
                </a:lnTo>
                <a:lnTo>
                  <a:pt x="108" y="156"/>
                </a:lnTo>
                <a:lnTo>
                  <a:pt x="108" y="156"/>
                </a:lnTo>
                <a:lnTo>
                  <a:pt x="106" y="164"/>
                </a:lnTo>
                <a:lnTo>
                  <a:pt x="104" y="170"/>
                </a:lnTo>
                <a:lnTo>
                  <a:pt x="104" y="170"/>
                </a:lnTo>
                <a:lnTo>
                  <a:pt x="94" y="178"/>
                </a:lnTo>
                <a:lnTo>
                  <a:pt x="80" y="184"/>
                </a:lnTo>
                <a:lnTo>
                  <a:pt x="54" y="200"/>
                </a:lnTo>
                <a:lnTo>
                  <a:pt x="52" y="200"/>
                </a:lnTo>
                <a:lnTo>
                  <a:pt x="4" y="204"/>
                </a:lnTo>
                <a:lnTo>
                  <a:pt x="0" y="216"/>
                </a:lnTo>
                <a:lnTo>
                  <a:pt x="8" y="232"/>
                </a:lnTo>
                <a:lnTo>
                  <a:pt x="8" y="232"/>
                </a:lnTo>
                <a:lnTo>
                  <a:pt x="8" y="234"/>
                </a:lnTo>
                <a:lnTo>
                  <a:pt x="12" y="254"/>
                </a:lnTo>
                <a:lnTo>
                  <a:pt x="38" y="286"/>
                </a:lnTo>
                <a:lnTo>
                  <a:pt x="40" y="286"/>
                </a:lnTo>
                <a:lnTo>
                  <a:pt x="40" y="286"/>
                </a:lnTo>
                <a:lnTo>
                  <a:pt x="40" y="286"/>
                </a:lnTo>
                <a:lnTo>
                  <a:pt x="50" y="306"/>
                </a:lnTo>
                <a:lnTo>
                  <a:pt x="52" y="302"/>
                </a:lnTo>
                <a:lnTo>
                  <a:pt x="52" y="302"/>
                </a:lnTo>
                <a:lnTo>
                  <a:pt x="60" y="278"/>
                </a:lnTo>
                <a:lnTo>
                  <a:pt x="60" y="278"/>
                </a:lnTo>
                <a:lnTo>
                  <a:pt x="60" y="276"/>
                </a:lnTo>
                <a:lnTo>
                  <a:pt x="60" y="276"/>
                </a:lnTo>
                <a:lnTo>
                  <a:pt x="76" y="256"/>
                </a:lnTo>
                <a:lnTo>
                  <a:pt x="78" y="254"/>
                </a:lnTo>
                <a:lnTo>
                  <a:pt x="98" y="246"/>
                </a:lnTo>
                <a:lnTo>
                  <a:pt x="100" y="246"/>
                </a:lnTo>
                <a:lnTo>
                  <a:pt x="112" y="254"/>
                </a:lnTo>
                <a:lnTo>
                  <a:pt x="128" y="252"/>
                </a:lnTo>
                <a:lnTo>
                  <a:pt x="124" y="224"/>
                </a:lnTo>
                <a:lnTo>
                  <a:pt x="126" y="222"/>
                </a:lnTo>
                <a:lnTo>
                  <a:pt x="142" y="222"/>
                </a:lnTo>
                <a:lnTo>
                  <a:pt x="158" y="222"/>
                </a:lnTo>
                <a:lnTo>
                  <a:pt x="160" y="222"/>
                </a:lnTo>
                <a:lnTo>
                  <a:pt x="160" y="222"/>
                </a:lnTo>
                <a:lnTo>
                  <a:pt x="192" y="238"/>
                </a:lnTo>
                <a:lnTo>
                  <a:pt x="218" y="242"/>
                </a:lnTo>
                <a:lnTo>
                  <a:pt x="220" y="242"/>
                </a:lnTo>
                <a:lnTo>
                  <a:pt x="220" y="242"/>
                </a:lnTo>
                <a:lnTo>
                  <a:pt x="220" y="242"/>
                </a:lnTo>
                <a:lnTo>
                  <a:pt x="228" y="250"/>
                </a:lnTo>
                <a:lnTo>
                  <a:pt x="242" y="254"/>
                </a:lnTo>
                <a:lnTo>
                  <a:pt x="242" y="254"/>
                </a:lnTo>
                <a:lnTo>
                  <a:pt x="242" y="254"/>
                </a:lnTo>
                <a:lnTo>
                  <a:pt x="242" y="254"/>
                </a:lnTo>
                <a:lnTo>
                  <a:pt x="242" y="254"/>
                </a:lnTo>
                <a:lnTo>
                  <a:pt x="250" y="262"/>
                </a:lnTo>
                <a:lnTo>
                  <a:pt x="254" y="264"/>
                </a:lnTo>
                <a:lnTo>
                  <a:pt x="264" y="256"/>
                </a:lnTo>
                <a:lnTo>
                  <a:pt x="264" y="254"/>
                </a:lnTo>
                <a:lnTo>
                  <a:pt x="276" y="244"/>
                </a:lnTo>
                <a:lnTo>
                  <a:pt x="284" y="230"/>
                </a:lnTo>
                <a:lnTo>
                  <a:pt x="296" y="238"/>
                </a:lnTo>
                <a:lnTo>
                  <a:pt x="296" y="238"/>
                </a:lnTo>
                <a:lnTo>
                  <a:pt x="296" y="240"/>
                </a:lnTo>
                <a:lnTo>
                  <a:pt x="300" y="250"/>
                </a:lnTo>
                <a:lnTo>
                  <a:pt x="300" y="252"/>
                </a:lnTo>
                <a:lnTo>
                  <a:pt x="298" y="258"/>
                </a:lnTo>
                <a:lnTo>
                  <a:pt x="300" y="260"/>
                </a:lnTo>
                <a:lnTo>
                  <a:pt x="308" y="256"/>
                </a:lnTo>
                <a:lnTo>
                  <a:pt x="318" y="246"/>
                </a:lnTo>
                <a:lnTo>
                  <a:pt x="328" y="246"/>
                </a:lnTo>
                <a:lnTo>
                  <a:pt x="328" y="246"/>
                </a:lnTo>
                <a:lnTo>
                  <a:pt x="330" y="246"/>
                </a:lnTo>
                <a:lnTo>
                  <a:pt x="336" y="250"/>
                </a:lnTo>
                <a:lnTo>
                  <a:pt x="336" y="250"/>
                </a:lnTo>
                <a:lnTo>
                  <a:pt x="342" y="258"/>
                </a:lnTo>
                <a:lnTo>
                  <a:pt x="342" y="260"/>
                </a:lnTo>
                <a:lnTo>
                  <a:pt x="342" y="264"/>
                </a:lnTo>
                <a:lnTo>
                  <a:pt x="340" y="282"/>
                </a:lnTo>
                <a:lnTo>
                  <a:pt x="346" y="290"/>
                </a:lnTo>
                <a:lnTo>
                  <a:pt x="348" y="290"/>
                </a:lnTo>
                <a:lnTo>
                  <a:pt x="348" y="290"/>
                </a:lnTo>
                <a:lnTo>
                  <a:pt x="360" y="278"/>
                </a:lnTo>
                <a:lnTo>
                  <a:pt x="372" y="268"/>
                </a:lnTo>
                <a:lnTo>
                  <a:pt x="380" y="262"/>
                </a:lnTo>
                <a:lnTo>
                  <a:pt x="388" y="260"/>
                </a:lnTo>
                <a:lnTo>
                  <a:pt x="408" y="260"/>
                </a:lnTo>
                <a:lnTo>
                  <a:pt x="414" y="250"/>
                </a:lnTo>
                <a:lnTo>
                  <a:pt x="430" y="242"/>
                </a:lnTo>
                <a:lnTo>
                  <a:pt x="432" y="242"/>
                </a:lnTo>
                <a:lnTo>
                  <a:pt x="452" y="240"/>
                </a:lnTo>
                <a:lnTo>
                  <a:pt x="474" y="228"/>
                </a:lnTo>
                <a:lnTo>
                  <a:pt x="474" y="228"/>
                </a:lnTo>
                <a:lnTo>
                  <a:pt x="488" y="228"/>
                </a:lnTo>
                <a:lnTo>
                  <a:pt x="484" y="222"/>
                </a:lnTo>
                <a:lnTo>
                  <a:pt x="486" y="220"/>
                </a:lnTo>
                <a:lnTo>
                  <a:pt x="488" y="216"/>
                </a:lnTo>
                <a:lnTo>
                  <a:pt x="460" y="154"/>
                </a:lnTo>
                <a:lnTo>
                  <a:pt x="460" y="152"/>
                </a:lnTo>
                <a:lnTo>
                  <a:pt x="458" y="150"/>
                </a:lnTo>
                <a:lnTo>
                  <a:pt x="472" y="134"/>
                </a:lnTo>
                <a:lnTo>
                  <a:pt x="468" y="130"/>
                </a:lnTo>
                <a:lnTo>
                  <a:pt x="446" y="126"/>
                </a:lnTo>
                <a:lnTo>
                  <a:pt x="444" y="126"/>
                </a:lnTo>
                <a:lnTo>
                  <a:pt x="444" y="126"/>
                </a:lnTo>
                <a:lnTo>
                  <a:pt x="444" y="124"/>
                </a:lnTo>
                <a:lnTo>
                  <a:pt x="430" y="110"/>
                </a:lnTo>
                <a:lnTo>
                  <a:pt x="430" y="106"/>
                </a:lnTo>
                <a:lnTo>
                  <a:pt x="430" y="106"/>
                </a:lnTo>
                <a:lnTo>
                  <a:pt x="428" y="108"/>
                </a:lnTo>
                <a:lnTo>
                  <a:pt x="416" y="100"/>
                </a:lnTo>
                <a:lnTo>
                  <a:pt x="416" y="100"/>
                </a:lnTo>
                <a:lnTo>
                  <a:pt x="408" y="108"/>
                </a:lnTo>
                <a:lnTo>
                  <a:pt x="400" y="114"/>
                </a:lnTo>
                <a:lnTo>
                  <a:pt x="400" y="114"/>
                </a:lnTo>
                <a:lnTo>
                  <a:pt x="394" y="114"/>
                </a:lnTo>
                <a:lnTo>
                  <a:pt x="388" y="110"/>
                </a:lnTo>
                <a:lnTo>
                  <a:pt x="382" y="104"/>
                </a:lnTo>
                <a:lnTo>
                  <a:pt x="372" y="94"/>
                </a:lnTo>
                <a:lnTo>
                  <a:pt x="366" y="86"/>
                </a:lnTo>
                <a:lnTo>
                  <a:pt x="366" y="86"/>
                </a:lnTo>
                <a:lnTo>
                  <a:pt x="362" y="86"/>
                </a:lnTo>
                <a:lnTo>
                  <a:pt x="352" y="90"/>
                </a:lnTo>
                <a:lnTo>
                  <a:pt x="352" y="90"/>
                </a:lnTo>
                <a:lnTo>
                  <a:pt x="334" y="94"/>
                </a:lnTo>
                <a:lnTo>
                  <a:pt x="328" y="94"/>
                </a:lnTo>
                <a:lnTo>
                  <a:pt x="324" y="94"/>
                </a:lnTo>
                <a:lnTo>
                  <a:pt x="324" y="94"/>
                </a:lnTo>
                <a:lnTo>
                  <a:pt x="322" y="90"/>
                </a:lnTo>
                <a:lnTo>
                  <a:pt x="320" y="84"/>
                </a:lnTo>
                <a:lnTo>
                  <a:pt x="320" y="70"/>
                </a:lnTo>
                <a:lnTo>
                  <a:pt x="320" y="70"/>
                </a:lnTo>
                <a:lnTo>
                  <a:pt x="322" y="60"/>
                </a:lnTo>
                <a:lnTo>
                  <a:pt x="320" y="54"/>
                </a:lnTo>
                <a:lnTo>
                  <a:pt x="216" y="50"/>
                </a:lnTo>
                <a:lnTo>
                  <a:pt x="216" y="50"/>
                </a:lnTo>
                <a:lnTo>
                  <a:pt x="202" y="44"/>
                </a:lnTo>
                <a:lnTo>
                  <a:pt x="194" y="38"/>
                </a:lnTo>
                <a:lnTo>
                  <a:pt x="178" y="34"/>
                </a:lnTo>
                <a:lnTo>
                  <a:pt x="178" y="34"/>
                </a:lnTo>
                <a:lnTo>
                  <a:pt x="172" y="30"/>
                </a:lnTo>
                <a:lnTo>
                  <a:pt x="164" y="24"/>
                </a:lnTo>
                <a:lnTo>
                  <a:pt x="144" y="0"/>
                </a:lnTo>
                <a:lnTo>
                  <a:pt x="132" y="10"/>
                </a:lnTo>
                <a:lnTo>
                  <a:pt x="116" y="4"/>
                </a:lnTo>
                <a:lnTo>
                  <a:pt x="74" y="6"/>
                </a:lnTo>
                <a:lnTo>
                  <a:pt x="74" y="6"/>
                </a:lnTo>
                <a:lnTo>
                  <a:pt x="74" y="6"/>
                </a:lnTo>
                <a:lnTo>
                  <a:pt x="6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9446169" y="4709878"/>
            <a:ext cx="806450" cy="638175"/>
          </a:xfrm>
          <a:custGeom>
            <a:avLst/>
            <a:gdLst>
              <a:gd name="T0" fmla="*/ 488 w 508"/>
              <a:gd name="T1" fmla="*/ 130 h 402"/>
              <a:gd name="T2" fmla="*/ 508 w 508"/>
              <a:gd name="T3" fmla="*/ 126 h 402"/>
              <a:gd name="T4" fmla="*/ 496 w 508"/>
              <a:gd name="T5" fmla="*/ 110 h 402"/>
              <a:gd name="T6" fmla="*/ 446 w 508"/>
              <a:gd name="T7" fmla="*/ 44 h 402"/>
              <a:gd name="T8" fmla="*/ 402 w 508"/>
              <a:gd name="T9" fmla="*/ 44 h 402"/>
              <a:gd name="T10" fmla="*/ 400 w 508"/>
              <a:gd name="T11" fmla="*/ 58 h 402"/>
              <a:gd name="T12" fmla="*/ 372 w 508"/>
              <a:gd name="T13" fmla="*/ 50 h 402"/>
              <a:gd name="T14" fmla="*/ 332 w 508"/>
              <a:gd name="T15" fmla="*/ 64 h 402"/>
              <a:gd name="T16" fmla="*/ 310 w 508"/>
              <a:gd name="T17" fmla="*/ 70 h 402"/>
              <a:gd name="T18" fmla="*/ 298 w 508"/>
              <a:gd name="T19" fmla="*/ 76 h 402"/>
              <a:gd name="T20" fmla="*/ 286 w 508"/>
              <a:gd name="T21" fmla="*/ 58 h 402"/>
              <a:gd name="T22" fmla="*/ 314 w 508"/>
              <a:gd name="T23" fmla="*/ 22 h 402"/>
              <a:gd name="T24" fmla="*/ 312 w 508"/>
              <a:gd name="T25" fmla="*/ 12 h 402"/>
              <a:gd name="T26" fmla="*/ 288 w 508"/>
              <a:gd name="T27" fmla="*/ 26 h 402"/>
              <a:gd name="T28" fmla="*/ 278 w 508"/>
              <a:gd name="T29" fmla="*/ 20 h 402"/>
              <a:gd name="T30" fmla="*/ 252 w 508"/>
              <a:gd name="T31" fmla="*/ 18 h 402"/>
              <a:gd name="T32" fmla="*/ 236 w 508"/>
              <a:gd name="T33" fmla="*/ 8 h 402"/>
              <a:gd name="T34" fmla="*/ 208 w 508"/>
              <a:gd name="T35" fmla="*/ 2 h 402"/>
              <a:gd name="T36" fmla="*/ 204 w 508"/>
              <a:gd name="T37" fmla="*/ 24 h 402"/>
              <a:gd name="T38" fmla="*/ 210 w 508"/>
              <a:gd name="T39" fmla="*/ 48 h 402"/>
              <a:gd name="T40" fmla="*/ 200 w 508"/>
              <a:gd name="T41" fmla="*/ 54 h 402"/>
              <a:gd name="T42" fmla="*/ 182 w 508"/>
              <a:gd name="T43" fmla="*/ 46 h 402"/>
              <a:gd name="T44" fmla="*/ 156 w 508"/>
              <a:gd name="T45" fmla="*/ 32 h 402"/>
              <a:gd name="T46" fmla="*/ 144 w 508"/>
              <a:gd name="T47" fmla="*/ 80 h 402"/>
              <a:gd name="T48" fmla="*/ 136 w 508"/>
              <a:gd name="T49" fmla="*/ 120 h 402"/>
              <a:gd name="T50" fmla="*/ 104 w 508"/>
              <a:gd name="T51" fmla="*/ 204 h 402"/>
              <a:gd name="T52" fmla="*/ 64 w 508"/>
              <a:gd name="T53" fmla="*/ 248 h 402"/>
              <a:gd name="T54" fmla="*/ 42 w 508"/>
              <a:gd name="T55" fmla="*/ 264 h 402"/>
              <a:gd name="T56" fmla="*/ 10 w 508"/>
              <a:gd name="T57" fmla="*/ 292 h 402"/>
              <a:gd name="T58" fmla="*/ 6 w 508"/>
              <a:gd name="T59" fmla="*/ 368 h 402"/>
              <a:gd name="T60" fmla="*/ 16 w 508"/>
              <a:gd name="T61" fmla="*/ 402 h 402"/>
              <a:gd name="T62" fmla="*/ 44 w 508"/>
              <a:gd name="T63" fmla="*/ 398 h 402"/>
              <a:gd name="T64" fmla="*/ 34 w 508"/>
              <a:gd name="T65" fmla="*/ 372 h 402"/>
              <a:gd name="T66" fmla="*/ 24 w 508"/>
              <a:gd name="T67" fmla="*/ 346 h 402"/>
              <a:gd name="T68" fmla="*/ 64 w 508"/>
              <a:gd name="T69" fmla="*/ 324 h 402"/>
              <a:gd name="T70" fmla="*/ 140 w 508"/>
              <a:gd name="T71" fmla="*/ 288 h 402"/>
              <a:gd name="T72" fmla="*/ 152 w 508"/>
              <a:gd name="T73" fmla="*/ 294 h 402"/>
              <a:gd name="T74" fmla="*/ 192 w 508"/>
              <a:gd name="T75" fmla="*/ 274 h 402"/>
              <a:gd name="T76" fmla="*/ 214 w 508"/>
              <a:gd name="T77" fmla="*/ 266 h 402"/>
              <a:gd name="T78" fmla="*/ 250 w 508"/>
              <a:gd name="T79" fmla="*/ 252 h 402"/>
              <a:gd name="T80" fmla="*/ 260 w 508"/>
              <a:gd name="T81" fmla="*/ 188 h 402"/>
              <a:gd name="T82" fmla="*/ 286 w 508"/>
              <a:gd name="T83" fmla="*/ 230 h 402"/>
              <a:gd name="T84" fmla="*/ 314 w 508"/>
              <a:gd name="T85" fmla="*/ 208 h 402"/>
              <a:gd name="T86" fmla="*/ 332 w 508"/>
              <a:gd name="T87" fmla="*/ 198 h 402"/>
              <a:gd name="T88" fmla="*/ 350 w 508"/>
              <a:gd name="T89" fmla="*/ 190 h 402"/>
              <a:gd name="T90" fmla="*/ 376 w 508"/>
              <a:gd name="T91" fmla="*/ 194 h 402"/>
              <a:gd name="T92" fmla="*/ 392 w 508"/>
              <a:gd name="T93" fmla="*/ 186 h 402"/>
              <a:gd name="T94" fmla="*/ 406 w 508"/>
              <a:gd name="T95" fmla="*/ 182 h 402"/>
              <a:gd name="T96" fmla="*/ 414 w 508"/>
              <a:gd name="T97" fmla="*/ 188 h 402"/>
              <a:gd name="T98" fmla="*/ 432 w 508"/>
              <a:gd name="T99" fmla="*/ 180 h 402"/>
              <a:gd name="T100" fmla="*/ 464 w 508"/>
              <a:gd name="T101" fmla="*/ 146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08" h="402">
                <a:moveTo>
                  <a:pt x="476" y="138"/>
                </a:moveTo>
                <a:lnTo>
                  <a:pt x="476" y="138"/>
                </a:lnTo>
                <a:lnTo>
                  <a:pt x="484" y="134"/>
                </a:lnTo>
                <a:lnTo>
                  <a:pt x="488" y="130"/>
                </a:lnTo>
                <a:lnTo>
                  <a:pt x="488" y="128"/>
                </a:lnTo>
                <a:lnTo>
                  <a:pt x="490" y="126"/>
                </a:lnTo>
                <a:lnTo>
                  <a:pt x="492" y="126"/>
                </a:lnTo>
                <a:lnTo>
                  <a:pt x="508" y="126"/>
                </a:lnTo>
                <a:lnTo>
                  <a:pt x="508" y="116"/>
                </a:lnTo>
                <a:lnTo>
                  <a:pt x="508" y="116"/>
                </a:lnTo>
                <a:lnTo>
                  <a:pt x="502" y="114"/>
                </a:lnTo>
                <a:lnTo>
                  <a:pt x="496" y="110"/>
                </a:lnTo>
                <a:lnTo>
                  <a:pt x="472" y="88"/>
                </a:lnTo>
                <a:lnTo>
                  <a:pt x="472" y="88"/>
                </a:lnTo>
                <a:lnTo>
                  <a:pt x="460" y="58"/>
                </a:lnTo>
                <a:lnTo>
                  <a:pt x="446" y="44"/>
                </a:lnTo>
                <a:lnTo>
                  <a:pt x="446" y="44"/>
                </a:lnTo>
                <a:lnTo>
                  <a:pt x="424" y="42"/>
                </a:lnTo>
                <a:lnTo>
                  <a:pt x="406" y="44"/>
                </a:lnTo>
                <a:lnTo>
                  <a:pt x="402" y="44"/>
                </a:lnTo>
                <a:lnTo>
                  <a:pt x="404" y="54"/>
                </a:lnTo>
                <a:lnTo>
                  <a:pt x="404" y="56"/>
                </a:lnTo>
                <a:lnTo>
                  <a:pt x="404" y="58"/>
                </a:lnTo>
                <a:lnTo>
                  <a:pt x="400" y="58"/>
                </a:lnTo>
                <a:lnTo>
                  <a:pt x="388" y="64"/>
                </a:lnTo>
                <a:lnTo>
                  <a:pt x="386" y="62"/>
                </a:lnTo>
                <a:lnTo>
                  <a:pt x="386" y="62"/>
                </a:lnTo>
                <a:lnTo>
                  <a:pt x="372" y="50"/>
                </a:lnTo>
                <a:lnTo>
                  <a:pt x="368" y="50"/>
                </a:lnTo>
                <a:lnTo>
                  <a:pt x="364" y="50"/>
                </a:lnTo>
                <a:lnTo>
                  <a:pt x="364" y="50"/>
                </a:lnTo>
                <a:lnTo>
                  <a:pt x="332" y="64"/>
                </a:lnTo>
                <a:lnTo>
                  <a:pt x="322" y="68"/>
                </a:lnTo>
                <a:lnTo>
                  <a:pt x="316" y="66"/>
                </a:lnTo>
                <a:lnTo>
                  <a:pt x="316" y="66"/>
                </a:lnTo>
                <a:lnTo>
                  <a:pt x="310" y="70"/>
                </a:lnTo>
                <a:lnTo>
                  <a:pt x="304" y="76"/>
                </a:lnTo>
                <a:lnTo>
                  <a:pt x="300" y="80"/>
                </a:lnTo>
                <a:lnTo>
                  <a:pt x="298" y="76"/>
                </a:lnTo>
                <a:lnTo>
                  <a:pt x="298" y="76"/>
                </a:lnTo>
                <a:lnTo>
                  <a:pt x="288" y="66"/>
                </a:lnTo>
                <a:lnTo>
                  <a:pt x="286" y="62"/>
                </a:lnTo>
                <a:lnTo>
                  <a:pt x="286" y="58"/>
                </a:lnTo>
                <a:lnTo>
                  <a:pt x="286" y="58"/>
                </a:lnTo>
                <a:lnTo>
                  <a:pt x="290" y="50"/>
                </a:lnTo>
                <a:lnTo>
                  <a:pt x="300" y="38"/>
                </a:lnTo>
                <a:lnTo>
                  <a:pt x="300" y="38"/>
                </a:lnTo>
                <a:lnTo>
                  <a:pt x="314" y="22"/>
                </a:lnTo>
                <a:lnTo>
                  <a:pt x="318" y="16"/>
                </a:lnTo>
                <a:lnTo>
                  <a:pt x="316" y="12"/>
                </a:lnTo>
                <a:lnTo>
                  <a:pt x="316" y="12"/>
                </a:lnTo>
                <a:lnTo>
                  <a:pt x="312" y="12"/>
                </a:lnTo>
                <a:lnTo>
                  <a:pt x="308" y="14"/>
                </a:lnTo>
                <a:lnTo>
                  <a:pt x="298" y="20"/>
                </a:lnTo>
                <a:lnTo>
                  <a:pt x="298" y="20"/>
                </a:lnTo>
                <a:lnTo>
                  <a:pt x="288" y="26"/>
                </a:lnTo>
                <a:lnTo>
                  <a:pt x="282" y="28"/>
                </a:lnTo>
                <a:lnTo>
                  <a:pt x="282" y="28"/>
                </a:lnTo>
                <a:lnTo>
                  <a:pt x="280" y="26"/>
                </a:lnTo>
                <a:lnTo>
                  <a:pt x="278" y="20"/>
                </a:lnTo>
                <a:lnTo>
                  <a:pt x="276" y="20"/>
                </a:lnTo>
                <a:lnTo>
                  <a:pt x="270" y="6"/>
                </a:lnTo>
                <a:lnTo>
                  <a:pt x="254" y="16"/>
                </a:lnTo>
                <a:lnTo>
                  <a:pt x="252" y="18"/>
                </a:lnTo>
                <a:lnTo>
                  <a:pt x="252" y="16"/>
                </a:lnTo>
                <a:lnTo>
                  <a:pt x="252" y="16"/>
                </a:lnTo>
                <a:lnTo>
                  <a:pt x="252" y="16"/>
                </a:lnTo>
                <a:lnTo>
                  <a:pt x="236" y="8"/>
                </a:lnTo>
                <a:lnTo>
                  <a:pt x="220" y="2"/>
                </a:lnTo>
                <a:lnTo>
                  <a:pt x="220" y="2"/>
                </a:lnTo>
                <a:lnTo>
                  <a:pt x="214" y="0"/>
                </a:lnTo>
                <a:lnTo>
                  <a:pt x="208" y="2"/>
                </a:lnTo>
                <a:lnTo>
                  <a:pt x="204" y="6"/>
                </a:lnTo>
                <a:lnTo>
                  <a:pt x="198" y="12"/>
                </a:lnTo>
                <a:lnTo>
                  <a:pt x="204" y="24"/>
                </a:lnTo>
                <a:lnTo>
                  <a:pt x="204" y="24"/>
                </a:lnTo>
                <a:lnTo>
                  <a:pt x="210" y="38"/>
                </a:lnTo>
                <a:lnTo>
                  <a:pt x="210" y="44"/>
                </a:lnTo>
                <a:lnTo>
                  <a:pt x="210" y="48"/>
                </a:lnTo>
                <a:lnTo>
                  <a:pt x="210" y="48"/>
                </a:lnTo>
                <a:lnTo>
                  <a:pt x="208" y="52"/>
                </a:lnTo>
                <a:lnTo>
                  <a:pt x="204" y="54"/>
                </a:lnTo>
                <a:lnTo>
                  <a:pt x="204" y="54"/>
                </a:lnTo>
                <a:lnTo>
                  <a:pt x="200" y="54"/>
                </a:lnTo>
                <a:lnTo>
                  <a:pt x="194" y="54"/>
                </a:lnTo>
                <a:lnTo>
                  <a:pt x="188" y="50"/>
                </a:lnTo>
                <a:lnTo>
                  <a:pt x="182" y="46"/>
                </a:lnTo>
                <a:lnTo>
                  <a:pt x="182" y="46"/>
                </a:lnTo>
                <a:lnTo>
                  <a:pt x="164" y="36"/>
                </a:lnTo>
                <a:lnTo>
                  <a:pt x="156" y="32"/>
                </a:lnTo>
                <a:lnTo>
                  <a:pt x="156" y="32"/>
                </a:lnTo>
                <a:lnTo>
                  <a:pt x="156" y="32"/>
                </a:lnTo>
                <a:lnTo>
                  <a:pt x="156" y="34"/>
                </a:lnTo>
                <a:lnTo>
                  <a:pt x="156" y="52"/>
                </a:lnTo>
                <a:lnTo>
                  <a:pt x="144" y="66"/>
                </a:lnTo>
                <a:lnTo>
                  <a:pt x="144" y="80"/>
                </a:lnTo>
                <a:lnTo>
                  <a:pt x="148" y="94"/>
                </a:lnTo>
                <a:lnTo>
                  <a:pt x="150" y="94"/>
                </a:lnTo>
                <a:lnTo>
                  <a:pt x="140" y="108"/>
                </a:lnTo>
                <a:lnTo>
                  <a:pt x="136" y="120"/>
                </a:lnTo>
                <a:lnTo>
                  <a:pt x="136" y="122"/>
                </a:lnTo>
                <a:lnTo>
                  <a:pt x="124" y="134"/>
                </a:lnTo>
                <a:lnTo>
                  <a:pt x="104" y="180"/>
                </a:lnTo>
                <a:lnTo>
                  <a:pt x="104" y="204"/>
                </a:lnTo>
                <a:lnTo>
                  <a:pt x="104" y="204"/>
                </a:lnTo>
                <a:lnTo>
                  <a:pt x="60" y="230"/>
                </a:lnTo>
                <a:lnTo>
                  <a:pt x="58" y="234"/>
                </a:lnTo>
                <a:lnTo>
                  <a:pt x="64" y="248"/>
                </a:lnTo>
                <a:lnTo>
                  <a:pt x="64" y="248"/>
                </a:lnTo>
                <a:lnTo>
                  <a:pt x="64" y="248"/>
                </a:lnTo>
                <a:lnTo>
                  <a:pt x="60" y="266"/>
                </a:lnTo>
                <a:lnTo>
                  <a:pt x="42" y="264"/>
                </a:lnTo>
                <a:lnTo>
                  <a:pt x="38" y="284"/>
                </a:lnTo>
                <a:lnTo>
                  <a:pt x="16" y="284"/>
                </a:lnTo>
                <a:lnTo>
                  <a:pt x="10" y="292"/>
                </a:lnTo>
                <a:lnTo>
                  <a:pt x="10" y="292"/>
                </a:lnTo>
                <a:lnTo>
                  <a:pt x="4" y="306"/>
                </a:lnTo>
                <a:lnTo>
                  <a:pt x="0" y="356"/>
                </a:lnTo>
                <a:lnTo>
                  <a:pt x="4" y="368"/>
                </a:lnTo>
                <a:lnTo>
                  <a:pt x="6" y="368"/>
                </a:lnTo>
                <a:lnTo>
                  <a:pt x="6" y="380"/>
                </a:lnTo>
                <a:lnTo>
                  <a:pt x="16" y="392"/>
                </a:lnTo>
                <a:lnTo>
                  <a:pt x="16" y="392"/>
                </a:lnTo>
                <a:lnTo>
                  <a:pt x="16" y="402"/>
                </a:lnTo>
                <a:lnTo>
                  <a:pt x="42" y="400"/>
                </a:lnTo>
                <a:lnTo>
                  <a:pt x="44" y="398"/>
                </a:lnTo>
                <a:lnTo>
                  <a:pt x="44" y="398"/>
                </a:lnTo>
                <a:lnTo>
                  <a:pt x="44" y="398"/>
                </a:lnTo>
                <a:lnTo>
                  <a:pt x="44" y="396"/>
                </a:lnTo>
                <a:lnTo>
                  <a:pt x="52" y="388"/>
                </a:lnTo>
                <a:lnTo>
                  <a:pt x="36" y="372"/>
                </a:lnTo>
                <a:lnTo>
                  <a:pt x="34" y="372"/>
                </a:lnTo>
                <a:lnTo>
                  <a:pt x="24" y="364"/>
                </a:lnTo>
                <a:lnTo>
                  <a:pt x="24" y="364"/>
                </a:lnTo>
                <a:lnTo>
                  <a:pt x="24" y="362"/>
                </a:lnTo>
                <a:lnTo>
                  <a:pt x="24" y="346"/>
                </a:lnTo>
                <a:lnTo>
                  <a:pt x="36" y="346"/>
                </a:lnTo>
                <a:lnTo>
                  <a:pt x="38" y="340"/>
                </a:lnTo>
                <a:lnTo>
                  <a:pt x="32" y="324"/>
                </a:lnTo>
                <a:lnTo>
                  <a:pt x="64" y="324"/>
                </a:lnTo>
                <a:lnTo>
                  <a:pt x="120" y="298"/>
                </a:lnTo>
                <a:lnTo>
                  <a:pt x="126" y="286"/>
                </a:lnTo>
                <a:lnTo>
                  <a:pt x="128" y="282"/>
                </a:lnTo>
                <a:lnTo>
                  <a:pt x="140" y="288"/>
                </a:lnTo>
                <a:lnTo>
                  <a:pt x="140" y="288"/>
                </a:lnTo>
                <a:lnTo>
                  <a:pt x="140" y="290"/>
                </a:lnTo>
                <a:lnTo>
                  <a:pt x="146" y="296"/>
                </a:lnTo>
                <a:lnTo>
                  <a:pt x="152" y="294"/>
                </a:lnTo>
                <a:lnTo>
                  <a:pt x="150" y="282"/>
                </a:lnTo>
                <a:lnTo>
                  <a:pt x="168" y="282"/>
                </a:lnTo>
                <a:lnTo>
                  <a:pt x="186" y="286"/>
                </a:lnTo>
                <a:lnTo>
                  <a:pt x="192" y="274"/>
                </a:lnTo>
                <a:lnTo>
                  <a:pt x="194" y="272"/>
                </a:lnTo>
                <a:lnTo>
                  <a:pt x="194" y="272"/>
                </a:lnTo>
                <a:lnTo>
                  <a:pt x="196" y="272"/>
                </a:lnTo>
                <a:lnTo>
                  <a:pt x="214" y="266"/>
                </a:lnTo>
                <a:lnTo>
                  <a:pt x="218" y="238"/>
                </a:lnTo>
                <a:lnTo>
                  <a:pt x="238" y="256"/>
                </a:lnTo>
                <a:lnTo>
                  <a:pt x="246" y="256"/>
                </a:lnTo>
                <a:lnTo>
                  <a:pt x="250" y="252"/>
                </a:lnTo>
                <a:lnTo>
                  <a:pt x="248" y="192"/>
                </a:lnTo>
                <a:lnTo>
                  <a:pt x="248" y="190"/>
                </a:lnTo>
                <a:lnTo>
                  <a:pt x="248" y="186"/>
                </a:lnTo>
                <a:lnTo>
                  <a:pt x="260" y="188"/>
                </a:lnTo>
                <a:lnTo>
                  <a:pt x="262" y="188"/>
                </a:lnTo>
                <a:lnTo>
                  <a:pt x="264" y="190"/>
                </a:lnTo>
                <a:lnTo>
                  <a:pt x="264" y="190"/>
                </a:lnTo>
                <a:lnTo>
                  <a:pt x="286" y="230"/>
                </a:lnTo>
                <a:lnTo>
                  <a:pt x="312" y="226"/>
                </a:lnTo>
                <a:lnTo>
                  <a:pt x="318" y="224"/>
                </a:lnTo>
                <a:lnTo>
                  <a:pt x="322" y="216"/>
                </a:lnTo>
                <a:lnTo>
                  <a:pt x="314" y="208"/>
                </a:lnTo>
                <a:lnTo>
                  <a:pt x="312" y="206"/>
                </a:lnTo>
                <a:lnTo>
                  <a:pt x="330" y="200"/>
                </a:lnTo>
                <a:lnTo>
                  <a:pt x="332" y="198"/>
                </a:lnTo>
                <a:lnTo>
                  <a:pt x="332" y="198"/>
                </a:lnTo>
                <a:lnTo>
                  <a:pt x="340" y="206"/>
                </a:lnTo>
                <a:lnTo>
                  <a:pt x="346" y="202"/>
                </a:lnTo>
                <a:lnTo>
                  <a:pt x="346" y="190"/>
                </a:lnTo>
                <a:lnTo>
                  <a:pt x="350" y="190"/>
                </a:lnTo>
                <a:lnTo>
                  <a:pt x="364" y="190"/>
                </a:lnTo>
                <a:lnTo>
                  <a:pt x="364" y="190"/>
                </a:lnTo>
                <a:lnTo>
                  <a:pt x="370" y="192"/>
                </a:lnTo>
                <a:lnTo>
                  <a:pt x="376" y="194"/>
                </a:lnTo>
                <a:lnTo>
                  <a:pt x="382" y="198"/>
                </a:lnTo>
                <a:lnTo>
                  <a:pt x="386" y="202"/>
                </a:lnTo>
                <a:lnTo>
                  <a:pt x="388" y="206"/>
                </a:lnTo>
                <a:lnTo>
                  <a:pt x="392" y="186"/>
                </a:lnTo>
                <a:lnTo>
                  <a:pt x="392" y="186"/>
                </a:lnTo>
                <a:lnTo>
                  <a:pt x="396" y="184"/>
                </a:lnTo>
                <a:lnTo>
                  <a:pt x="400" y="182"/>
                </a:lnTo>
                <a:lnTo>
                  <a:pt x="406" y="182"/>
                </a:lnTo>
                <a:lnTo>
                  <a:pt x="412" y="184"/>
                </a:lnTo>
                <a:lnTo>
                  <a:pt x="414" y="186"/>
                </a:lnTo>
                <a:lnTo>
                  <a:pt x="414" y="186"/>
                </a:lnTo>
                <a:lnTo>
                  <a:pt x="414" y="188"/>
                </a:lnTo>
                <a:lnTo>
                  <a:pt x="414" y="188"/>
                </a:lnTo>
                <a:lnTo>
                  <a:pt x="418" y="188"/>
                </a:lnTo>
                <a:lnTo>
                  <a:pt x="418" y="188"/>
                </a:lnTo>
                <a:lnTo>
                  <a:pt x="432" y="180"/>
                </a:lnTo>
                <a:lnTo>
                  <a:pt x="460" y="160"/>
                </a:lnTo>
                <a:lnTo>
                  <a:pt x="460" y="160"/>
                </a:lnTo>
                <a:lnTo>
                  <a:pt x="460" y="152"/>
                </a:lnTo>
                <a:lnTo>
                  <a:pt x="464" y="146"/>
                </a:lnTo>
                <a:lnTo>
                  <a:pt x="470" y="140"/>
                </a:lnTo>
                <a:lnTo>
                  <a:pt x="476" y="138"/>
                </a:lnTo>
                <a:lnTo>
                  <a:pt x="476" y="1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1"/>
          <p:cNvSpPr>
            <a:spLocks/>
          </p:cNvSpPr>
          <p:nvPr/>
        </p:nvSpPr>
        <p:spPr bwMode="auto">
          <a:xfrm>
            <a:off x="9827169" y="4157428"/>
            <a:ext cx="482600" cy="657225"/>
          </a:xfrm>
          <a:custGeom>
            <a:avLst/>
            <a:gdLst>
              <a:gd name="T0" fmla="*/ 220 w 304"/>
              <a:gd name="T1" fmla="*/ 0 h 414"/>
              <a:gd name="T2" fmla="*/ 206 w 304"/>
              <a:gd name="T3" fmla="*/ 16 h 414"/>
              <a:gd name="T4" fmla="*/ 184 w 304"/>
              <a:gd name="T5" fmla="*/ 32 h 414"/>
              <a:gd name="T6" fmla="*/ 176 w 304"/>
              <a:gd name="T7" fmla="*/ 32 h 414"/>
              <a:gd name="T8" fmla="*/ 174 w 304"/>
              <a:gd name="T9" fmla="*/ 22 h 414"/>
              <a:gd name="T10" fmla="*/ 152 w 304"/>
              <a:gd name="T11" fmla="*/ 24 h 414"/>
              <a:gd name="T12" fmla="*/ 108 w 304"/>
              <a:gd name="T13" fmla="*/ 34 h 414"/>
              <a:gd name="T14" fmla="*/ 72 w 304"/>
              <a:gd name="T15" fmla="*/ 42 h 414"/>
              <a:gd name="T16" fmla="*/ 40 w 304"/>
              <a:gd name="T17" fmla="*/ 56 h 414"/>
              <a:gd name="T18" fmla="*/ 28 w 304"/>
              <a:gd name="T19" fmla="*/ 62 h 414"/>
              <a:gd name="T20" fmla="*/ 16 w 304"/>
              <a:gd name="T21" fmla="*/ 84 h 414"/>
              <a:gd name="T22" fmla="*/ 22 w 304"/>
              <a:gd name="T23" fmla="*/ 92 h 414"/>
              <a:gd name="T24" fmla="*/ 34 w 304"/>
              <a:gd name="T25" fmla="*/ 140 h 414"/>
              <a:gd name="T26" fmla="*/ 32 w 304"/>
              <a:gd name="T27" fmla="*/ 144 h 414"/>
              <a:gd name="T28" fmla="*/ 0 w 304"/>
              <a:gd name="T29" fmla="*/ 200 h 414"/>
              <a:gd name="T30" fmla="*/ 12 w 304"/>
              <a:gd name="T31" fmla="*/ 196 h 414"/>
              <a:gd name="T32" fmla="*/ 18 w 304"/>
              <a:gd name="T33" fmla="*/ 202 h 414"/>
              <a:gd name="T34" fmla="*/ 16 w 304"/>
              <a:gd name="T35" fmla="*/ 226 h 414"/>
              <a:gd name="T36" fmla="*/ 24 w 304"/>
              <a:gd name="T37" fmla="*/ 262 h 414"/>
              <a:gd name="T38" fmla="*/ 40 w 304"/>
              <a:gd name="T39" fmla="*/ 280 h 414"/>
              <a:gd name="T40" fmla="*/ 42 w 304"/>
              <a:gd name="T41" fmla="*/ 304 h 414"/>
              <a:gd name="T42" fmla="*/ 44 w 304"/>
              <a:gd name="T43" fmla="*/ 320 h 414"/>
              <a:gd name="T44" fmla="*/ 44 w 304"/>
              <a:gd name="T45" fmla="*/ 362 h 414"/>
              <a:gd name="T46" fmla="*/ 52 w 304"/>
              <a:gd name="T47" fmla="*/ 362 h 414"/>
              <a:gd name="T48" fmla="*/ 72 w 304"/>
              <a:gd name="T49" fmla="*/ 352 h 414"/>
              <a:gd name="T50" fmla="*/ 84 w 304"/>
              <a:gd name="T51" fmla="*/ 356 h 414"/>
              <a:gd name="T52" fmla="*/ 86 w 304"/>
              <a:gd name="T53" fmla="*/ 366 h 414"/>
              <a:gd name="T54" fmla="*/ 56 w 304"/>
              <a:gd name="T55" fmla="*/ 406 h 414"/>
              <a:gd name="T56" fmla="*/ 72 w 304"/>
              <a:gd name="T57" fmla="*/ 408 h 414"/>
              <a:gd name="T58" fmla="*/ 80 w 304"/>
              <a:gd name="T59" fmla="*/ 406 h 414"/>
              <a:gd name="T60" fmla="*/ 120 w 304"/>
              <a:gd name="T61" fmla="*/ 390 h 414"/>
              <a:gd name="T62" fmla="*/ 142 w 304"/>
              <a:gd name="T63" fmla="*/ 394 h 414"/>
              <a:gd name="T64" fmla="*/ 154 w 304"/>
              <a:gd name="T65" fmla="*/ 390 h 414"/>
              <a:gd name="T66" fmla="*/ 152 w 304"/>
              <a:gd name="T67" fmla="*/ 384 h 414"/>
              <a:gd name="T68" fmla="*/ 150 w 304"/>
              <a:gd name="T69" fmla="*/ 366 h 414"/>
              <a:gd name="T70" fmla="*/ 150 w 304"/>
              <a:gd name="T71" fmla="*/ 358 h 414"/>
              <a:gd name="T72" fmla="*/ 162 w 304"/>
              <a:gd name="T73" fmla="*/ 336 h 414"/>
              <a:gd name="T74" fmla="*/ 162 w 304"/>
              <a:gd name="T75" fmla="*/ 334 h 414"/>
              <a:gd name="T76" fmla="*/ 164 w 304"/>
              <a:gd name="T77" fmla="*/ 324 h 414"/>
              <a:gd name="T78" fmla="*/ 164 w 304"/>
              <a:gd name="T79" fmla="*/ 316 h 414"/>
              <a:gd name="T80" fmla="*/ 178 w 304"/>
              <a:gd name="T81" fmla="*/ 298 h 414"/>
              <a:gd name="T82" fmla="*/ 186 w 304"/>
              <a:gd name="T83" fmla="*/ 278 h 414"/>
              <a:gd name="T84" fmla="*/ 190 w 304"/>
              <a:gd name="T85" fmla="*/ 270 h 414"/>
              <a:gd name="T86" fmla="*/ 206 w 304"/>
              <a:gd name="T87" fmla="*/ 256 h 414"/>
              <a:gd name="T88" fmla="*/ 194 w 304"/>
              <a:gd name="T89" fmla="*/ 242 h 414"/>
              <a:gd name="T90" fmla="*/ 194 w 304"/>
              <a:gd name="T91" fmla="*/ 228 h 414"/>
              <a:gd name="T92" fmla="*/ 224 w 304"/>
              <a:gd name="T93" fmla="*/ 200 h 414"/>
              <a:gd name="T94" fmla="*/ 222 w 304"/>
              <a:gd name="T95" fmla="*/ 192 h 414"/>
              <a:gd name="T96" fmla="*/ 220 w 304"/>
              <a:gd name="T97" fmla="*/ 170 h 414"/>
              <a:gd name="T98" fmla="*/ 230 w 304"/>
              <a:gd name="T99" fmla="*/ 146 h 414"/>
              <a:gd name="T100" fmla="*/ 250 w 304"/>
              <a:gd name="T101" fmla="*/ 136 h 414"/>
              <a:gd name="T102" fmla="*/ 272 w 304"/>
              <a:gd name="T103" fmla="*/ 140 h 414"/>
              <a:gd name="T104" fmla="*/ 284 w 304"/>
              <a:gd name="T105" fmla="*/ 128 h 414"/>
              <a:gd name="T106" fmla="*/ 296 w 304"/>
              <a:gd name="T107" fmla="*/ 108 h 414"/>
              <a:gd name="T108" fmla="*/ 300 w 304"/>
              <a:gd name="T109" fmla="*/ 102 h 414"/>
              <a:gd name="T110" fmla="*/ 296 w 304"/>
              <a:gd name="T111" fmla="*/ 84 h 414"/>
              <a:gd name="T112" fmla="*/ 276 w 304"/>
              <a:gd name="T113" fmla="*/ 52 h 414"/>
              <a:gd name="T114" fmla="*/ 274 w 304"/>
              <a:gd name="T115" fmla="*/ 40 h 414"/>
              <a:gd name="T116" fmla="*/ 264 w 304"/>
              <a:gd name="T117" fmla="*/ 2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4" h="414">
                <a:moveTo>
                  <a:pt x="240" y="16"/>
                </a:moveTo>
                <a:lnTo>
                  <a:pt x="238" y="16"/>
                </a:lnTo>
                <a:lnTo>
                  <a:pt x="220" y="0"/>
                </a:lnTo>
                <a:lnTo>
                  <a:pt x="212" y="6"/>
                </a:lnTo>
                <a:lnTo>
                  <a:pt x="212" y="6"/>
                </a:lnTo>
                <a:lnTo>
                  <a:pt x="206" y="16"/>
                </a:lnTo>
                <a:lnTo>
                  <a:pt x="200" y="24"/>
                </a:lnTo>
                <a:lnTo>
                  <a:pt x="192" y="28"/>
                </a:lnTo>
                <a:lnTo>
                  <a:pt x="184" y="32"/>
                </a:lnTo>
                <a:lnTo>
                  <a:pt x="184" y="32"/>
                </a:lnTo>
                <a:lnTo>
                  <a:pt x="180" y="34"/>
                </a:lnTo>
                <a:lnTo>
                  <a:pt x="176" y="32"/>
                </a:lnTo>
                <a:lnTo>
                  <a:pt x="176" y="32"/>
                </a:lnTo>
                <a:lnTo>
                  <a:pt x="174" y="28"/>
                </a:lnTo>
                <a:lnTo>
                  <a:pt x="174" y="22"/>
                </a:lnTo>
                <a:lnTo>
                  <a:pt x="180" y="4"/>
                </a:lnTo>
                <a:lnTo>
                  <a:pt x="152" y="22"/>
                </a:lnTo>
                <a:lnTo>
                  <a:pt x="152" y="24"/>
                </a:lnTo>
                <a:lnTo>
                  <a:pt x="152" y="24"/>
                </a:lnTo>
                <a:lnTo>
                  <a:pt x="128" y="24"/>
                </a:lnTo>
                <a:lnTo>
                  <a:pt x="108" y="34"/>
                </a:lnTo>
                <a:lnTo>
                  <a:pt x="108" y="36"/>
                </a:lnTo>
                <a:lnTo>
                  <a:pt x="84" y="36"/>
                </a:lnTo>
                <a:lnTo>
                  <a:pt x="72" y="42"/>
                </a:lnTo>
                <a:lnTo>
                  <a:pt x="68" y="54"/>
                </a:lnTo>
                <a:lnTo>
                  <a:pt x="66" y="56"/>
                </a:lnTo>
                <a:lnTo>
                  <a:pt x="40" y="56"/>
                </a:lnTo>
                <a:lnTo>
                  <a:pt x="40" y="56"/>
                </a:lnTo>
                <a:lnTo>
                  <a:pt x="34" y="56"/>
                </a:lnTo>
                <a:lnTo>
                  <a:pt x="28" y="62"/>
                </a:lnTo>
                <a:lnTo>
                  <a:pt x="8" y="80"/>
                </a:lnTo>
                <a:lnTo>
                  <a:pt x="8" y="80"/>
                </a:lnTo>
                <a:lnTo>
                  <a:pt x="16" y="84"/>
                </a:lnTo>
                <a:lnTo>
                  <a:pt x="20" y="88"/>
                </a:lnTo>
                <a:lnTo>
                  <a:pt x="22" y="94"/>
                </a:lnTo>
                <a:lnTo>
                  <a:pt x="22" y="92"/>
                </a:lnTo>
                <a:lnTo>
                  <a:pt x="34" y="138"/>
                </a:lnTo>
                <a:lnTo>
                  <a:pt x="34" y="138"/>
                </a:lnTo>
                <a:lnTo>
                  <a:pt x="34" y="140"/>
                </a:lnTo>
                <a:lnTo>
                  <a:pt x="34" y="144"/>
                </a:lnTo>
                <a:lnTo>
                  <a:pt x="34" y="144"/>
                </a:lnTo>
                <a:lnTo>
                  <a:pt x="32" y="144"/>
                </a:lnTo>
                <a:lnTo>
                  <a:pt x="32" y="144"/>
                </a:lnTo>
                <a:lnTo>
                  <a:pt x="0" y="188"/>
                </a:lnTo>
                <a:lnTo>
                  <a:pt x="0" y="200"/>
                </a:lnTo>
                <a:lnTo>
                  <a:pt x="0" y="200"/>
                </a:lnTo>
                <a:lnTo>
                  <a:pt x="8" y="196"/>
                </a:lnTo>
                <a:lnTo>
                  <a:pt x="12" y="196"/>
                </a:lnTo>
                <a:lnTo>
                  <a:pt x="12" y="196"/>
                </a:lnTo>
                <a:lnTo>
                  <a:pt x="16" y="198"/>
                </a:lnTo>
                <a:lnTo>
                  <a:pt x="18" y="202"/>
                </a:lnTo>
                <a:lnTo>
                  <a:pt x="16" y="214"/>
                </a:lnTo>
                <a:lnTo>
                  <a:pt x="16" y="214"/>
                </a:lnTo>
                <a:lnTo>
                  <a:pt x="16" y="226"/>
                </a:lnTo>
                <a:lnTo>
                  <a:pt x="18" y="238"/>
                </a:lnTo>
                <a:lnTo>
                  <a:pt x="20" y="250"/>
                </a:lnTo>
                <a:lnTo>
                  <a:pt x="24" y="262"/>
                </a:lnTo>
                <a:lnTo>
                  <a:pt x="36" y="274"/>
                </a:lnTo>
                <a:lnTo>
                  <a:pt x="36" y="274"/>
                </a:lnTo>
                <a:lnTo>
                  <a:pt x="40" y="280"/>
                </a:lnTo>
                <a:lnTo>
                  <a:pt x="40" y="286"/>
                </a:lnTo>
                <a:lnTo>
                  <a:pt x="36" y="294"/>
                </a:lnTo>
                <a:lnTo>
                  <a:pt x="42" y="304"/>
                </a:lnTo>
                <a:lnTo>
                  <a:pt x="42" y="304"/>
                </a:lnTo>
                <a:lnTo>
                  <a:pt x="44" y="310"/>
                </a:lnTo>
                <a:lnTo>
                  <a:pt x="44" y="320"/>
                </a:lnTo>
                <a:lnTo>
                  <a:pt x="40" y="330"/>
                </a:lnTo>
                <a:lnTo>
                  <a:pt x="34" y="344"/>
                </a:lnTo>
                <a:lnTo>
                  <a:pt x="44" y="362"/>
                </a:lnTo>
                <a:lnTo>
                  <a:pt x="46" y="366"/>
                </a:lnTo>
                <a:lnTo>
                  <a:pt x="52" y="362"/>
                </a:lnTo>
                <a:lnTo>
                  <a:pt x="52" y="362"/>
                </a:lnTo>
                <a:lnTo>
                  <a:pt x="60" y="356"/>
                </a:lnTo>
                <a:lnTo>
                  <a:pt x="66" y="352"/>
                </a:lnTo>
                <a:lnTo>
                  <a:pt x="72" y="352"/>
                </a:lnTo>
                <a:lnTo>
                  <a:pt x="78" y="352"/>
                </a:lnTo>
                <a:lnTo>
                  <a:pt x="78" y="352"/>
                </a:lnTo>
                <a:lnTo>
                  <a:pt x="84" y="356"/>
                </a:lnTo>
                <a:lnTo>
                  <a:pt x="86" y="362"/>
                </a:lnTo>
                <a:lnTo>
                  <a:pt x="86" y="362"/>
                </a:lnTo>
                <a:lnTo>
                  <a:pt x="86" y="366"/>
                </a:lnTo>
                <a:lnTo>
                  <a:pt x="82" y="374"/>
                </a:lnTo>
                <a:lnTo>
                  <a:pt x="66" y="392"/>
                </a:lnTo>
                <a:lnTo>
                  <a:pt x="56" y="406"/>
                </a:lnTo>
                <a:lnTo>
                  <a:pt x="60" y="414"/>
                </a:lnTo>
                <a:lnTo>
                  <a:pt x="60" y="414"/>
                </a:lnTo>
                <a:lnTo>
                  <a:pt x="72" y="408"/>
                </a:lnTo>
                <a:lnTo>
                  <a:pt x="76" y="406"/>
                </a:lnTo>
                <a:lnTo>
                  <a:pt x="80" y="406"/>
                </a:lnTo>
                <a:lnTo>
                  <a:pt x="80" y="406"/>
                </a:lnTo>
                <a:lnTo>
                  <a:pt x="94" y="402"/>
                </a:lnTo>
                <a:lnTo>
                  <a:pt x="120" y="390"/>
                </a:lnTo>
                <a:lnTo>
                  <a:pt x="120" y="390"/>
                </a:lnTo>
                <a:lnTo>
                  <a:pt x="126" y="388"/>
                </a:lnTo>
                <a:lnTo>
                  <a:pt x="134" y="390"/>
                </a:lnTo>
                <a:lnTo>
                  <a:pt x="142" y="394"/>
                </a:lnTo>
                <a:lnTo>
                  <a:pt x="150" y="402"/>
                </a:lnTo>
                <a:lnTo>
                  <a:pt x="154" y="400"/>
                </a:lnTo>
                <a:lnTo>
                  <a:pt x="154" y="390"/>
                </a:lnTo>
                <a:lnTo>
                  <a:pt x="152" y="388"/>
                </a:lnTo>
                <a:lnTo>
                  <a:pt x="152" y="388"/>
                </a:lnTo>
                <a:lnTo>
                  <a:pt x="152" y="384"/>
                </a:lnTo>
                <a:lnTo>
                  <a:pt x="154" y="380"/>
                </a:lnTo>
                <a:lnTo>
                  <a:pt x="150" y="366"/>
                </a:lnTo>
                <a:lnTo>
                  <a:pt x="150" y="366"/>
                </a:lnTo>
                <a:lnTo>
                  <a:pt x="150" y="362"/>
                </a:lnTo>
                <a:lnTo>
                  <a:pt x="150" y="358"/>
                </a:lnTo>
                <a:lnTo>
                  <a:pt x="150" y="358"/>
                </a:lnTo>
                <a:lnTo>
                  <a:pt x="158" y="352"/>
                </a:lnTo>
                <a:lnTo>
                  <a:pt x="166" y="346"/>
                </a:lnTo>
                <a:lnTo>
                  <a:pt x="162" y="336"/>
                </a:lnTo>
                <a:lnTo>
                  <a:pt x="162" y="336"/>
                </a:lnTo>
                <a:lnTo>
                  <a:pt x="162" y="336"/>
                </a:lnTo>
                <a:lnTo>
                  <a:pt x="162" y="334"/>
                </a:lnTo>
                <a:lnTo>
                  <a:pt x="162" y="334"/>
                </a:lnTo>
                <a:lnTo>
                  <a:pt x="166" y="328"/>
                </a:lnTo>
                <a:lnTo>
                  <a:pt x="164" y="324"/>
                </a:lnTo>
                <a:lnTo>
                  <a:pt x="164" y="324"/>
                </a:lnTo>
                <a:lnTo>
                  <a:pt x="164" y="320"/>
                </a:lnTo>
                <a:lnTo>
                  <a:pt x="164" y="316"/>
                </a:lnTo>
                <a:lnTo>
                  <a:pt x="170" y="308"/>
                </a:lnTo>
                <a:lnTo>
                  <a:pt x="180" y="300"/>
                </a:lnTo>
                <a:lnTo>
                  <a:pt x="178" y="298"/>
                </a:lnTo>
                <a:lnTo>
                  <a:pt x="176" y="296"/>
                </a:lnTo>
                <a:lnTo>
                  <a:pt x="186" y="292"/>
                </a:lnTo>
                <a:lnTo>
                  <a:pt x="186" y="278"/>
                </a:lnTo>
                <a:lnTo>
                  <a:pt x="186" y="278"/>
                </a:lnTo>
                <a:lnTo>
                  <a:pt x="186" y="274"/>
                </a:lnTo>
                <a:lnTo>
                  <a:pt x="190" y="270"/>
                </a:lnTo>
                <a:lnTo>
                  <a:pt x="194" y="266"/>
                </a:lnTo>
                <a:lnTo>
                  <a:pt x="200" y="260"/>
                </a:lnTo>
                <a:lnTo>
                  <a:pt x="206" y="256"/>
                </a:lnTo>
                <a:lnTo>
                  <a:pt x="206" y="256"/>
                </a:lnTo>
                <a:lnTo>
                  <a:pt x="194" y="242"/>
                </a:lnTo>
                <a:lnTo>
                  <a:pt x="194" y="242"/>
                </a:lnTo>
                <a:lnTo>
                  <a:pt x="192" y="238"/>
                </a:lnTo>
                <a:lnTo>
                  <a:pt x="192" y="232"/>
                </a:lnTo>
                <a:lnTo>
                  <a:pt x="194" y="228"/>
                </a:lnTo>
                <a:lnTo>
                  <a:pt x="198" y="222"/>
                </a:lnTo>
                <a:lnTo>
                  <a:pt x="198" y="220"/>
                </a:lnTo>
                <a:lnTo>
                  <a:pt x="224" y="200"/>
                </a:lnTo>
                <a:lnTo>
                  <a:pt x="224" y="194"/>
                </a:lnTo>
                <a:lnTo>
                  <a:pt x="224" y="194"/>
                </a:lnTo>
                <a:lnTo>
                  <a:pt x="222" y="192"/>
                </a:lnTo>
                <a:lnTo>
                  <a:pt x="220" y="186"/>
                </a:lnTo>
                <a:lnTo>
                  <a:pt x="220" y="178"/>
                </a:lnTo>
                <a:lnTo>
                  <a:pt x="220" y="170"/>
                </a:lnTo>
                <a:lnTo>
                  <a:pt x="220" y="170"/>
                </a:lnTo>
                <a:lnTo>
                  <a:pt x="224" y="156"/>
                </a:lnTo>
                <a:lnTo>
                  <a:pt x="230" y="146"/>
                </a:lnTo>
                <a:lnTo>
                  <a:pt x="238" y="138"/>
                </a:lnTo>
                <a:lnTo>
                  <a:pt x="250" y="136"/>
                </a:lnTo>
                <a:lnTo>
                  <a:pt x="250" y="136"/>
                </a:lnTo>
                <a:lnTo>
                  <a:pt x="252" y="136"/>
                </a:lnTo>
                <a:lnTo>
                  <a:pt x="262" y="140"/>
                </a:lnTo>
                <a:lnTo>
                  <a:pt x="272" y="140"/>
                </a:lnTo>
                <a:lnTo>
                  <a:pt x="284" y="128"/>
                </a:lnTo>
                <a:lnTo>
                  <a:pt x="284" y="128"/>
                </a:lnTo>
                <a:lnTo>
                  <a:pt x="284" y="128"/>
                </a:lnTo>
                <a:lnTo>
                  <a:pt x="284" y="128"/>
                </a:lnTo>
                <a:lnTo>
                  <a:pt x="296" y="120"/>
                </a:lnTo>
                <a:lnTo>
                  <a:pt x="296" y="108"/>
                </a:lnTo>
                <a:lnTo>
                  <a:pt x="296" y="106"/>
                </a:lnTo>
                <a:lnTo>
                  <a:pt x="296" y="104"/>
                </a:lnTo>
                <a:lnTo>
                  <a:pt x="300" y="102"/>
                </a:lnTo>
                <a:lnTo>
                  <a:pt x="304" y="98"/>
                </a:lnTo>
                <a:lnTo>
                  <a:pt x="304" y="96"/>
                </a:lnTo>
                <a:lnTo>
                  <a:pt x="296" y="84"/>
                </a:lnTo>
                <a:lnTo>
                  <a:pt x="296" y="84"/>
                </a:lnTo>
                <a:lnTo>
                  <a:pt x="286" y="68"/>
                </a:lnTo>
                <a:lnTo>
                  <a:pt x="276" y="52"/>
                </a:lnTo>
                <a:lnTo>
                  <a:pt x="276" y="52"/>
                </a:lnTo>
                <a:lnTo>
                  <a:pt x="274" y="46"/>
                </a:lnTo>
                <a:lnTo>
                  <a:pt x="274" y="40"/>
                </a:lnTo>
                <a:lnTo>
                  <a:pt x="276" y="34"/>
                </a:lnTo>
                <a:lnTo>
                  <a:pt x="280" y="28"/>
                </a:lnTo>
                <a:lnTo>
                  <a:pt x="264" y="20"/>
                </a:lnTo>
                <a:lnTo>
                  <a:pt x="24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2"/>
          <p:cNvSpPr>
            <a:spLocks/>
          </p:cNvSpPr>
          <p:nvPr/>
        </p:nvSpPr>
        <p:spPr bwMode="auto">
          <a:xfrm>
            <a:off x="10077994" y="4332053"/>
            <a:ext cx="447675" cy="546100"/>
          </a:xfrm>
          <a:custGeom>
            <a:avLst/>
            <a:gdLst>
              <a:gd name="T0" fmla="*/ 132 w 282"/>
              <a:gd name="T1" fmla="*/ 24 h 344"/>
              <a:gd name="T2" fmla="*/ 118 w 282"/>
              <a:gd name="T3" fmla="*/ 40 h 344"/>
              <a:gd name="T4" fmla="*/ 92 w 282"/>
              <a:gd name="T5" fmla="*/ 34 h 344"/>
              <a:gd name="T6" fmla="*/ 78 w 282"/>
              <a:gd name="T7" fmla="*/ 42 h 344"/>
              <a:gd name="T8" fmla="*/ 70 w 282"/>
              <a:gd name="T9" fmla="*/ 74 h 344"/>
              <a:gd name="T10" fmla="*/ 74 w 282"/>
              <a:gd name="T11" fmla="*/ 92 h 344"/>
              <a:gd name="T12" fmla="*/ 46 w 282"/>
              <a:gd name="T13" fmla="*/ 116 h 344"/>
              <a:gd name="T14" fmla="*/ 48 w 282"/>
              <a:gd name="T15" fmla="*/ 134 h 344"/>
              <a:gd name="T16" fmla="*/ 56 w 282"/>
              <a:gd name="T17" fmla="*/ 142 h 344"/>
              <a:gd name="T18" fmla="*/ 56 w 282"/>
              <a:gd name="T19" fmla="*/ 148 h 344"/>
              <a:gd name="T20" fmla="*/ 36 w 282"/>
              <a:gd name="T21" fmla="*/ 166 h 344"/>
              <a:gd name="T22" fmla="*/ 36 w 282"/>
              <a:gd name="T23" fmla="*/ 186 h 344"/>
              <a:gd name="T24" fmla="*/ 30 w 282"/>
              <a:gd name="T25" fmla="*/ 190 h 344"/>
              <a:gd name="T26" fmla="*/ 14 w 282"/>
              <a:gd name="T27" fmla="*/ 208 h 344"/>
              <a:gd name="T28" fmla="*/ 16 w 282"/>
              <a:gd name="T29" fmla="*/ 216 h 344"/>
              <a:gd name="T30" fmla="*/ 16 w 282"/>
              <a:gd name="T31" fmla="*/ 236 h 344"/>
              <a:gd name="T32" fmla="*/ 6 w 282"/>
              <a:gd name="T33" fmla="*/ 250 h 344"/>
              <a:gd name="T34" fmla="*/ 0 w 282"/>
              <a:gd name="T35" fmla="*/ 254 h 344"/>
              <a:gd name="T36" fmla="*/ 6 w 282"/>
              <a:gd name="T37" fmla="*/ 272 h 344"/>
              <a:gd name="T38" fmla="*/ 52 w 282"/>
              <a:gd name="T39" fmla="*/ 272 h 344"/>
              <a:gd name="T40" fmla="*/ 70 w 282"/>
              <a:gd name="T41" fmla="*/ 292 h 344"/>
              <a:gd name="T42" fmla="*/ 102 w 282"/>
              <a:gd name="T43" fmla="*/ 342 h 344"/>
              <a:gd name="T44" fmla="*/ 132 w 282"/>
              <a:gd name="T45" fmla="*/ 340 h 344"/>
              <a:gd name="T46" fmla="*/ 152 w 282"/>
              <a:gd name="T47" fmla="*/ 290 h 344"/>
              <a:gd name="T48" fmla="*/ 172 w 282"/>
              <a:gd name="T49" fmla="*/ 292 h 344"/>
              <a:gd name="T50" fmla="*/ 170 w 282"/>
              <a:gd name="T51" fmla="*/ 276 h 344"/>
              <a:gd name="T52" fmla="*/ 194 w 282"/>
              <a:gd name="T53" fmla="*/ 276 h 344"/>
              <a:gd name="T54" fmla="*/ 208 w 282"/>
              <a:gd name="T55" fmla="*/ 256 h 344"/>
              <a:gd name="T56" fmla="*/ 222 w 282"/>
              <a:gd name="T57" fmla="*/ 226 h 344"/>
              <a:gd name="T58" fmla="*/ 218 w 282"/>
              <a:gd name="T59" fmla="*/ 208 h 344"/>
              <a:gd name="T60" fmla="*/ 236 w 282"/>
              <a:gd name="T61" fmla="*/ 194 h 344"/>
              <a:gd name="T62" fmla="*/ 238 w 282"/>
              <a:gd name="T63" fmla="*/ 182 h 344"/>
              <a:gd name="T64" fmla="*/ 244 w 282"/>
              <a:gd name="T65" fmla="*/ 172 h 344"/>
              <a:gd name="T66" fmla="*/ 238 w 282"/>
              <a:gd name="T67" fmla="*/ 154 h 344"/>
              <a:gd name="T68" fmla="*/ 262 w 282"/>
              <a:gd name="T69" fmla="*/ 134 h 344"/>
              <a:gd name="T70" fmla="*/ 234 w 282"/>
              <a:gd name="T71" fmla="*/ 112 h 344"/>
              <a:gd name="T72" fmla="*/ 242 w 282"/>
              <a:gd name="T73" fmla="*/ 108 h 344"/>
              <a:gd name="T74" fmla="*/ 266 w 282"/>
              <a:gd name="T75" fmla="*/ 96 h 344"/>
              <a:gd name="T76" fmla="*/ 282 w 282"/>
              <a:gd name="T77" fmla="*/ 74 h 344"/>
              <a:gd name="T78" fmla="*/ 270 w 282"/>
              <a:gd name="T79" fmla="*/ 66 h 344"/>
              <a:gd name="T80" fmla="*/ 270 w 282"/>
              <a:gd name="T81" fmla="*/ 58 h 344"/>
              <a:gd name="T82" fmla="*/ 266 w 282"/>
              <a:gd name="T83" fmla="*/ 58 h 344"/>
              <a:gd name="T84" fmla="*/ 256 w 282"/>
              <a:gd name="T85" fmla="*/ 64 h 344"/>
              <a:gd name="T86" fmla="*/ 234 w 282"/>
              <a:gd name="T87" fmla="*/ 54 h 344"/>
              <a:gd name="T88" fmla="*/ 226 w 282"/>
              <a:gd name="T89" fmla="*/ 42 h 344"/>
              <a:gd name="T90" fmla="*/ 222 w 282"/>
              <a:gd name="T91" fmla="*/ 50 h 344"/>
              <a:gd name="T92" fmla="*/ 208 w 282"/>
              <a:gd name="T93" fmla="*/ 60 h 344"/>
              <a:gd name="T94" fmla="*/ 186 w 282"/>
              <a:gd name="T95" fmla="*/ 60 h 344"/>
              <a:gd name="T96" fmla="*/ 178 w 282"/>
              <a:gd name="T97" fmla="*/ 54 h 344"/>
              <a:gd name="T98" fmla="*/ 170 w 282"/>
              <a:gd name="T99" fmla="*/ 30 h 344"/>
              <a:gd name="T100" fmla="*/ 160 w 282"/>
              <a:gd name="T101" fmla="*/ 2 h 344"/>
              <a:gd name="T102" fmla="*/ 146 w 282"/>
              <a:gd name="T103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2" h="344">
                <a:moveTo>
                  <a:pt x="146" y="14"/>
                </a:moveTo>
                <a:lnTo>
                  <a:pt x="146" y="14"/>
                </a:lnTo>
                <a:lnTo>
                  <a:pt x="132" y="24"/>
                </a:lnTo>
                <a:lnTo>
                  <a:pt x="120" y="38"/>
                </a:lnTo>
                <a:lnTo>
                  <a:pt x="118" y="38"/>
                </a:lnTo>
                <a:lnTo>
                  <a:pt x="118" y="40"/>
                </a:lnTo>
                <a:lnTo>
                  <a:pt x="102" y="40"/>
                </a:lnTo>
                <a:lnTo>
                  <a:pt x="102" y="40"/>
                </a:lnTo>
                <a:lnTo>
                  <a:pt x="92" y="34"/>
                </a:lnTo>
                <a:lnTo>
                  <a:pt x="92" y="34"/>
                </a:lnTo>
                <a:lnTo>
                  <a:pt x="84" y="38"/>
                </a:lnTo>
                <a:lnTo>
                  <a:pt x="78" y="42"/>
                </a:lnTo>
                <a:lnTo>
                  <a:pt x="74" y="50"/>
                </a:lnTo>
                <a:lnTo>
                  <a:pt x="70" y="60"/>
                </a:lnTo>
                <a:lnTo>
                  <a:pt x="70" y="74"/>
                </a:lnTo>
                <a:lnTo>
                  <a:pt x="80" y="66"/>
                </a:lnTo>
                <a:lnTo>
                  <a:pt x="74" y="92"/>
                </a:lnTo>
                <a:lnTo>
                  <a:pt x="74" y="92"/>
                </a:lnTo>
                <a:lnTo>
                  <a:pt x="74" y="94"/>
                </a:lnTo>
                <a:lnTo>
                  <a:pt x="46" y="116"/>
                </a:lnTo>
                <a:lnTo>
                  <a:pt x="46" y="116"/>
                </a:lnTo>
                <a:lnTo>
                  <a:pt x="42" y="124"/>
                </a:lnTo>
                <a:lnTo>
                  <a:pt x="42" y="128"/>
                </a:lnTo>
                <a:lnTo>
                  <a:pt x="48" y="134"/>
                </a:lnTo>
                <a:lnTo>
                  <a:pt x="48" y="134"/>
                </a:lnTo>
                <a:lnTo>
                  <a:pt x="54" y="140"/>
                </a:lnTo>
                <a:lnTo>
                  <a:pt x="56" y="142"/>
                </a:lnTo>
                <a:lnTo>
                  <a:pt x="56" y="146"/>
                </a:lnTo>
                <a:lnTo>
                  <a:pt x="56" y="146"/>
                </a:lnTo>
                <a:lnTo>
                  <a:pt x="56" y="148"/>
                </a:lnTo>
                <a:lnTo>
                  <a:pt x="54" y="152"/>
                </a:lnTo>
                <a:lnTo>
                  <a:pt x="36" y="166"/>
                </a:lnTo>
                <a:lnTo>
                  <a:pt x="36" y="166"/>
                </a:lnTo>
                <a:lnTo>
                  <a:pt x="38" y="174"/>
                </a:lnTo>
                <a:lnTo>
                  <a:pt x="36" y="184"/>
                </a:lnTo>
                <a:lnTo>
                  <a:pt x="36" y="186"/>
                </a:lnTo>
                <a:lnTo>
                  <a:pt x="36" y="186"/>
                </a:lnTo>
                <a:lnTo>
                  <a:pt x="30" y="190"/>
                </a:lnTo>
                <a:lnTo>
                  <a:pt x="30" y="190"/>
                </a:lnTo>
                <a:lnTo>
                  <a:pt x="28" y="194"/>
                </a:lnTo>
                <a:lnTo>
                  <a:pt x="24" y="200"/>
                </a:lnTo>
                <a:lnTo>
                  <a:pt x="14" y="208"/>
                </a:lnTo>
                <a:lnTo>
                  <a:pt x="14" y="210"/>
                </a:lnTo>
                <a:lnTo>
                  <a:pt x="14" y="210"/>
                </a:lnTo>
                <a:lnTo>
                  <a:pt x="16" y="216"/>
                </a:lnTo>
                <a:lnTo>
                  <a:pt x="14" y="226"/>
                </a:lnTo>
                <a:lnTo>
                  <a:pt x="14" y="226"/>
                </a:lnTo>
                <a:lnTo>
                  <a:pt x="16" y="236"/>
                </a:lnTo>
                <a:lnTo>
                  <a:pt x="16" y="238"/>
                </a:lnTo>
                <a:lnTo>
                  <a:pt x="14" y="242"/>
                </a:lnTo>
                <a:lnTo>
                  <a:pt x="6" y="250"/>
                </a:lnTo>
                <a:lnTo>
                  <a:pt x="4" y="250"/>
                </a:lnTo>
                <a:lnTo>
                  <a:pt x="0" y="252"/>
                </a:lnTo>
                <a:lnTo>
                  <a:pt x="0" y="254"/>
                </a:lnTo>
                <a:lnTo>
                  <a:pt x="6" y="272"/>
                </a:lnTo>
                <a:lnTo>
                  <a:pt x="6" y="272"/>
                </a:lnTo>
                <a:lnTo>
                  <a:pt x="6" y="272"/>
                </a:lnTo>
                <a:lnTo>
                  <a:pt x="28" y="272"/>
                </a:lnTo>
                <a:lnTo>
                  <a:pt x="50" y="272"/>
                </a:lnTo>
                <a:lnTo>
                  <a:pt x="52" y="272"/>
                </a:lnTo>
                <a:lnTo>
                  <a:pt x="52" y="274"/>
                </a:lnTo>
                <a:lnTo>
                  <a:pt x="70" y="290"/>
                </a:lnTo>
                <a:lnTo>
                  <a:pt x="70" y="292"/>
                </a:lnTo>
                <a:lnTo>
                  <a:pt x="70" y="292"/>
                </a:lnTo>
                <a:lnTo>
                  <a:pt x="82" y="322"/>
                </a:lnTo>
                <a:lnTo>
                  <a:pt x="102" y="342"/>
                </a:lnTo>
                <a:lnTo>
                  <a:pt x="112" y="344"/>
                </a:lnTo>
                <a:lnTo>
                  <a:pt x="112" y="320"/>
                </a:lnTo>
                <a:lnTo>
                  <a:pt x="132" y="340"/>
                </a:lnTo>
                <a:lnTo>
                  <a:pt x="136" y="336"/>
                </a:lnTo>
                <a:lnTo>
                  <a:pt x="150" y="306"/>
                </a:lnTo>
                <a:lnTo>
                  <a:pt x="152" y="290"/>
                </a:lnTo>
                <a:lnTo>
                  <a:pt x="154" y="290"/>
                </a:lnTo>
                <a:lnTo>
                  <a:pt x="156" y="290"/>
                </a:lnTo>
                <a:lnTo>
                  <a:pt x="172" y="292"/>
                </a:lnTo>
                <a:lnTo>
                  <a:pt x="170" y="280"/>
                </a:lnTo>
                <a:lnTo>
                  <a:pt x="170" y="278"/>
                </a:lnTo>
                <a:lnTo>
                  <a:pt x="170" y="276"/>
                </a:lnTo>
                <a:lnTo>
                  <a:pt x="174" y="276"/>
                </a:lnTo>
                <a:lnTo>
                  <a:pt x="194" y="276"/>
                </a:lnTo>
                <a:lnTo>
                  <a:pt x="194" y="276"/>
                </a:lnTo>
                <a:lnTo>
                  <a:pt x="200" y="270"/>
                </a:lnTo>
                <a:lnTo>
                  <a:pt x="204" y="262"/>
                </a:lnTo>
                <a:lnTo>
                  <a:pt x="208" y="256"/>
                </a:lnTo>
                <a:lnTo>
                  <a:pt x="208" y="250"/>
                </a:lnTo>
                <a:lnTo>
                  <a:pt x="206" y="222"/>
                </a:lnTo>
                <a:lnTo>
                  <a:pt x="222" y="226"/>
                </a:lnTo>
                <a:lnTo>
                  <a:pt x="228" y="218"/>
                </a:lnTo>
                <a:lnTo>
                  <a:pt x="220" y="210"/>
                </a:lnTo>
                <a:lnTo>
                  <a:pt x="218" y="208"/>
                </a:lnTo>
                <a:lnTo>
                  <a:pt x="234" y="192"/>
                </a:lnTo>
                <a:lnTo>
                  <a:pt x="234" y="194"/>
                </a:lnTo>
                <a:lnTo>
                  <a:pt x="236" y="194"/>
                </a:lnTo>
                <a:lnTo>
                  <a:pt x="246" y="198"/>
                </a:lnTo>
                <a:lnTo>
                  <a:pt x="246" y="196"/>
                </a:lnTo>
                <a:lnTo>
                  <a:pt x="238" y="182"/>
                </a:lnTo>
                <a:lnTo>
                  <a:pt x="242" y="180"/>
                </a:lnTo>
                <a:lnTo>
                  <a:pt x="246" y="178"/>
                </a:lnTo>
                <a:lnTo>
                  <a:pt x="244" y="172"/>
                </a:lnTo>
                <a:lnTo>
                  <a:pt x="236" y="156"/>
                </a:lnTo>
                <a:lnTo>
                  <a:pt x="238" y="156"/>
                </a:lnTo>
                <a:lnTo>
                  <a:pt x="238" y="154"/>
                </a:lnTo>
                <a:lnTo>
                  <a:pt x="260" y="142"/>
                </a:lnTo>
                <a:lnTo>
                  <a:pt x="262" y="134"/>
                </a:lnTo>
                <a:lnTo>
                  <a:pt x="262" y="134"/>
                </a:lnTo>
                <a:lnTo>
                  <a:pt x="240" y="120"/>
                </a:lnTo>
                <a:lnTo>
                  <a:pt x="236" y="116"/>
                </a:lnTo>
                <a:lnTo>
                  <a:pt x="234" y="112"/>
                </a:lnTo>
                <a:lnTo>
                  <a:pt x="234" y="112"/>
                </a:lnTo>
                <a:lnTo>
                  <a:pt x="236" y="108"/>
                </a:lnTo>
                <a:lnTo>
                  <a:pt x="242" y="108"/>
                </a:lnTo>
                <a:lnTo>
                  <a:pt x="266" y="112"/>
                </a:lnTo>
                <a:lnTo>
                  <a:pt x="266" y="98"/>
                </a:lnTo>
                <a:lnTo>
                  <a:pt x="266" y="96"/>
                </a:lnTo>
                <a:lnTo>
                  <a:pt x="278" y="84"/>
                </a:lnTo>
                <a:lnTo>
                  <a:pt x="282" y="74"/>
                </a:lnTo>
                <a:lnTo>
                  <a:pt x="282" y="74"/>
                </a:lnTo>
                <a:lnTo>
                  <a:pt x="276" y="72"/>
                </a:lnTo>
                <a:lnTo>
                  <a:pt x="270" y="66"/>
                </a:lnTo>
                <a:lnTo>
                  <a:pt x="270" y="66"/>
                </a:lnTo>
                <a:lnTo>
                  <a:pt x="270" y="64"/>
                </a:lnTo>
                <a:lnTo>
                  <a:pt x="270" y="60"/>
                </a:lnTo>
                <a:lnTo>
                  <a:pt x="270" y="58"/>
                </a:lnTo>
                <a:lnTo>
                  <a:pt x="268" y="58"/>
                </a:lnTo>
                <a:lnTo>
                  <a:pt x="266" y="58"/>
                </a:lnTo>
                <a:lnTo>
                  <a:pt x="266" y="58"/>
                </a:lnTo>
                <a:lnTo>
                  <a:pt x="262" y="62"/>
                </a:lnTo>
                <a:lnTo>
                  <a:pt x="256" y="64"/>
                </a:lnTo>
                <a:lnTo>
                  <a:pt x="256" y="64"/>
                </a:lnTo>
                <a:lnTo>
                  <a:pt x="250" y="62"/>
                </a:lnTo>
                <a:lnTo>
                  <a:pt x="244" y="62"/>
                </a:lnTo>
                <a:lnTo>
                  <a:pt x="234" y="54"/>
                </a:lnTo>
                <a:lnTo>
                  <a:pt x="234" y="54"/>
                </a:lnTo>
                <a:lnTo>
                  <a:pt x="234" y="54"/>
                </a:lnTo>
                <a:lnTo>
                  <a:pt x="226" y="42"/>
                </a:lnTo>
                <a:lnTo>
                  <a:pt x="226" y="44"/>
                </a:lnTo>
                <a:lnTo>
                  <a:pt x="226" y="44"/>
                </a:lnTo>
                <a:lnTo>
                  <a:pt x="222" y="50"/>
                </a:lnTo>
                <a:lnTo>
                  <a:pt x="216" y="58"/>
                </a:lnTo>
                <a:lnTo>
                  <a:pt x="216" y="58"/>
                </a:lnTo>
                <a:lnTo>
                  <a:pt x="208" y="60"/>
                </a:lnTo>
                <a:lnTo>
                  <a:pt x="200" y="62"/>
                </a:lnTo>
                <a:lnTo>
                  <a:pt x="194" y="62"/>
                </a:lnTo>
                <a:lnTo>
                  <a:pt x="186" y="60"/>
                </a:lnTo>
                <a:lnTo>
                  <a:pt x="186" y="60"/>
                </a:lnTo>
                <a:lnTo>
                  <a:pt x="182" y="58"/>
                </a:lnTo>
                <a:lnTo>
                  <a:pt x="178" y="54"/>
                </a:lnTo>
                <a:lnTo>
                  <a:pt x="174" y="46"/>
                </a:lnTo>
                <a:lnTo>
                  <a:pt x="170" y="30"/>
                </a:lnTo>
                <a:lnTo>
                  <a:pt x="170" y="30"/>
                </a:lnTo>
                <a:lnTo>
                  <a:pt x="166" y="12"/>
                </a:lnTo>
                <a:lnTo>
                  <a:pt x="164" y="6"/>
                </a:lnTo>
                <a:lnTo>
                  <a:pt x="160" y="2"/>
                </a:lnTo>
                <a:lnTo>
                  <a:pt x="160" y="2"/>
                </a:lnTo>
                <a:lnTo>
                  <a:pt x="154" y="0"/>
                </a:lnTo>
                <a:lnTo>
                  <a:pt x="146" y="0"/>
                </a:lnTo>
                <a:lnTo>
                  <a:pt x="148" y="14"/>
                </a:lnTo>
                <a:lnTo>
                  <a:pt x="146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3"/>
          <p:cNvSpPr>
            <a:spLocks/>
          </p:cNvSpPr>
          <p:nvPr/>
        </p:nvSpPr>
        <p:spPr bwMode="auto">
          <a:xfrm>
            <a:off x="10278019" y="3985978"/>
            <a:ext cx="384175" cy="444500"/>
          </a:xfrm>
          <a:custGeom>
            <a:avLst/>
            <a:gdLst>
              <a:gd name="T0" fmla="*/ 136 w 242"/>
              <a:gd name="T1" fmla="*/ 8 h 280"/>
              <a:gd name="T2" fmla="*/ 116 w 242"/>
              <a:gd name="T3" fmla="*/ 10 h 280"/>
              <a:gd name="T4" fmla="*/ 84 w 242"/>
              <a:gd name="T5" fmla="*/ 4 h 280"/>
              <a:gd name="T6" fmla="*/ 62 w 242"/>
              <a:gd name="T7" fmla="*/ 28 h 280"/>
              <a:gd name="T8" fmla="*/ 54 w 242"/>
              <a:gd name="T9" fmla="*/ 64 h 280"/>
              <a:gd name="T10" fmla="*/ 44 w 242"/>
              <a:gd name="T11" fmla="*/ 74 h 280"/>
              <a:gd name="T12" fmla="*/ 42 w 242"/>
              <a:gd name="T13" fmla="*/ 88 h 280"/>
              <a:gd name="T14" fmla="*/ 32 w 242"/>
              <a:gd name="T15" fmla="*/ 106 h 280"/>
              <a:gd name="T16" fmla="*/ 6 w 242"/>
              <a:gd name="T17" fmla="*/ 140 h 280"/>
              <a:gd name="T18" fmla="*/ 0 w 242"/>
              <a:gd name="T19" fmla="*/ 148 h 280"/>
              <a:gd name="T20" fmla="*/ 20 w 242"/>
              <a:gd name="T21" fmla="*/ 186 h 280"/>
              <a:gd name="T22" fmla="*/ 30 w 242"/>
              <a:gd name="T23" fmla="*/ 202 h 280"/>
              <a:gd name="T24" fmla="*/ 30 w 242"/>
              <a:gd name="T25" fmla="*/ 206 h 280"/>
              <a:gd name="T26" fmla="*/ 28 w 242"/>
              <a:gd name="T27" fmla="*/ 210 h 280"/>
              <a:gd name="T28" fmla="*/ 40 w 242"/>
              <a:gd name="T29" fmla="*/ 214 h 280"/>
              <a:gd name="T30" fmla="*/ 48 w 242"/>
              <a:gd name="T31" fmla="*/ 224 h 280"/>
              <a:gd name="T32" fmla="*/ 56 w 242"/>
              <a:gd name="T33" fmla="*/ 262 h 280"/>
              <a:gd name="T34" fmla="*/ 64 w 242"/>
              <a:gd name="T35" fmla="*/ 270 h 280"/>
              <a:gd name="T36" fmla="*/ 74 w 242"/>
              <a:gd name="T37" fmla="*/ 272 h 280"/>
              <a:gd name="T38" fmla="*/ 84 w 242"/>
              <a:gd name="T39" fmla="*/ 268 h 280"/>
              <a:gd name="T40" fmla="*/ 90 w 242"/>
              <a:gd name="T41" fmla="*/ 260 h 280"/>
              <a:gd name="T42" fmla="*/ 104 w 242"/>
              <a:gd name="T43" fmla="*/ 250 h 280"/>
              <a:gd name="T44" fmla="*/ 122 w 242"/>
              <a:gd name="T45" fmla="*/ 270 h 280"/>
              <a:gd name="T46" fmla="*/ 134 w 242"/>
              <a:gd name="T47" fmla="*/ 272 h 280"/>
              <a:gd name="T48" fmla="*/ 150 w 242"/>
              <a:gd name="T49" fmla="*/ 268 h 280"/>
              <a:gd name="T50" fmla="*/ 166 w 242"/>
              <a:gd name="T51" fmla="*/ 280 h 280"/>
              <a:gd name="T52" fmla="*/ 170 w 242"/>
              <a:gd name="T53" fmla="*/ 246 h 280"/>
              <a:gd name="T54" fmla="*/ 180 w 242"/>
              <a:gd name="T55" fmla="*/ 234 h 280"/>
              <a:gd name="T56" fmla="*/ 172 w 242"/>
              <a:gd name="T57" fmla="*/ 224 h 280"/>
              <a:gd name="T58" fmla="*/ 178 w 242"/>
              <a:gd name="T59" fmla="*/ 220 h 280"/>
              <a:gd name="T60" fmla="*/ 204 w 242"/>
              <a:gd name="T61" fmla="*/ 188 h 280"/>
              <a:gd name="T62" fmla="*/ 204 w 242"/>
              <a:gd name="T63" fmla="*/ 204 h 280"/>
              <a:gd name="T64" fmla="*/ 226 w 242"/>
              <a:gd name="T65" fmla="*/ 172 h 280"/>
              <a:gd name="T66" fmla="*/ 228 w 242"/>
              <a:gd name="T67" fmla="*/ 136 h 280"/>
              <a:gd name="T68" fmla="*/ 214 w 242"/>
              <a:gd name="T69" fmla="*/ 136 h 280"/>
              <a:gd name="T70" fmla="*/ 210 w 242"/>
              <a:gd name="T71" fmla="*/ 128 h 280"/>
              <a:gd name="T72" fmla="*/ 230 w 242"/>
              <a:gd name="T73" fmla="*/ 116 h 280"/>
              <a:gd name="T74" fmla="*/ 240 w 242"/>
              <a:gd name="T75" fmla="*/ 106 h 280"/>
              <a:gd name="T76" fmla="*/ 232 w 242"/>
              <a:gd name="T77" fmla="*/ 70 h 280"/>
              <a:gd name="T78" fmla="*/ 220 w 242"/>
              <a:gd name="T79" fmla="*/ 68 h 280"/>
              <a:gd name="T80" fmla="*/ 220 w 242"/>
              <a:gd name="T81" fmla="*/ 64 h 280"/>
              <a:gd name="T82" fmla="*/ 214 w 242"/>
              <a:gd name="T83" fmla="*/ 54 h 280"/>
              <a:gd name="T84" fmla="*/ 172 w 242"/>
              <a:gd name="T85" fmla="*/ 48 h 280"/>
              <a:gd name="T86" fmla="*/ 156 w 242"/>
              <a:gd name="T87" fmla="*/ 64 h 280"/>
              <a:gd name="T88" fmla="*/ 154 w 242"/>
              <a:gd name="T89" fmla="*/ 36 h 280"/>
              <a:gd name="T90" fmla="*/ 178 w 242"/>
              <a:gd name="T91" fmla="*/ 12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2" h="280">
                <a:moveTo>
                  <a:pt x="148" y="4"/>
                </a:moveTo>
                <a:lnTo>
                  <a:pt x="148" y="4"/>
                </a:lnTo>
                <a:lnTo>
                  <a:pt x="136" y="8"/>
                </a:lnTo>
                <a:lnTo>
                  <a:pt x="126" y="12"/>
                </a:lnTo>
                <a:lnTo>
                  <a:pt x="126" y="12"/>
                </a:lnTo>
                <a:lnTo>
                  <a:pt x="116" y="10"/>
                </a:lnTo>
                <a:lnTo>
                  <a:pt x="102" y="6"/>
                </a:lnTo>
                <a:lnTo>
                  <a:pt x="84" y="4"/>
                </a:lnTo>
                <a:lnTo>
                  <a:pt x="84" y="4"/>
                </a:lnTo>
                <a:lnTo>
                  <a:pt x="78" y="6"/>
                </a:lnTo>
                <a:lnTo>
                  <a:pt x="74" y="12"/>
                </a:lnTo>
                <a:lnTo>
                  <a:pt x="62" y="28"/>
                </a:lnTo>
                <a:lnTo>
                  <a:pt x="74" y="52"/>
                </a:lnTo>
                <a:lnTo>
                  <a:pt x="54" y="64"/>
                </a:lnTo>
                <a:lnTo>
                  <a:pt x="54" y="64"/>
                </a:lnTo>
                <a:lnTo>
                  <a:pt x="38" y="60"/>
                </a:lnTo>
                <a:lnTo>
                  <a:pt x="38" y="60"/>
                </a:lnTo>
                <a:lnTo>
                  <a:pt x="44" y="74"/>
                </a:lnTo>
                <a:lnTo>
                  <a:pt x="44" y="78"/>
                </a:lnTo>
                <a:lnTo>
                  <a:pt x="44" y="82"/>
                </a:lnTo>
                <a:lnTo>
                  <a:pt x="42" y="88"/>
                </a:lnTo>
                <a:lnTo>
                  <a:pt x="42" y="88"/>
                </a:lnTo>
                <a:lnTo>
                  <a:pt x="36" y="100"/>
                </a:lnTo>
                <a:lnTo>
                  <a:pt x="32" y="106"/>
                </a:lnTo>
                <a:lnTo>
                  <a:pt x="4" y="132"/>
                </a:lnTo>
                <a:lnTo>
                  <a:pt x="10" y="136"/>
                </a:lnTo>
                <a:lnTo>
                  <a:pt x="6" y="140"/>
                </a:lnTo>
                <a:lnTo>
                  <a:pt x="6" y="140"/>
                </a:lnTo>
                <a:lnTo>
                  <a:pt x="2" y="144"/>
                </a:lnTo>
                <a:lnTo>
                  <a:pt x="0" y="148"/>
                </a:lnTo>
                <a:lnTo>
                  <a:pt x="0" y="152"/>
                </a:lnTo>
                <a:lnTo>
                  <a:pt x="0" y="156"/>
                </a:lnTo>
                <a:lnTo>
                  <a:pt x="20" y="186"/>
                </a:lnTo>
                <a:lnTo>
                  <a:pt x="20" y="186"/>
                </a:lnTo>
                <a:lnTo>
                  <a:pt x="20" y="186"/>
                </a:lnTo>
                <a:lnTo>
                  <a:pt x="30" y="202"/>
                </a:lnTo>
                <a:lnTo>
                  <a:pt x="30" y="204"/>
                </a:lnTo>
                <a:lnTo>
                  <a:pt x="30" y="204"/>
                </a:lnTo>
                <a:lnTo>
                  <a:pt x="30" y="206"/>
                </a:lnTo>
                <a:lnTo>
                  <a:pt x="30" y="208"/>
                </a:lnTo>
                <a:lnTo>
                  <a:pt x="30" y="208"/>
                </a:lnTo>
                <a:lnTo>
                  <a:pt x="28" y="210"/>
                </a:lnTo>
                <a:lnTo>
                  <a:pt x="28" y="210"/>
                </a:lnTo>
                <a:lnTo>
                  <a:pt x="34" y="210"/>
                </a:lnTo>
                <a:lnTo>
                  <a:pt x="40" y="214"/>
                </a:lnTo>
                <a:lnTo>
                  <a:pt x="40" y="214"/>
                </a:lnTo>
                <a:lnTo>
                  <a:pt x="44" y="218"/>
                </a:lnTo>
                <a:lnTo>
                  <a:pt x="48" y="224"/>
                </a:lnTo>
                <a:lnTo>
                  <a:pt x="50" y="234"/>
                </a:lnTo>
                <a:lnTo>
                  <a:pt x="52" y="246"/>
                </a:lnTo>
                <a:lnTo>
                  <a:pt x="56" y="262"/>
                </a:lnTo>
                <a:lnTo>
                  <a:pt x="56" y="262"/>
                </a:lnTo>
                <a:lnTo>
                  <a:pt x="58" y="266"/>
                </a:lnTo>
                <a:lnTo>
                  <a:pt x="64" y="270"/>
                </a:lnTo>
                <a:lnTo>
                  <a:pt x="64" y="270"/>
                </a:lnTo>
                <a:lnTo>
                  <a:pt x="68" y="272"/>
                </a:lnTo>
                <a:lnTo>
                  <a:pt x="74" y="272"/>
                </a:lnTo>
                <a:lnTo>
                  <a:pt x="80" y="270"/>
                </a:lnTo>
                <a:lnTo>
                  <a:pt x="84" y="268"/>
                </a:lnTo>
                <a:lnTo>
                  <a:pt x="84" y="268"/>
                </a:lnTo>
                <a:lnTo>
                  <a:pt x="90" y="264"/>
                </a:lnTo>
                <a:lnTo>
                  <a:pt x="90" y="260"/>
                </a:lnTo>
                <a:lnTo>
                  <a:pt x="90" y="260"/>
                </a:lnTo>
                <a:lnTo>
                  <a:pt x="90" y="258"/>
                </a:lnTo>
                <a:lnTo>
                  <a:pt x="104" y="248"/>
                </a:lnTo>
                <a:lnTo>
                  <a:pt x="104" y="250"/>
                </a:lnTo>
                <a:lnTo>
                  <a:pt x="116" y="268"/>
                </a:lnTo>
                <a:lnTo>
                  <a:pt x="116" y="268"/>
                </a:lnTo>
                <a:lnTo>
                  <a:pt x="122" y="270"/>
                </a:lnTo>
                <a:lnTo>
                  <a:pt x="130" y="272"/>
                </a:lnTo>
                <a:lnTo>
                  <a:pt x="134" y="272"/>
                </a:lnTo>
                <a:lnTo>
                  <a:pt x="134" y="272"/>
                </a:lnTo>
                <a:lnTo>
                  <a:pt x="130" y="262"/>
                </a:lnTo>
                <a:lnTo>
                  <a:pt x="146" y="268"/>
                </a:lnTo>
                <a:lnTo>
                  <a:pt x="150" y="268"/>
                </a:lnTo>
                <a:lnTo>
                  <a:pt x="150" y="268"/>
                </a:lnTo>
                <a:lnTo>
                  <a:pt x="152" y="270"/>
                </a:lnTo>
                <a:lnTo>
                  <a:pt x="166" y="280"/>
                </a:lnTo>
                <a:lnTo>
                  <a:pt x="170" y="274"/>
                </a:lnTo>
                <a:lnTo>
                  <a:pt x="168" y="248"/>
                </a:lnTo>
                <a:lnTo>
                  <a:pt x="170" y="246"/>
                </a:lnTo>
                <a:lnTo>
                  <a:pt x="170" y="246"/>
                </a:lnTo>
                <a:lnTo>
                  <a:pt x="180" y="234"/>
                </a:lnTo>
                <a:lnTo>
                  <a:pt x="180" y="234"/>
                </a:lnTo>
                <a:lnTo>
                  <a:pt x="180" y="232"/>
                </a:lnTo>
                <a:lnTo>
                  <a:pt x="176" y="226"/>
                </a:lnTo>
                <a:lnTo>
                  <a:pt x="172" y="224"/>
                </a:lnTo>
                <a:lnTo>
                  <a:pt x="174" y="222"/>
                </a:lnTo>
                <a:lnTo>
                  <a:pt x="176" y="220"/>
                </a:lnTo>
                <a:lnTo>
                  <a:pt x="178" y="220"/>
                </a:lnTo>
                <a:lnTo>
                  <a:pt x="198" y="186"/>
                </a:lnTo>
                <a:lnTo>
                  <a:pt x="200" y="188"/>
                </a:lnTo>
                <a:lnTo>
                  <a:pt x="204" y="188"/>
                </a:lnTo>
                <a:lnTo>
                  <a:pt x="204" y="188"/>
                </a:lnTo>
                <a:lnTo>
                  <a:pt x="204" y="190"/>
                </a:lnTo>
                <a:lnTo>
                  <a:pt x="204" y="204"/>
                </a:lnTo>
                <a:lnTo>
                  <a:pt x="204" y="204"/>
                </a:lnTo>
                <a:lnTo>
                  <a:pt x="228" y="184"/>
                </a:lnTo>
                <a:lnTo>
                  <a:pt x="226" y="172"/>
                </a:lnTo>
                <a:lnTo>
                  <a:pt x="222" y="172"/>
                </a:lnTo>
                <a:lnTo>
                  <a:pt x="214" y="174"/>
                </a:lnTo>
                <a:lnTo>
                  <a:pt x="228" y="136"/>
                </a:lnTo>
                <a:lnTo>
                  <a:pt x="216" y="136"/>
                </a:lnTo>
                <a:lnTo>
                  <a:pt x="216" y="136"/>
                </a:lnTo>
                <a:lnTo>
                  <a:pt x="214" y="136"/>
                </a:lnTo>
                <a:lnTo>
                  <a:pt x="214" y="134"/>
                </a:lnTo>
                <a:lnTo>
                  <a:pt x="210" y="128"/>
                </a:lnTo>
                <a:lnTo>
                  <a:pt x="210" y="128"/>
                </a:lnTo>
                <a:lnTo>
                  <a:pt x="208" y="122"/>
                </a:lnTo>
                <a:lnTo>
                  <a:pt x="210" y="116"/>
                </a:lnTo>
                <a:lnTo>
                  <a:pt x="230" y="116"/>
                </a:lnTo>
                <a:lnTo>
                  <a:pt x="242" y="116"/>
                </a:lnTo>
                <a:lnTo>
                  <a:pt x="242" y="116"/>
                </a:lnTo>
                <a:lnTo>
                  <a:pt x="240" y="106"/>
                </a:lnTo>
                <a:lnTo>
                  <a:pt x="232" y="92"/>
                </a:lnTo>
                <a:lnTo>
                  <a:pt x="216" y="86"/>
                </a:lnTo>
                <a:lnTo>
                  <a:pt x="232" y="70"/>
                </a:lnTo>
                <a:lnTo>
                  <a:pt x="232" y="66"/>
                </a:lnTo>
                <a:lnTo>
                  <a:pt x="224" y="68"/>
                </a:lnTo>
                <a:lnTo>
                  <a:pt x="220" y="68"/>
                </a:lnTo>
                <a:lnTo>
                  <a:pt x="220" y="66"/>
                </a:lnTo>
                <a:lnTo>
                  <a:pt x="220" y="66"/>
                </a:lnTo>
                <a:lnTo>
                  <a:pt x="220" y="64"/>
                </a:lnTo>
                <a:lnTo>
                  <a:pt x="220" y="64"/>
                </a:lnTo>
                <a:lnTo>
                  <a:pt x="218" y="58"/>
                </a:lnTo>
                <a:lnTo>
                  <a:pt x="214" y="54"/>
                </a:lnTo>
                <a:lnTo>
                  <a:pt x="210" y="50"/>
                </a:lnTo>
                <a:lnTo>
                  <a:pt x="204" y="48"/>
                </a:lnTo>
                <a:lnTo>
                  <a:pt x="172" y="48"/>
                </a:lnTo>
                <a:lnTo>
                  <a:pt x="160" y="64"/>
                </a:lnTo>
                <a:lnTo>
                  <a:pt x="160" y="64"/>
                </a:lnTo>
                <a:lnTo>
                  <a:pt x="156" y="64"/>
                </a:lnTo>
                <a:lnTo>
                  <a:pt x="104" y="48"/>
                </a:lnTo>
                <a:lnTo>
                  <a:pt x="154" y="36"/>
                </a:lnTo>
                <a:lnTo>
                  <a:pt x="154" y="36"/>
                </a:lnTo>
                <a:lnTo>
                  <a:pt x="158" y="34"/>
                </a:lnTo>
                <a:lnTo>
                  <a:pt x="162" y="30"/>
                </a:lnTo>
                <a:lnTo>
                  <a:pt x="178" y="12"/>
                </a:lnTo>
                <a:lnTo>
                  <a:pt x="162" y="0"/>
                </a:lnTo>
                <a:lnTo>
                  <a:pt x="148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4"/>
          <p:cNvSpPr>
            <a:spLocks/>
          </p:cNvSpPr>
          <p:nvPr/>
        </p:nvSpPr>
        <p:spPr bwMode="auto">
          <a:xfrm>
            <a:off x="9903369" y="3601803"/>
            <a:ext cx="485775" cy="593725"/>
          </a:xfrm>
          <a:custGeom>
            <a:avLst/>
            <a:gdLst>
              <a:gd name="T0" fmla="*/ 192 w 306"/>
              <a:gd name="T1" fmla="*/ 106 h 374"/>
              <a:gd name="T2" fmla="*/ 180 w 306"/>
              <a:gd name="T3" fmla="*/ 70 h 374"/>
              <a:gd name="T4" fmla="*/ 142 w 306"/>
              <a:gd name="T5" fmla="*/ 46 h 374"/>
              <a:gd name="T6" fmla="*/ 110 w 306"/>
              <a:gd name="T7" fmla="*/ 34 h 374"/>
              <a:gd name="T8" fmla="*/ 96 w 306"/>
              <a:gd name="T9" fmla="*/ 22 h 374"/>
              <a:gd name="T10" fmla="*/ 76 w 306"/>
              <a:gd name="T11" fmla="*/ 2 h 374"/>
              <a:gd name="T12" fmla="*/ 96 w 306"/>
              <a:gd name="T13" fmla="*/ 34 h 374"/>
              <a:gd name="T14" fmla="*/ 86 w 306"/>
              <a:gd name="T15" fmla="*/ 60 h 374"/>
              <a:gd name="T16" fmla="*/ 74 w 306"/>
              <a:gd name="T17" fmla="*/ 72 h 374"/>
              <a:gd name="T18" fmla="*/ 64 w 306"/>
              <a:gd name="T19" fmla="*/ 66 h 374"/>
              <a:gd name="T20" fmla="*/ 38 w 306"/>
              <a:gd name="T21" fmla="*/ 46 h 374"/>
              <a:gd name="T22" fmla="*/ 46 w 306"/>
              <a:gd name="T23" fmla="*/ 70 h 374"/>
              <a:gd name="T24" fmla="*/ 46 w 306"/>
              <a:gd name="T25" fmla="*/ 74 h 374"/>
              <a:gd name="T26" fmla="*/ 28 w 306"/>
              <a:gd name="T27" fmla="*/ 88 h 374"/>
              <a:gd name="T28" fmla="*/ 22 w 306"/>
              <a:gd name="T29" fmla="*/ 94 h 374"/>
              <a:gd name="T30" fmla="*/ 24 w 306"/>
              <a:gd name="T31" fmla="*/ 116 h 374"/>
              <a:gd name="T32" fmla="*/ 18 w 306"/>
              <a:gd name="T33" fmla="*/ 126 h 374"/>
              <a:gd name="T34" fmla="*/ 16 w 306"/>
              <a:gd name="T35" fmla="*/ 126 h 374"/>
              <a:gd name="T36" fmla="*/ 2 w 306"/>
              <a:gd name="T37" fmla="*/ 126 h 374"/>
              <a:gd name="T38" fmla="*/ 18 w 306"/>
              <a:gd name="T39" fmla="*/ 144 h 374"/>
              <a:gd name="T40" fmla="*/ 28 w 306"/>
              <a:gd name="T41" fmla="*/ 162 h 374"/>
              <a:gd name="T42" fmla="*/ 42 w 306"/>
              <a:gd name="T43" fmla="*/ 160 h 374"/>
              <a:gd name="T44" fmla="*/ 60 w 306"/>
              <a:gd name="T45" fmla="*/ 166 h 374"/>
              <a:gd name="T46" fmla="*/ 70 w 306"/>
              <a:gd name="T47" fmla="*/ 178 h 374"/>
              <a:gd name="T48" fmla="*/ 68 w 306"/>
              <a:gd name="T49" fmla="*/ 200 h 374"/>
              <a:gd name="T50" fmla="*/ 72 w 306"/>
              <a:gd name="T51" fmla="*/ 210 h 374"/>
              <a:gd name="T52" fmla="*/ 60 w 306"/>
              <a:gd name="T53" fmla="*/ 218 h 374"/>
              <a:gd name="T54" fmla="*/ 52 w 306"/>
              <a:gd name="T55" fmla="*/ 224 h 374"/>
              <a:gd name="T56" fmla="*/ 50 w 306"/>
              <a:gd name="T57" fmla="*/ 230 h 374"/>
              <a:gd name="T58" fmla="*/ 52 w 306"/>
              <a:gd name="T59" fmla="*/ 254 h 374"/>
              <a:gd name="T60" fmla="*/ 76 w 306"/>
              <a:gd name="T61" fmla="*/ 258 h 374"/>
              <a:gd name="T62" fmla="*/ 102 w 306"/>
              <a:gd name="T63" fmla="*/ 352 h 374"/>
              <a:gd name="T64" fmla="*/ 100 w 306"/>
              <a:gd name="T65" fmla="*/ 364 h 374"/>
              <a:gd name="T66" fmla="*/ 146 w 306"/>
              <a:gd name="T67" fmla="*/ 346 h 374"/>
              <a:gd name="T68" fmla="*/ 134 w 306"/>
              <a:gd name="T69" fmla="*/ 374 h 374"/>
              <a:gd name="T70" fmla="*/ 146 w 306"/>
              <a:gd name="T71" fmla="*/ 366 h 374"/>
              <a:gd name="T72" fmla="*/ 156 w 306"/>
              <a:gd name="T73" fmla="*/ 350 h 374"/>
              <a:gd name="T74" fmla="*/ 174 w 306"/>
              <a:gd name="T75" fmla="*/ 340 h 374"/>
              <a:gd name="T76" fmla="*/ 220 w 306"/>
              <a:gd name="T77" fmla="*/ 360 h 374"/>
              <a:gd name="T78" fmla="*/ 260 w 306"/>
              <a:gd name="T79" fmla="*/ 342 h 374"/>
              <a:gd name="T80" fmla="*/ 272 w 306"/>
              <a:gd name="T81" fmla="*/ 320 h 374"/>
              <a:gd name="T82" fmla="*/ 270 w 306"/>
              <a:gd name="T83" fmla="*/ 312 h 374"/>
              <a:gd name="T84" fmla="*/ 288 w 306"/>
              <a:gd name="T85" fmla="*/ 298 h 374"/>
              <a:gd name="T86" fmla="*/ 288 w 306"/>
              <a:gd name="T87" fmla="*/ 268 h 374"/>
              <a:gd name="T88" fmla="*/ 298 w 306"/>
              <a:gd name="T89" fmla="*/ 234 h 374"/>
              <a:gd name="T90" fmla="*/ 282 w 306"/>
              <a:gd name="T91" fmla="*/ 222 h 374"/>
              <a:gd name="T92" fmla="*/ 270 w 306"/>
              <a:gd name="T93" fmla="*/ 230 h 374"/>
              <a:gd name="T94" fmla="*/ 252 w 306"/>
              <a:gd name="T95" fmla="*/ 214 h 374"/>
              <a:gd name="T96" fmla="*/ 226 w 306"/>
              <a:gd name="T97" fmla="*/ 198 h 374"/>
              <a:gd name="T98" fmla="*/ 216 w 306"/>
              <a:gd name="T99" fmla="*/ 190 h 374"/>
              <a:gd name="T100" fmla="*/ 214 w 306"/>
              <a:gd name="T101" fmla="*/ 184 h 374"/>
              <a:gd name="T102" fmla="*/ 220 w 306"/>
              <a:gd name="T103" fmla="*/ 170 h 374"/>
              <a:gd name="T104" fmla="*/ 234 w 306"/>
              <a:gd name="T105" fmla="*/ 138 h 374"/>
              <a:gd name="T106" fmla="*/ 258 w 306"/>
              <a:gd name="T107" fmla="*/ 130 h 374"/>
              <a:gd name="T108" fmla="*/ 264 w 306"/>
              <a:gd name="T109" fmla="*/ 106 h 374"/>
              <a:gd name="T110" fmla="*/ 242 w 306"/>
              <a:gd name="T111" fmla="*/ 116 h 374"/>
              <a:gd name="T112" fmla="*/ 222 w 306"/>
              <a:gd name="T113" fmla="*/ 122 h 374"/>
              <a:gd name="T114" fmla="*/ 194 w 306"/>
              <a:gd name="T115" fmla="*/ 10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6" h="374">
                <a:moveTo>
                  <a:pt x="192" y="106"/>
                </a:moveTo>
                <a:lnTo>
                  <a:pt x="192" y="106"/>
                </a:lnTo>
                <a:lnTo>
                  <a:pt x="192" y="106"/>
                </a:lnTo>
                <a:lnTo>
                  <a:pt x="192" y="106"/>
                </a:lnTo>
                <a:lnTo>
                  <a:pt x="186" y="86"/>
                </a:lnTo>
                <a:lnTo>
                  <a:pt x="180" y="70"/>
                </a:lnTo>
                <a:lnTo>
                  <a:pt x="174" y="60"/>
                </a:lnTo>
                <a:lnTo>
                  <a:pt x="170" y="56"/>
                </a:lnTo>
                <a:lnTo>
                  <a:pt x="142" y="46"/>
                </a:lnTo>
                <a:lnTo>
                  <a:pt x="142" y="46"/>
                </a:lnTo>
                <a:lnTo>
                  <a:pt x="122" y="40"/>
                </a:lnTo>
                <a:lnTo>
                  <a:pt x="110" y="34"/>
                </a:lnTo>
                <a:lnTo>
                  <a:pt x="110" y="34"/>
                </a:lnTo>
                <a:lnTo>
                  <a:pt x="104" y="30"/>
                </a:lnTo>
                <a:lnTo>
                  <a:pt x="96" y="22"/>
                </a:lnTo>
                <a:lnTo>
                  <a:pt x="80" y="0"/>
                </a:lnTo>
                <a:lnTo>
                  <a:pt x="74" y="0"/>
                </a:lnTo>
                <a:lnTo>
                  <a:pt x="76" y="2"/>
                </a:lnTo>
                <a:lnTo>
                  <a:pt x="76" y="2"/>
                </a:lnTo>
                <a:lnTo>
                  <a:pt x="82" y="14"/>
                </a:lnTo>
                <a:lnTo>
                  <a:pt x="96" y="34"/>
                </a:lnTo>
                <a:lnTo>
                  <a:pt x="98" y="36"/>
                </a:lnTo>
                <a:lnTo>
                  <a:pt x="98" y="38"/>
                </a:lnTo>
                <a:lnTo>
                  <a:pt x="86" y="60"/>
                </a:lnTo>
                <a:lnTo>
                  <a:pt x="86" y="60"/>
                </a:lnTo>
                <a:lnTo>
                  <a:pt x="78" y="70"/>
                </a:lnTo>
                <a:lnTo>
                  <a:pt x="74" y="72"/>
                </a:lnTo>
                <a:lnTo>
                  <a:pt x="72" y="72"/>
                </a:lnTo>
                <a:lnTo>
                  <a:pt x="72" y="72"/>
                </a:lnTo>
                <a:lnTo>
                  <a:pt x="64" y="66"/>
                </a:lnTo>
                <a:lnTo>
                  <a:pt x="52" y="50"/>
                </a:lnTo>
                <a:lnTo>
                  <a:pt x="38" y="46"/>
                </a:lnTo>
                <a:lnTo>
                  <a:pt x="38" y="46"/>
                </a:lnTo>
                <a:lnTo>
                  <a:pt x="40" y="54"/>
                </a:lnTo>
                <a:lnTo>
                  <a:pt x="46" y="70"/>
                </a:lnTo>
                <a:lnTo>
                  <a:pt x="46" y="70"/>
                </a:lnTo>
                <a:lnTo>
                  <a:pt x="46" y="72"/>
                </a:lnTo>
                <a:lnTo>
                  <a:pt x="46" y="72"/>
                </a:lnTo>
                <a:lnTo>
                  <a:pt x="46" y="74"/>
                </a:lnTo>
                <a:lnTo>
                  <a:pt x="44" y="82"/>
                </a:lnTo>
                <a:lnTo>
                  <a:pt x="28" y="88"/>
                </a:lnTo>
                <a:lnTo>
                  <a:pt x="28" y="88"/>
                </a:lnTo>
                <a:lnTo>
                  <a:pt x="24" y="90"/>
                </a:lnTo>
                <a:lnTo>
                  <a:pt x="24" y="90"/>
                </a:lnTo>
                <a:lnTo>
                  <a:pt x="22" y="94"/>
                </a:lnTo>
                <a:lnTo>
                  <a:pt x="22" y="102"/>
                </a:lnTo>
                <a:lnTo>
                  <a:pt x="22" y="102"/>
                </a:lnTo>
                <a:lnTo>
                  <a:pt x="24" y="116"/>
                </a:lnTo>
                <a:lnTo>
                  <a:pt x="20" y="124"/>
                </a:lnTo>
                <a:lnTo>
                  <a:pt x="20" y="124"/>
                </a:lnTo>
                <a:lnTo>
                  <a:pt x="18" y="126"/>
                </a:lnTo>
                <a:lnTo>
                  <a:pt x="16" y="126"/>
                </a:lnTo>
                <a:lnTo>
                  <a:pt x="16" y="126"/>
                </a:lnTo>
                <a:lnTo>
                  <a:pt x="16" y="126"/>
                </a:lnTo>
                <a:lnTo>
                  <a:pt x="0" y="122"/>
                </a:lnTo>
                <a:lnTo>
                  <a:pt x="0" y="122"/>
                </a:lnTo>
                <a:lnTo>
                  <a:pt x="2" y="126"/>
                </a:lnTo>
                <a:lnTo>
                  <a:pt x="8" y="130"/>
                </a:lnTo>
                <a:lnTo>
                  <a:pt x="8" y="130"/>
                </a:lnTo>
                <a:lnTo>
                  <a:pt x="18" y="144"/>
                </a:lnTo>
                <a:lnTo>
                  <a:pt x="28" y="160"/>
                </a:lnTo>
                <a:lnTo>
                  <a:pt x="28" y="162"/>
                </a:lnTo>
                <a:lnTo>
                  <a:pt x="28" y="162"/>
                </a:lnTo>
                <a:lnTo>
                  <a:pt x="36" y="162"/>
                </a:lnTo>
                <a:lnTo>
                  <a:pt x="36" y="162"/>
                </a:lnTo>
                <a:lnTo>
                  <a:pt x="42" y="160"/>
                </a:lnTo>
                <a:lnTo>
                  <a:pt x="48" y="162"/>
                </a:lnTo>
                <a:lnTo>
                  <a:pt x="54" y="164"/>
                </a:lnTo>
                <a:lnTo>
                  <a:pt x="60" y="166"/>
                </a:lnTo>
                <a:lnTo>
                  <a:pt x="70" y="178"/>
                </a:lnTo>
                <a:lnTo>
                  <a:pt x="70" y="178"/>
                </a:lnTo>
                <a:lnTo>
                  <a:pt x="70" y="178"/>
                </a:lnTo>
                <a:lnTo>
                  <a:pt x="70" y="178"/>
                </a:lnTo>
                <a:lnTo>
                  <a:pt x="68" y="200"/>
                </a:lnTo>
                <a:lnTo>
                  <a:pt x="68" y="200"/>
                </a:lnTo>
                <a:lnTo>
                  <a:pt x="72" y="204"/>
                </a:lnTo>
                <a:lnTo>
                  <a:pt x="72" y="210"/>
                </a:lnTo>
                <a:lnTo>
                  <a:pt x="72" y="210"/>
                </a:lnTo>
                <a:lnTo>
                  <a:pt x="68" y="214"/>
                </a:lnTo>
                <a:lnTo>
                  <a:pt x="60" y="218"/>
                </a:lnTo>
                <a:lnTo>
                  <a:pt x="60" y="218"/>
                </a:lnTo>
                <a:lnTo>
                  <a:pt x="56" y="218"/>
                </a:lnTo>
                <a:lnTo>
                  <a:pt x="54" y="220"/>
                </a:lnTo>
                <a:lnTo>
                  <a:pt x="52" y="224"/>
                </a:lnTo>
                <a:lnTo>
                  <a:pt x="50" y="230"/>
                </a:lnTo>
                <a:lnTo>
                  <a:pt x="50" y="230"/>
                </a:lnTo>
                <a:lnTo>
                  <a:pt x="50" y="230"/>
                </a:lnTo>
                <a:lnTo>
                  <a:pt x="50" y="230"/>
                </a:lnTo>
                <a:lnTo>
                  <a:pt x="44" y="244"/>
                </a:lnTo>
                <a:lnTo>
                  <a:pt x="52" y="254"/>
                </a:lnTo>
                <a:lnTo>
                  <a:pt x="74" y="258"/>
                </a:lnTo>
                <a:lnTo>
                  <a:pt x="76" y="258"/>
                </a:lnTo>
                <a:lnTo>
                  <a:pt x="76" y="258"/>
                </a:lnTo>
                <a:lnTo>
                  <a:pt x="86" y="268"/>
                </a:lnTo>
                <a:lnTo>
                  <a:pt x="72" y="288"/>
                </a:lnTo>
                <a:lnTo>
                  <a:pt x="102" y="352"/>
                </a:lnTo>
                <a:lnTo>
                  <a:pt x="104" y="354"/>
                </a:lnTo>
                <a:lnTo>
                  <a:pt x="98" y="358"/>
                </a:lnTo>
                <a:lnTo>
                  <a:pt x="100" y="364"/>
                </a:lnTo>
                <a:lnTo>
                  <a:pt x="100" y="364"/>
                </a:lnTo>
                <a:lnTo>
                  <a:pt x="156" y="330"/>
                </a:lnTo>
                <a:lnTo>
                  <a:pt x="146" y="346"/>
                </a:lnTo>
                <a:lnTo>
                  <a:pt x="146" y="346"/>
                </a:lnTo>
                <a:lnTo>
                  <a:pt x="138" y="362"/>
                </a:lnTo>
                <a:lnTo>
                  <a:pt x="134" y="374"/>
                </a:lnTo>
                <a:lnTo>
                  <a:pt x="134" y="374"/>
                </a:lnTo>
                <a:lnTo>
                  <a:pt x="140" y="372"/>
                </a:lnTo>
                <a:lnTo>
                  <a:pt x="146" y="366"/>
                </a:lnTo>
                <a:lnTo>
                  <a:pt x="152" y="360"/>
                </a:lnTo>
                <a:lnTo>
                  <a:pt x="156" y="350"/>
                </a:lnTo>
                <a:lnTo>
                  <a:pt x="156" y="350"/>
                </a:lnTo>
                <a:lnTo>
                  <a:pt x="158" y="350"/>
                </a:lnTo>
                <a:lnTo>
                  <a:pt x="172" y="342"/>
                </a:lnTo>
                <a:lnTo>
                  <a:pt x="174" y="340"/>
                </a:lnTo>
                <a:lnTo>
                  <a:pt x="196" y="358"/>
                </a:lnTo>
                <a:lnTo>
                  <a:pt x="220" y="360"/>
                </a:lnTo>
                <a:lnTo>
                  <a:pt x="220" y="360"/>
                </a:lnTo>
                <a:lnTo>
                  <a:pt x="232" y="368"/>
                </a:lnTo>
                <a:lnTo>
                  <a:pt x="260" y="342"/>
                </a:lnTo>
                <a:lnTo>
                  <a:pt x="260" y="342"/>
                </a:lnTo>
                <a:lnTo>
                  <a:pt x="264" y="336"/>
                </a:lnTo>
                <a:lnTo>
                  <a:pt x="268" y="326"/>
                </a:lnTo>
                <a:lnTo>
                  <a:pt x="272" y="320"/>
                </a:lnTo>
                <a:lnTo>
                  <a:pt x="272" y="320"/>
                </a:lnTo>
                <a:lnTo>
                  <a:pt x="272" y="318"/>
                </a:lnTo>
                <a:lnTo>
                  <a:pt x="270" y="312"/>
                </a:lnTo>
                <a:lnTo>
                  <a:pt x="260" y="296"/>
                </a:lnTo>
                <a:lnTo>
                  <a:pt x="254" y="286"/>
                </a:lnTo>
                <a:lnTo>
                  <a:pt x="288" y="298"/>
                </a:lnTo>
                <a:lnTo>
                  <a:pt x="300" y="292"/>
                </a:lnTo>
                <a:lnTo>
                  <a:pt x="288" y="270"/>
                </a:lnTo>
                <a:lnTo>
                  <a:pt x="288" y="268"/>
                </a:lnTo>
                <a:lnTo>
                  <a:pt x="306" y="246"/>
                </a:lnTo>
                <a:lnTo>
                  <a:pt x="298" y="234"/>
                </a:lnTo>
                <a:lnTo>
                  <a:pt x="298" y="234"/>
                </a:lnTo>
                <a:lnTo>
                  <a:pt x="290" y="226"/>
                </a:lnTo>
                <a:lnTo>
                  <a:pt x="284" y="222"/>
                </a:lnTo>
                <a:lnTo>
                  <a:pt x="282" y="222"/>
                </a:lnTo>
                <a:lnTo>
                  <a:pt x="272" y="232"/>
                </a:lnTo>
                <a:lnTo>
                  <a:pt x="272" y="230"/>
                </a:lnTo>
                <a:lnTo>
                  <a:pt x="270" y="230"/>
                </a:lnTo>
                <a:lnTo>
                  <a:pt x="256" y="226"/>
                </a:lnTo>
                <a:lnTo>
                  <a:pt x="252" y="214"/>
                </a:lnTo>
                <a:lnTo>
                  <a:pt x="252" y="214"/>
                </a:lnTo>
                <a:lnTo>
                  <a:pt x="244" y="210"/>
                </a:lnTo>
                <a:lnTo>
                  <a:pt x="236" y="204"/>
                </a:lnTo>
                <a:lnTo>
                  <a:pt x="226" y="198"/>
                </a:lnTo>
                <a:lnTo>
                  <a:pt x="226" y="198"/>
                </a:lnTo>
                <a:lnTo>
                  <a:pt x="218" y="192"/>
                </a:lnTo>
                <a:lnTo>
                  <a:pt x="216" y="190"/>
                </a:lnTo>
                <a:lnTo>
                  <a:pt x="216" y="186"/>
                </a:lnTo>
                <a:lnTo>
                  <a:pt x="216" y="186"/>
                </a:lnTo>
                <a:lnTo>
                  <a:pt x="214" y="184"/>
                </a:lnTo>
                <a:lnTo>
                  <a:pt x="216" y="180"/>
                </a:lnTo>
                <a:lnTo>
                  <a:pt x="220" y="170"/>
                </a:lnTo>
                <a:lnTo>
                  <a:pt x="220" y="170"/>
                </a:lnTo>
                <a:lnTo>
                  <a:pt x="230" y="152"/>
                </a:lnTo>
                <a:lnTo>
                  <a:pt x="232" y="144"/>
                </a:lnTo>
                <a:lnTo>
                  <a:pt x="234" y="138"/>
                </a:lnTo>
                <a:lnTo>
                  <a:pt x="234" y="128"/>
                </a:lnTo>
                <a:lnTo>
                  <a:pt x="240" y="128"/>
                </a:lnTo>
                <a:lnTo>
                  <a:pt x="258" y="130"/>
                </a:lnTo>
                <a:lnTo>
                  <a:pt x="258" y="130"/>
                </a:lnTo>
                <a:lnTo>
                  <a:pt x="260" y="122"/>
                </a:lnTo>
                <a:lnTo>
                  <a:pt x="264" y="106"/>
                </a:lnTo>
                <a:lnTo>
                  <a:pt x="260" y="104"/>
                </a:lnTo>
                <a:lnTo>
                  <a:pt x="260" y="104"/>
                </a:lnTo>
                <a:lnTo>
                  <a:pt x="242" y="116"/>
                </a:lnTo>
                <a:lnTo>
                  <a:pt x="230" y="122"/>
                </a:lnTo>
                <a:lnTo>
                  <a:pt x="230" y="122"/>
                </a:lnTo>
                <a:lnTo>
                  <a:pt x="222" y="122"/>
                </a:lnTo>
                <a:lnTo>
                  <a:pt x="214" y="120"/>
                </a:lnTo>
                <a:lnTo>
                  <a:pt x="204" y="114"/>
                </a:lnTo>
                <a:lnTo>
                  <a:pt x="194" y="108"/>
                </a:lnTo>
                <a:lnTo>
                  <a:pt x="194" y="106"/>
                </a:lnTo>
                <a:lnTo>
                  <a:pt x="192" y="10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5"/>
          <p:cNvSpPr>
            <a:spLocks/>
          </p:cNvSpPr>
          <p:nvPr/>
        </p:nvSpPr>
        <p:spPr bwMode="auto">
          <a:xfrm>
            <a:off x="9998619" y="2916003"/>
            <a:ext cx="127000" cy="184150"/>
          </a:xfrm>
          <a:custGeom>
            <a:avLst/>
            <a:gdLst>
              <a:gd name="T0" fmla="*/ 46 w 80"/>
              <a:gd name="T1" fmla="*/ 2 h 116"/>
              <a:gd name="T2" fmla="*/ 44 w 80"/>
              <a:gd name="T3" fmla="*/ 0 h 116"/>
              <a:gd name="T4" fmla="*/ 44 w 80"/>
              <a:gd name="T5" fmla="*/ 0 h 116"/>
              <a:gd name="T6" fmla="*/ 40 w 80"/>
              <a:gd name="T7" fmla="*/ 2 h 116"/>
              <a:gd name="T8" fmla="*/ 38 w 80"/>
              <a:gd name="T9" fmla="*/ 4 h 116"/>
              <a:gd name="T10" fmla="*/ 32 w 80"/>
              <a:gd name="T11" fmla="*/ 14 h 116"/>
              <a:gd name="T12" fmla="*/ 28 w 80"/>
              <a:gd name="T13" fmla="*/ 12 h 116"/>
              <a:gd name="T14" fmla="*/ 28 w 80"/>
              <a:gd name="T15" fmla="*/ 12 h 116"/>
              <a:gd name="T16" fmla="*/ 28 w 80"/>
              <a:gd name="T17" fmla="*/ 14 h 116"/>
              <a:gd name="T18" fmla="*/ 22 w 80"/>
              <a:gd name="T19" fmla="*/ 20 h 116"/>
              <a:gd name="T20" fmla="*/ 18 w 80"/>
              <a:gd name="T21" fmla="*/ 22 h 116"/>
              <a:gd name="T22" fmla="*/ 10 w 80"/>
              <a:gd name="T23" fmla="*/ 26 h 116"/>
              <a:gd name="T24" fmla="*/ 8 w 80"/>
              <a:gd name="T25" fmla="*/ 32 h 116"/>
              <a:gd name="T26" fmla="*/ 8 w 80"/>
              <a:gd name="T27" fmla="*/ 32 h 116"/>
              <a:gd name="T28" fmla="*/ 8 w 80"/>
              <a:gd name="T29" fmla="*/ 44 h 116"/>
              <a:gd name="T30" fmla="*/ 6 w 80"/>
              <a:gd name="T31" fmla="*/ 48 h 116"/>
              <a:gd name="T32" fmla="*/ 4 w 80"/>
              <a:gd name="T33" fmla="*/ 50 h 116"/>
              <a:gd name="T34" fmla="*/ 0 w 80"/>
              <a:gd name="T35" fmla="*/ 60 h 116"/>
              <a:gd name="T36" fmla="*/ 0 w 80"/>
              <a:gd name="T37" fmla="*/ 60 h 116"/>
              <a:gd name="T38" fmla="*/ 0 w 80"/>
              <a:gd name="T39" fmla="*/ 66 h 116"/>
              <a:gd name="T40" fmla="*/ 0 w 80"/>
              <a:gd name="T41" fmla="*/ 78 h 116"/>
              <a:gd name="T42" fmla="*/ 4 w 80"/>
              <a:gd name="T43" fmla="*/ 102 h 116"/>
              <a:gd name="T44" fmla="*/ 4 w 80"/>
              <a:gd name="T45" fmla="*/ 102 h 116"/>
              <a:gd name="T46" fmla="*/ 8 w 80"/>
              <a:gd name="T47" fmla="*/ 106 h 116"/>
              <a:gd name="T48" fmla="*/ 18 w 80"/>
              <a:gd name="T49" fmla="*/ 112 h 116"/>
              <a:gd name="T50" fmla="*/ 36 w 80"/>
              <a:gd name="T51" fmla="*/ 116 h 116"/>
              <a:gd name="T52" fmla="*/ 36 w 80"/>
              <a:gd name="T53" fmla="*/ 116 h 116"/>
              <a:gd name="T54" fmla="*/ 44 w 80"/>
              <a:gd name="T55" fmla="*/ 114 h 116"/>
              <a:gd name="T56" fmla="*/ 54 w 80"/>
              <a:gd name="T57" fmla="*/ 110 h 116"/>
              <a:gd name="T58" fmla="*/ 50 w 80"/>
              <a:gd name="T59" fmla="*/ 100 h 116"/>
              <a:gd name="T60" fmla="*/ 50 w 80"/>
              <a:gd name="T61" fmla="*/ 98 h 116"/>
              <a:gd name="T62" fmla="*/ 50 w 80"/>
              <a:gd name="T63" fmla="*/ 98 h 116"/>
              <a:gd name="T64" fmla="*/ 52 w 80"/>
              <a:gd name="T65" fmla="*/ 90 h 116"/>
              <a:gd name="T66" fmla="*/ 52 w 80"/>
              <a:gd name="T67" fmla="*/ 90 h 116"/>
              <a:gd name="T68" fmla="*/ 60 w 80"/>
              <a:gd name="T69" fmla="*/ 74 h 116"/>
              <a:gd name="T70" fmla="*/ 76 w 80"/>
              <a:gd name="T71" fmla="*/ 74 h 116"/>
              <a:gd name="T72" fmla="*/ 80 w 80"/>
              <a:gd name="T73" fmla="*/ 74 h 116"/>
              <a:gd name="T74" fmla="*/ 80 w 80"/>
              <a:gd name="T75" fmla="*/ 74 h 116"/>
              <a:gd name="T76" fmla="*/ 74 w 80"/>
              <a:gd name="T77" fmla="*/ 64 h 116"/>
              <a:gd name="T78" fmla="*/ 64 w 80"/>
              <a:gd name="T79" fmla="*/ 48 h 116"/>
              <a:gd name="T80" fmla="*/ 58 w 80"/>
              <a:gd name="T81" fmla="*/ 40 h 116"/>
              <a:gd name="T82" fmla="*/ 58 w 80"/>
              <a:gd name="T83" fmla="*/ 40 h 116"/>
              <a:gd name="T84" fmla="*/ 54 w 80"/>
              <a:gd name="T85" fmla="*/ 30 h 116"/>
              <a:gd name="T86" fmla="*/ 52 w 80"/>
              <a:gd name="T87" fmla="*/ 18 h 116"/>
              <a:gd name="T88" fmla="*/ 52 w 80"/>
              <a:gd name="T89" fmla="*/ 18 h 116"/>
              <a:gd name="T90" fmla="*/ 48 w 80"/>
              <a:gd name="T91" fmla="*/ 8 h 116"/>
              <a:gd name="T92" fmla="*/ 46 w 80"/>
              <a:gd name="T93" fmla="*/ 2 h 116"/>
              <a:gd name="T94" fmla="*/ 46 w 80"/>
              <a:gd name="T95" fmla="*/ 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0" h="116">
                <a:moveTo>
                  <a:pt x="46" y="2"/>
                </a:moveTo>
                <a:lnTo>
                  <a:pt x="44" y="0"/>
                </a:lnTo>
                <a:lnTo>
                  <a:pt x="44" y="0"/>
                </a:lnTo>
                <a:lnTo>
                  <a:pt x="40" y="2"/>
                </a:lnTo>
                <a:lnTo>
                  <a:pt x="38" y="4"/>
                </a:lnTo>
                <a:lnTo>
                  <a:pt x="32" y="14"/>
                </a:lnTo>
                <a:lnTo>
                  <a:pt x="28" y="12"/>
                </a:lnTo>
                <a:lnTo>
                  <a:pt x="28" y="12"/>
                </a:lnTo>
                <a:lnTo>
                  <a:pt x="28" y="14"/>
                </a:lnTo>
                <a:lnTo>
                  <a:pt x="22" y="20"/>
                </a:lnTo>
                <a:lnTo>
                  <a:pt x="18" y="22"/>
                </a:lnTo>
                <a:lnTo>
                  <a:pt x="10" y="26"/>
                </a:lnTo>
                <a:lnTo>
                  <a:pt x="8" y="32"/>
                </a:lnTo>
                <a:lnTo>
                  <a:pt x="8" y="32"/>
                </a:lnTo>
                <a:lnTo>
                  <a:pt x="8" y="44"/>
                </a:lnTo>
                <a:lnTo>
                  <a:pt x="6" y="48"/>
                </a:lnTo>
                <a:lnTo>
                  <a:pt x="4" y="50"/>
                </a:lnTo>
                <a:lnTo>
                  <a:pt x="0" y="60"/>
                </a:lnTo>
                <a:lnTo>
                  <a:pt x="0" y="60"/>
                </a:lnTo>
                <a:lnTo>
                  <a:pt x="0" y="66"/>
                </a:lnTo>
                <a:lnTo>
                  <a:pt x="0" y="78"/>
                </a:lnTo>
                <a:lnTo>
                  <a:pt x="4" y="102"/>
                </a:lnTo>
                <a:lnTo>
                  <a:pt x="4" y="102"/>
                </a:lnTo>
                <a:lnTo>
                  <a:pt x="8" y="106"/>
                </a:lnTo>
                <a:lnTo>
                  <a:pt x="18" y="112"/>
                </a:lnTo>
                <a:lnTo>
                  <a:pt x="36" y="116"/>
                </a:lnTo>
                <a:lnTo>
                  <a:pt x="36" y="116"/>
                </a:lnTo>
                <a:lnTo>
                  <a:pt x="44" y="114"/>
                </a:lnTo>
                <a:lnTo>
                  <a:pt x="54" y="110"/>
                </a:lnTo>
                <a:lnTo>
                  <a:pt x="50" y="100"/>
                </a:lnTo>
                <a:lnTo>
                  <a:pt x="50" y="98"/>
                </a:lnTo>
                <a:lnTo>
                  <a:pt x="50" y="98"/>
                </a:lnTo>
                <a:lnTo>
                  <a:pt x="52" y="90"/>
                </a:lnTo>
                <a:lnTo>
                  <a:pt x="52" y="90"/>
                </a:lnTo>
                <a:lnTo>
                  <a:pt x="60" y="74"/>
                </a:lnTo>
                <a:lnTo>
                  <a:pt x="76" y="74"/>
                </a:lnTo>
                <a:lnTo>
                  <a:pt x="80" y="74"/>
                </a:lnTo>
                <a:lnTo>
                  <a:pt x="80" y="74"/>
                </a:lnTo>
                <a:lnTo>
                  <a:pt x="74" y="64"/>
                </a:lnTo>
                <a:lnTo>
                  <a:pt x="64" y="48"/>
                </a:lnTo>
                <a:lnTo>
                  <a:pt x="58" y="40"/>
                </a:lnTo>
                <a:lnTo>
                  <a:pt x="58" y="40"/>
                </a:lnTo>
                <a:lnTo>
                  <a:pt x="54" y="30"/>
                </a:lnTo>
                <a:lnTo>
                  <a:pt x="52" y="18"/>
                </a:lnTo>
                <a:lnTo>
                  <a:pt x="52" y="18"/>
                </a:lnTo>
                <a:lnTo>
                  <a:pt x="48" y="8"/>
                </a:lnTo>
                <a:lnTo>
                  <a:pt x="46" y="2"/>
                </a:lnTo>
                <a:lnTo>
                  <a:pt x="4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6"/>
          <p:cNvSpPr>
            <a:spLocks/>
          </p:cNvSpPr>
          <p:nvPr/>
        </p:nvSpPr>
        <p:spPr bwMode="auto">
          <a:xfrm>
            <a:off x="9871619" y="2833453"/>
            <a:ext cx="168275" cy="180975"/>
          </a:xfrm>
          <a:custGeom>
            <a:avLst/>
            <a:gdLst>
              <a:gd name="T0" fmla="*/ 52 w 106"/>
              <a:gd name="T1" fmla="*/ 26 h 114"/>
              <a:gd name="T2" fmla="*/ 38 w 106"/>
              <a:gd name="T3" fmla="*/ 24 h 114"/>
              <a:gd name="T4" fmla="*/ 38 w 106"/>
              <a:gd name="T5" fmla="*/ 30 h 114"/>
              <a:gd name="T6" fmla="*/ 18 w 106"/>
              <a:gd name="T7" fmla="*/ 38 h 114"/>
              <a:gd name="T8" fmla="*/ 18 w 106"/>
              <a:gd name="T9" fmla="*/ 40 h 114"/>
              <a:gd name="T10" fmla="*/ 18 w 106"/>
              <a:gd name="T11" fmla="*/ 48 h 114"/>
              <a:gd name="T12" fmla="*/ 24 w 106"/>
              <a:gd name="T13" fmla="*/ 58 h 114"/>
              <a:gd name="T14" fmla="*/ 24 w 106"/>
              <a:gd name="T15" fmla="*/ 60 h 114"/>
              <a:gd name="T16" fmla="*/ 4 w 106"/>
              <a:gd name="T17" fmla="*/ 82 h 114"/>
              <a:gd name="T18" fmla="*/ 0 w 106"/>
              <a:gd name="T19" fmla="*/ 86 h 114"/>
              <a:gd name="T20" fmla="*/ 4 w 106"/>
              <a:gd name="T21" fmla="*/ 96 h 114"/>
              <a:gd name="T22" fmla="*/ 20 w 106"/>
              <a:gd name="T23" fmla="*/ 100 h 114"/>
              <a:gd name="T24" fmla="*/ 32 w 106"/>
              <a:gd name="T25" fmla="*/ 102 h 114"/>
              <a:gd name="T26" fmla="*/ 40 w 106"/>
              <a:gd name="T27" fmla="*/ 106 h 114"/>
              <a:gd name="T28" fmla="*/ 48 w 106"/>
              <a:gd name="T29" fmla="*/ 110 h 114"/>
              <a:gd name="T30" fmla="*/ 62 w 106"/>
              <a:gd name="T31" fmla="*/ 114 h 114"/>
              <a:gd name="T32" fmla="*/ 66 w 106"/>
              <a:gd name="T33" fmla="*/ 112 h 114"/>
              <a:gd name="T34" fmla="*/ 78 w 106"/>
              <a:gd name="T35" fmla="*/ 98 h 114"/>
              <a:gd name="T36" fmla="*/ 80 w 106"/>
              <a:gd name="T37" fmla="*/ 66 h 114"/>
              <a:gd name="T38" fmla="*/ 96 w 106"/>
              <a:gd name="T39" fmla="*/ 68 h 114"/>
              <a:gd name="T40" fmla="*/ 102 w 106"/>
              <a:gd name="T41" fmla="*/ 62 h 114"/>
              <a:gd name="T42" fmla="*/ 96 w 106"/>
              <a:gd name="T43" fmla="*/ 30 h 114"/>
              <a:gd name="T44" fmla="*/ 102 w 106"/>
              <a:gd name="T45" fmla="*/ 26 h 114"/>
              <a:gd name="T46" fmla="*/ 106 w 106"/>
              <a:gd name="T47" fmla="*/ 22 h 114"/>
              <a:gd name="T48" fmla="*/ 86 w 106"/>
              <a:gd name="T49" fmla="*/ 18 h 114"/>
              <a:gd name="T50" fmla="*/ 68 w 106"/>
              <a:gd name="T51" fmla="*/ 6 h 114"/>
              <a:gd name="T52" fmla="*/ 62 w 106"/>
              <a:gd name="T53" fmla="*/ 2 h 114"/>
              <a:gd name="T54" fmla="*/ 48 w 106"/>
              <a:gd name="T55" fmla="*/ 2 h 114"/>
              <a:gd name="T56" fmla="*/ 44 w 106"/>
              <a:gd name="T57" fmla="*/ 2 h 114"/>
              <a:gd name="T58" fmla="*/ 50 w 106"/>
              <a:gd name="T59" fmla="*/ 10 h 114"/>
              <a:gd name="T60" fmla="*/ 54 w 106"/>
              <a:gd name="T61" fmla="*/ 16 h 114"/>
              <a:gd name="T62" fmla="*/ 52 w 106"/>
              <a:gd name="T63" fmla="*/ 2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" h="114">
                <a:moveTo>
                  <a:pt x="52" y="24"/>
                </a:moveTo>
                <a:lnTo>
                  <a:pt x="52" y="26"/>
                </a:lnTo>
                <a:lnTo>
                  <a:pt x="48" y="26"/>
                </a:lnTo>
                <a:lnTo>
                  <a:pt x="38" y="24"/>
                </a:lnTo>
                <a:lnTo>
                  <a:pt x="38" y="28"/>
                </a:lnTo>
                <a:lnTo>
                  <a:pt x="38" y="30"/>
                </a:lnTo>
                <a:lnTo>
                  <a:pt x="36" y="30"/>
                </a:lnTo>
                <a:lnTo>
                  <a:pt x="18" y="38"/>
                </a:lnTo>
                <a:lnTo>
                  <a:pt x="18" y="40"/>
                </a:lnTo>
                <a:lnTo>
                  <a:pt x="18" y="40"/>
                </a:lnTo>
                <a:lnTo>
                  <a:pt x="16" y="44"/>
                </a:lnTo>
                <a:lnTo>
                  <a:pt x="18" y="48"/>
                </a:lnTo>
                <a:lnTo>
                  <a:pt x="24" y="56"/>
                </a:lnTo>
                <a:lnTo>
                  <a:pt x="24" y="58"/>
                </a:lnTo>
                <a:lnTo>
                  <a:pt x="24" y="60"/>
                </a:lnTo>
                <a:lnTo>
                  <a:pt x="24" y="60"/>
                </a:lnTo>
                <a:lnTo>
                  <a:pt x="14" y="72"/>
                </a:lnTo>
                <a:lnTo>
                  <a:pt x="4" y="82"/>
                </a:lnTo>
                <a:lnTo>
                  <a:pt x="4" y="82"/>
                </a:lnTo>
                <a:lnTo>
                  <a:pt x="0" y="86"/>
                </a:lnTo>
                <a:lnTo>
                  <a:pt x="0" y="90"/>
                </a:lnTo>
                <a:lnTo>
                  <a:pt x="4" y="96"/>
                </a:lnTo>
                <a:lnTo>
                  <a:pt x="14" y="100"/>
                </a:lnTo>
                <a:lnTo>
                  <a:pt x="20" y="100"/>
                </a:lnTo>
                <a:lnTo>
                  <a:pt x="20" y="100"/>
                </a:lnTo>
                <a:lnTo>
                  <a:pt x="32" y="102"/>
                </a:lnTo>
                <a:lnTo>
                  <a:pt x="36" y="102"/>
                </a:lnTo>
                <a:lnTo>
                  <a:pt x="40" y="106"/>
                </a:lnTo>
                <a:lnTo>
                  <a:pt x="48" y="110"/>
                </a:lnTo>
                <a:lnTo>
                  <a:pt x="48" y="110"/>
                </a:lnTo>
                <a:lnTo>
                  <a:pt x="56" y="114"/>
                </a:lnTo>
                <a:lnTo>
                  <a:pt x="62" y="114"/>
                </a:lnTo>
                <a:lnTo>
                  <a:pt x="62" y="114"/>
                </a:lnTo>
                <a:lnTo>
                  <a:pt x="66" y="112"/>
                </a:lnTo>
                <a:lnTo>
                  <a:pt x="72" y="106"/>
                </a:lnTo>
                <a:lnTo>
                  <a:pt x="78" y="98"/>
                </a:lnTo>
                <a:lnTo>
                  <a:pt x="84" y="84"/>
                </a:lnTo>
                <a:lnTo>
                  <a:pt x="80" y="66"/>
                </a:lnTo>
                <a:lnTo>
                  <a:pt x="86" y="68"/>
                </a:lnTo>
                <a:lnTo>
                  <a:pt x="96" y="68"/>
                </a:lnTo>
                <a:lnTo>
                  <a:pt x="100" y="66"/>
                </a:lnTo>
                <a:lnTo>
                  <a:pt x="102" y="62"/>
                </a:lnTo>
                <a:lnTo>
                  <a:pt x="94" y="38"/>
                </a:lnTo>
                <a:lnTo>
                  <a:pt x="96" y="30"/>
                </a:lnTo>
                <a:lnTo>
                  <a:pt x="96" y="30"/>
                </a:lnTo>
                <a:lnTo>
                  <a:pt x="102" y="26"/>
                </a:lnTo>
                <a:lnTo>
                  <a:pt x="106" y="22"/>
                </a:lnTo>
                <a:lnTo>
                  <a:pt x="106" y="22"/>
                </a:lnTo>
                <a:lnTo>
                  <a:pt x="104" y="18"/>
                </a:lnTo>
                <a:lnTo>
                  <a:pt x="86" y="18"/>
                </a:lnTo>
                <a:lnTo>
                  <a:pt x="86" y="18"/>
                </a:lnTo>
                <a:lnTo>
                  <a:pt x="68" y="6"/>
                </a:lnTo>
                <a:lnTo>
                  <a:pt x="68" y="6"/>
                </a:lnTo>
                <a:lnTo>
                  <a:pt x="62" y="2"/>
                </a:lnTo>
                <a:lnTo>
                  <a:pt x="58" y="0"/>
                </a:lnTo>
                <a:lnTo>
                  <a:pt x="48" y="2"/>
                </a:lnTo>
                <a:lnTo>
                  <a:pt x="44" y="2"/>
                </a:lnTo>
                <a:lnTo>
                  <a:pt x="44" y="2"/>
                </a:lnTo>
                <a:lnTo>
                  <a:pt x="44" y="8"/>
                </a:lnTo>
                <a:lnTo>
                  <a:pt x="50" y="10"/>
                </a:lnTo>
                <a:lnTo>
                  <a:pt x="50" y="10"/>
                </a:lnTo>
                <a:lnTo>
                  <a:pt x="54" y="16"/>
                </a:lnTo>
                <a:lnTo>
                  <a:pt x="54" y="20"/>
                </a:lnTo>
                <a:lnTo>
                  <a:pt x="52" y="24"/>
                </a:lnTo>
                <a:lnTo>
                  <a:pt x="5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7"/>
          <p:cNvSpPr>
            <a:spLocks/>
          </p:cNvSpPr>
          <p:nvPr/>
        </p:nvSpPr>
        <p:spPr bwMode="auto">
          <a:xfrm>
            <a:off x="10157369" y="2474678"/>
            <a:ext cx="596900" cy="568325"/>
          </a:xfrm>
          <a:custGeom>
            <a:avLst/>
            <a:gdLst>
              <a:gd name="T0" fmla="*/ 162 w 376"/>
              <a:gd name="T1" fmla="*/ 60 h 358"/>
              <a:gd name="T2" fmla="*/ 160 w 376"/>
              <a:gd name="T3" fmla="*/ 80 h 358"/>
              <a:gd name="T4" fmla="*/ 140 w 376"/>
              <a:gd name="T5" fmla="*/ 80 h 358"/>
              <a:gd name="T6" fmla="*/ 116 w 376"/>
              <a:gd name="T7" fmla="*/ 92 h 358"/>
              <a:gd name="T8" fmla="*/ 92 w 376"/>
              <a:gd name="T9" fmla="*/ 112 h 358"/>
              <a:gd name="T10" fmla="*/ 70 w 376"/>
              <a:gd name="T11" fmla="*/ 138 h 358"/>
              <a:gd name="T12" fmla="*/ 54 w 376"/>
              <a:gd name="T13" fmla="*/ 148 h 358"/>
              <a:gd name="T14" fmla="*/ 42 w 376"/>
              <a:gd name="T15" fmla="*/ 138 h 358"/>
              <a:gd name="T16" fmla="*/ 24 w 376"/>
              <a:gd name="T17" fmla="*/ 122 h 358"/>
              <a:gd name="T18" fmla="*/ 22 w 376"/>
              <a:gd name="T19" fmla="*/ 184 h 358"/>
              <a:gd name="T20" fmla="*/ 4 w 376"/>
              <a:gd name="T21" fmla="*/ 220 h 358"/>
              <a:gd name="T22" fmla="*/ 2 w 376"/>
              <a:gd name="T23" fmla="*/ 232 h 358"/>
              <a:gd name="T24" fmla="*/ 32 w 376"/>
              <a:gd name="T25" fmla="*/ 238 h 358"/>
              <a:gd name="T26" fmla="*/ 34 w 376"/>
              <a:gd name="T27" fmla="*/ 240 h 358"/>
              <a:gd name="T28" fmla="*/ 46 w 376"/>
              <a:gd name="T29" fmla="*/ 248 h 358"/>
              <a:gd name="T30" fmla="*/ 48 w 376"/>
              <a:gd name="T31" fmla="*/ 248 h 358"/>
              <a:gd name="T32" fmla="*/ 54 w 376"/>
              <a:gd name="T33" fmla="*/ 264 h 358"/>
              <a:gd name="T34" fmla="*/ 92 w 376"/>
              <a:gd name="T35" fmla="*/ 260 h 358"/>
              <a:gd name="T36" fmla="*/ 112 w 376"/>
              <a:gd name="T37" fmla="*/ 224 h 358"/>
              <a:gd name="T38" fmla="*/ 138 w 376"/>
              <a:gd name="T39" fmla="*/ 204 h 358"/>
              <a:gd name="T40" fmla="*/ 154 w 376"/>
              <a:gd name="T41" fmla="*/ 196 h 358"/>
              <a:gd name="T42" fmla="*/ 164 w 376"/>
              <a:gd name="T43" fmla="*/ 194 h 358"/>
              <a:gd name="T44" fmla="*/ 174 w 376"/>
              <a:gd name="T45" fmla="*/ 200 h 358"/>
              <a:gd name="T46" fmla="*/ 188 w 376"/>
              <a:gd name="T47" fmla="*/ 220 h 358"/>
              <a:gd name="T48" fmla="*/ 188 w 376"/>
              <a:gd name="T49" fmla="*/ 254 h 358"/>
              <a:gd name="T50" fmla="*/ 184 w 376"/>
              <a:gd name="T51" fmla="*/ 268 h 358"/>
              <a:gd name="T52" fmla="*/ 174 w 376"/>
              <a:gd name="T53" fmla="*/ 284 h 358"/>
              <a:gd name="T54" fmla="*/ 172 w 376"/>
              <a:gd name="T55" fmla="*/ 312 h 358"/>
              <a:gd name="T56" fmla="*/ 184 w 376"/>
              <a:gd name="T57" fmla="*/ 302 h 358"/>
              <a:gd name="T58" fmla="*/ 194 w 376"/>
              <a:gd name="T59" fmla="*/ 308 h 358"/>
              <a:gd name="T60" fmla="*/ 186 w 376"/>
              <a:gd name="T61" fmla="*/ 324 h 358"/>
              <a:gd name="T62" fmla="*/ 182 w 376"/>
              <a:gd name="T63" fmla="*/ 336 h 358"/>
              <a:gd name="T64" fmla="*/ 176 w 376"/>
              <a:gd name="T65" fmla="*/ 344 h 358"/>
              <a:gd name="T66" fmla="*/ 162 w 376"/>
              <a:gd name="T67" fmla="*/ 348 h 358"/>
              <a:gd name="T68" fmla="*/ 184 w 376"/>
              <a:gd name="T69" fmla="*/ 354 h 358"/>
              <a:gd name="T70" fmla="*/ 198 w 376"/>
              <a:gd name="T71" fmla="*/ 328 h 358"/>
              <a:gd name="T72" fmla="*/ 272 w 376"/>
              <a:gd name="T73" fmla="*/ 260 h 358"/>
              <a:gd name="T74" fmla="*/ 284 w 376"/>
              <a:gd name="T75" fmla="*/ 260 h 358"/>
              <a:gd name="T76" fmla="*/ 312 w 376"/>
              <a:gd name="T77" fmla="*/ 244 h 358"/>
              <a:gd name="T78" fmla="*/ 326 w 376"/>
              <a:gd name="T79" fmla="*/ 208 h 358"/>
              <a:gd name="T80" fmla="*/ 372 w 376"/>
              <a:gd name="T81" fmla="*/ 128 h 358"/>
              <a:gd name="T82" fmla="*/ 364 w 376"/>
              <a:gd name="T83" fmla="*/ 122 h 358"/>
              <a:gd name="T84" fmla="*/ 356 w 376"/>
              <a:gd name="T85" fmla="*/ 122 h 358"/>
              <a:gd name="T86" fmla="*/ 346 w 376"/>
              <a:gd name="T87" fmla="*/ 116 h 358"/>
              <a:gd name="T88" fmla="*/ 342 w 376"/>
              <a:gd name="T89" fmla="*/ 108 h 358"/>
              <a:gd name="T90" fmla="*/ 336 w 376"/>
              <a:gd name="T91" fmla="*/ 62 h 358"/>
              <a:gd name="T92" fmla="*/ 308 w 376"/>
              <a:gd name="T93" fmla="*/ 30 h 358"/>
              <a:gd name="T94" fmla="*/ 306 w 376"/>
              <a:gd name="T95" fmla="*/ 16 h 358"/>
              <a:gd name="T96" fmla="*/ 300 w 376"/>
              <a:gd name="T97" fmla="*/ 10 h 358"/>
              <a:gd name="T98" fmla="*/ 292 w 376"/>
              <a:gd name="T99" fmla="*/ 24 h 358"/>
              <a:gd name="T100" fmla="*/ 274 w 376"/>
              <a:gd name="T101" fmla="*/ 20 h 358"/>
              <a:gd name="T102" fmla="*/ 268 w 376"/>
              <a:gd name="T103" fmla="*/ 8 h 358"/>
              <a:gd name="T104" fmla="*/ 236 w 376"/>
              <a:gd name="T105" fmla="*/ 0 h 358"/>
              <a:gd name="T106" fmla="*/ 234 w 376"/>
              <a:gd name="T107" fmla="*/ 12 h 358"/>
              <a:gd name="T108" fmla="*/ 226 w 376"/>
              <a:gd name="T109" fmla="*/ 30 h 358"/>
              <a:gd name="T110" fmla="*/ 212 w 376"/>
              <a:gd name="T111" fmla="*/ 48 h 358"/>
              <a:gd name="T112" fmla="*/ 186 w 376"/>
              <a:gd name="T113" fmla="*/ 5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58">
                <a:moveTo>
                  <a:pt x="172" y="46"/>
                </a:moveTo>
                <a:lnTo>
                  <a:pt x="162" y="60"/>
                </a:lnTo>
                <a:lnTo>
                  <a:pt x="162" y="60"/>
                </a:lnTo>
                <a:lnTo>
                  <a:pt x="160" y="64"/>
                </a:lnTo>
                <a:lnTo>
                  <a:pt x="160" y="74"/>
                </a:lnTo>
                <a:lnTo>
                  <a:pt x="160" y="80"/>
                </a:lnTo>
                <a:lnTo>
                  <a:pt x="142" y="80"/>
                </a:lnTo>
                <a:lnTo>
                  <a:pt x="140" y="80"/>
                </a:lnTo>
                <a:lnTo>
                  <a:pt x="140" y="80"/>
                </a:lnTo>
                <a:lnTo>
                  <a:pt x="128" y="76"/>
                </a:lnTo>
                <a:lnTo>
                  <a:pt x="116" y="92"/>
                </a:lnTo>
                <a:lnTo>
                  <a:pt x="116" y="92"/>
                </a:lnTo>
                <a:lnTo>
                  <a:pt x="102" y="100"/>
                </a:lnTo>
                <a:lnTo>
                  <a:pt x="92" y="112"/>
                </a:lnTo>
                <a:lnTo>
                  <a:pt x="92" y="112"/>
                </a:lnTo>
                <a:lnTo>
                  <a:pt x="90" y="116"/>
                </a:lnTo>
                <a:lnTo>
                  <a:pt x="90" y="116"/>
                </a:lnTo>
                <a:lnTo>
                  <a:pt x="70" y="138"/>
                </a:lnTo>
                <a:lnTo>
                  <a:pt x="70" y="140"/>
                </a:lnTo>
                <a:lnTo>
                  <a:pt x="68" y="140"/>
                </a:lnTo>
                <a:lnTo>
                  <a:pt x="54" y="148"/>
                </a:lnTo>
                <a:lnTo>
                  <a:pt x="42" y="140"/>
                </a:lnTo>
                <a:lnTo>
                  <a:pt x="42" y="138"/>
                </a:lnTo>
                <a:lnTo>
                  <a:pt x="42" y="138"/>
                </a:lnTo>
                <a:lnTo>
                  <a:pt x="42" y="138"/>
                </a:lnTo>
                <a:lnTo>
                  <a:pt x="30" y="126"/>
                </a:lnTo>
                <a:lnTo>
                  <a:pt x="24" y="122"/>
                </a:lnTo>
                <a:lnTo>
                  <a:pt x="28" y="156"/>
                </a:lnTo>
                <a:lnTo>
                  <a:pt x="34" y="172"/>
                </a:lnTo>
                <a:lnTo>
                  <a:pt x="22" y="184"/>
                </a:lnTo>
                <a:lnTo>
                  <a:pt x="4" y="208"/>
                </a:lnTo>
                <a:lnTo>
                  <a:pt x="4" y="220"/>
                </a:lnTo>
                <a:lnTo>
                  <a:pt x="4" y="220"/>
                </a:lnTo>
                <a:lnTo>
                  <a:pt x="4" y="220"/>
                </a:lnTo>
                <a:lnTo>
                  <a:pt x="0" y="226"/>
                </a:lnTo>
                <a:lnTo>
                  <a:pt x="2" y="232"/>
                </a:lnTo>
                <a:lnTo>
                  <a:pt x="8" y="232"/>
                </a:lnTo>
                <a:lnTo>
                  <a:pt x="32" y="238"/>
                </a:lnTo>
                <a:lnTo>
                  <a:pt x="32" y="238"/>
                </a:lnTo>
                <a:lnTo>
                  <a:pt x="34" y="238"/>
                </a:lnTo>
                <a:lnTo>
                  <a:pt x="34" y="240"/>
                </a:lnTo>
                <a:lnTo>
                  <a:pt x="34" y="240"/>
                </a:lnTo>
                <a:lnTo>
                  <a:pt x="40" y="244"/>
                </a:lnTo>
                <a:lnTo>
                  <a:pt x="46" y="248"/>
                </a:lnTo>
                <a:lnTo>
                  <a:pt x="46" y="248"/>
                </a:lnTo>
                <a:lnTo>
                  <a:pt x="48" y="248"/>
                </a:lnTo>
                <a:lnTo>
                  <a:pt x="48" y="248"/>
                </a:lnTo>
                <a:lnTo>
                  <a:pt x="48" y="248"/>
                </a:lnTo>
                <a:lnTo>
                  <a:pt x="50" y="252"/>
                </a:lnTo>
                <a:lnTo>
                  <a:pt x="52" y="258"/>
                </a:lnTo>
                <a:lnTo>
                  <a:pt x="54" y="264"/>
                </a:lnTo>
                <a:lnTo>
                  <a:pt x="78" y="272"/>
                </a:lnTo>
                <a:lnTo>
                  <a:pt x="86" y="270"/>
                </a:lnTo>
                <a:lnTo>
                  <a:pt x="92" y="260"/>
                </a:lnTo>
                <a:lnTo>
                  <a:pt x="112" y="224"/>
                </a:lnTo>
                <a:lnTo>
                  <a:pt x="112" y="224"/>
                </a:lnTo>
                <a:lnTo>
                  <a:pt x="112" y="224"/>
                </a:lnTo>
                <a:lnTo>
                  <a:pt x="122" y="212"/>
                </a:lnTo>
                <a:lnTo>
                  <a:pt x="122" y="210"/>
                </a:lnTo>
                <a:lnTo>
                  <a:pt x="138" y="204"/>
                </a:lnTo>
                <a:lnTo>
                  <a:pt x="148" y="202"/>
                </a:lnTo>
                <a:lnTo>
                  <a:pt x="148" y="202"/>
                </a:lnTo>
                <a:lnTo>
                  <a:pt x="154" y="196"/>
                </a:lnTo>
                <a:lnTo>
                  <a:pt x="160" y="192"/>
                </a:lnTo>
                <a:lnTo>
                  <a:pt x="160" y="192"/>
                </a:lnTo>
                <a:lnTo>
                  <a:pt x="164" y="194"/>
                </a:lnTo>
                <a:lnTo>
                  <a:pt x="172" y="198"/>
                </a:lnTo>
                <a:lnTo>
                  <a:pt x="174" y="198"/>
                </a:lnTo>
                <a:lnTo>
                  <a:pt x="174" y="200"/>
                </a:lnTo>
                <a:lnTo>
                  <a:pt x="188" y="220"/>
                </a:lnTo>
                <a:lnTo>
                  <a:pt x="188" y="220"/>
                </a:lnTo>
                <a:lnTo>
                  <a:pt x="188" y="220"/>
                </a:lnTo>
                <a:lnTo>
                  <a:pt x="188" y="222"/>
                </a:lnTo>
                <a:lnTo>
                  <a:pt x="190" y="238"/>
                </a:lnTo>
                <a:lnTo>
                  <a:pt x="188" y="254"/>
                </a:lnTo>
                <a:lnTo>
                  <a:pt x="188" y="254"/>
                </a:lnTo>
                <a:lnTo>
                  <a:pt x="184" y="268"/>
                </a:lnTo>
                <a:lnTo>
                  <a:pt x="184" y="268"/>
                </a:lnTo>
                <a:lnTo>
                  <a:pt x="184" y="270"/>
                </a:lnTo>
                <a:lnTo>
                  <a:pt x="184" y="270"/>
                </a:lnTo>
                <a:lnTo>
                  <a:pt x="174" y="284"/>
                </a:lnTo>
                <a:lnTo>
                  <a:pt x="168" y="294"/>
                </a:lnTo>
                <a:lnTo>
                  <a:pt x="170" y="312"/>
                </a:lnTo>
                <a:lnTo>
                  <a:pt x="172" y="312"/>
                </a:lnTo>
                <a:lnTo>
                  <a:pt x="176" y="308"/>
                </a:lnTo>
                <a:lnTo>
                  <a:pt x="184" y="304"/>
                </a:lnTo>
                <a:lnTo>
                  <a:pt x="184" y="302"/>
                </a:lnTo>
                <a:lnTo>
                  <a:pt x="186" y="300"/>
                </a:lnTo>
                <a:lnTo>
                  <a:pt x="194" y="308"/>
                </a:lnTo>
                <a:lnTo>
                  <a:pt x="194" y="308"/>
                </a:lnTo>
                <a:lnTo>
                  <a:pt x="194" y="320"/>
                </a:lnTo>
                <a:lnTo>
                  <a:pt x="192" y="320"/>
                </a:lnTo>
                <a:lnTo>
                  <a:pt x="186" y="324"/>
                </a:lnTo>
                <a:lnTo>
                  <a:pt x="184" y="328"/>
                </a:lnTo>
                <a:lnTo>
                  <a:pt x="184" y="334"/>
                </a:lnTo>
                <a:lnTo>
                  <a:pt x="182" y="336"/>
                </a:lnTo>
                <a:lnTo>
                  <a:pt x="182" y="336"/>
                </a:lnTo>
                <a:lnTo>
                  <a:pt x="178" y="344"/>
                </a:lnTo>
                <a:lnTo>
                  <a:pt x="176" y="344"/>
                </a:lnTo>
                <a:lnTo>
                  <a:pt x="176" y="344"/>
                </a:lnTo>
                <a:lnTo>
                  <a:pt x="168" y="346"/>
                </a:lnTo>
                <a:lnTo>
                  <a:pt x="162" y="348"/>
                </a:lnTo>
                <a:lnTo>
                  <a:pt x="158" y="356"/>
                </a:lnTo>
                <a:lnTo>
                  <a:pt x="158" y="358"/>
                </a:lnTo>
                <a:lnTo>
                  <a:pt x="184" y="354"/>
                </a:lnTo>
                <a:lnTo>
                  <a:pt x="190" y="350"/>
                </a:lnTo>
                <a:lnTo>
                  <a:pt x="198" y="328"/>
                </a:lnTo>
                <a:lnTo>
                  <a:pt x="198" y="328"/>
                </a:lnTo>
                <a:lnTo>
                  <a:pt x="258" y="266"/>
                </a:lnTo>
                <a:lnTo>
                  <a:pt x="260" y="266"/>
                </a:lnTo>
                <a:lnTo>
                  <a:pt x="272" y="260"/>
                </a:lnTo>
                <a:lnTo>
                  <a:pt x="272" y="260"/>
                </a:lnTo>
                <a:lnTo>
                  <a:pt x="272" y="260"/>
                </a:lnTo>
                <a:lnTo>
                  <a:pt x="284" y="260"/>
                </a:lnTo>
                <a:lnTo>
                  <a:pt x="294" y="258"/>
                </a:lnTo>
                <a:lnTo>
                  <a:pt x="304" y="252"/>
                </a:lnTo>
                <a:lnTo>
                  <a:pt x="312" y="244"/>
                </a:lnTo>
                <a:lnTo>
                  <a:pt x="326" y="208"/>
                </a:lnTo>
                <a:lnTo>
                  <a:pt x="326" y="208"/>
                </a:lnTo>
                <a:lnTo>
                  <a:pt x="326" y="208"/>
                </a:lnTo>
                <a:lnTo>
                  <a:pt x="376" y="156"/>
                </a:lnTo>
                <a:lnTo>
                  <a:pt x="376" y="156"/>
                </a:lnTo>
                <a:lnTo>
                  <a:pt x="372" y="128"/>
                </a:lnTo>
                <a:lnTo>
                  <a:pt x="372" y="128"/>
                </a:lnTo>
                <a:lnTo>
                  <a:pt x="368" y="126"/>
                </a:lnTo>
                <a:lnTo>
                  <a:pt x="364" y="122"/>
                </a:lnTo>
                <a:lnTo>
                  <a:pt x="364" y="120"/>
                </a:lnTo>
                <a:lnTo>
                  <a:pt x="364" y="122"/>
                </a:lnTo>
                <a:lnTo>
                  <a:pt x="356" y="122"/>
                </a:lnTo>
                <a:lnTo>
                  <a:pt x="356" y="122"/>
                </a:lnTo>
                <a:lnTo>
                  <a:pt x="350" y="120"/>
                </a:lnTo>
                <a:lnTo>
                  <a:pt x="346" y="116"/>
                </a:lnTo>
                <a:lnTo>
                  <a:pt x="344" y="110"/>
                </a:lnTo>
                <a:lnTo>
                  <a:pt x="344" y="110"/>
                </a:lnTo>
                <a:lnTo>
                  <a:pt x="342" y="108"/>
                </a:lnTo>
                <a:lnTo>
                  <a:pt x="342" y="66"/>
                </a:lnTo>
                <a:lnTo>
                  <a:pt x="342" y="66"/>
                </a:lnTo>
                <a:lnTo>
                  <a:pt x="336" y="62"/>
                </a:lnTo>
                <a:lnTo>
                  <a:pt x="328" y="56"/>
                </a:lnTo>
                <a:lnTo>
                  <a:pt x="316" y="44"/>
                </a:lnTo>
                <a:lnTo>
                  <a:pt x="308" y="30"/>
                </a:lnTo>
                <a:lnTo>
                  <a:pt x="308" y="30"/>
                </a:lnTo>
                <a:lnTo>
                  <a:pt x="306" y="24"/>
                </a:lnTo>
                <a:lnTo>
                  <a:pt x="306" y="16"/>
                </a:lnTo>
                <a:lnTo>
                  <a:pt x="308" y="12"/>
                </a:lnTo>
                <a:lnTo>
                  <a:pt x="302" y="4"/>
                </a:lnTo>
                <a:lnTo>
                  <a:pt x="300" y="10"/>
                </a:lnTo>
                <a:lnTo>
                  <a:pt x="294" y="24"/>
                </a:lnTo>
                <a:lnTo>
                  <a:pt x="292" y="24"/>
                </a:lnTo>
                <a:lnTo>
                  <a:pt x="292" y="24"/>
                </a:lnTo>
                <a:lnTo>
                  <a:pt x="282" y="24"/>
                </a:lnTo>
                <a:lnTo>
                  <a:pt x="274" y="20"/>
                </a:lnTo>
                <a:lnTo>
                  <a:pt x="274" y="20"/>
                </a:lnTo>
                <a:lnTo>
                  <a:pt x="270" y="16"/>
                </a:lnTo>
                <a:lnTo>
                  <a:pt x="268" y="10"/>
                </a:lnTo>
                <a:lnTo>
                  <a:pt x="268" y="8"/>
                </a:lnTo>
                <a:lnTo>
                  <a:pt x="264" y="8"/>
                </a:lnTo>
                <a:lnTo>
                  <a:pt x="248" y="12"/>
                </a:lnTo>
                <a:lnTo>
                  <a:pt x="236" y="0"/>
                </a:lnTo>
                <a:lnTo>
                  <a:pt x="232" y="0"/>
                </a:lnTo>
                <a:lnTo>
                  <a:pt x="228" y="4"/>
                </a:lnTo>
                <a:lnTo>
                  <a:pt x="234" y="12"/>
                </a:lnTo>
                <a:lnTo>
                  <a:pt x="236" y="14"/>
                </a:lnTo>
                <a:lnTo>
                  <a:pt x="228" y="30"/>
                </a:lnTo>
                <a:lnTo>
                  <a:pt x="226" y="30"/>
                </a:lnTo>
                <a:lnTo>
                  <a:pt x="226" y="32"/>
                </a:lnTo>
                <a:lnTo>
                  <a:pt x="226" y="32"/>
                </a:lnTo>
                <a:lnTo>
                  <a:pt x="212" y="48"/>
                </a:lnTo>
                <a:lnTo>
                  <a:pt x="210" y="48"/>
                </a:lnTo>
                <a:lnTo>
                  <a:pt x="208" y="48"/>
                </a:lnTo>
                <a:lnTo>
                  <a:pt x="186" y="50"/>
                </a:lnTo>
                <a:lnTo>
                  <a:pt x="172" y="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8"/>
          <p:cNvSpPr>
            <a:spLocks/>
          </p:cNvSpPr>
          <p:nvPr/>
        </p:nvSpPr>
        <p:spPr bwMode="auto">
          <a:xfrm>
            <a:off x="10290719" y="2131778"/>
            <a:ext cx="850900" cy="577850"/>
          </a:xfrm>
          <a:custGeom>
            <a:avLst/>
            <a:gdLst>
              <a:gd name="T0" fmla="*/ 74 w 536"/>
              <a:gd name="T1" fmla="*/ 12 h 364"/>
              <a:gd name="T2" fmla="*/ 60 w 536"/>
              <a:gd name="T3" fmla="*/ 34 h 364"/>
              <a:gd name="T4" fmla="*/ 42 w 536"/>
              <a:gd name="T5" fmla="*/ 48 h 364"/>
              <a:gd name="T6" fmla="*/ 22 w 536"/>
              <a:gd name="T7" fmla="*/ 34 h 364"/>
              <a:gd name="T8" fmla="*/ 18 w 536"/>
              <a:gd name="T9" fmla="*/ 54 h 364"/>
              <a:gd name="T10" fmla="*/ 34 w 536"/>
              <a:gd name="T11" fmla="*/ 64 h 364"/>
              <a:gd name="T12" fmla="*/ 50 w 536"/>
              <a:gd name="T13" fmla="*/ 140 h 364"/>
              <a:gd name="T14" fmla="*/ 76 w 536"/>
              <a:gd name="T15" fmla="*/ 136 h 364"/>
              <a:gd name="T16" fmla="*/ 98 w 536"/>
              <a:gd name="T17" fmla="*/ 132 h 364"/>
              <a:gd name="T18" fmla="*/ 126 w 536"/>
              <a:gd name="T19" fmla="*/ 176 h 364"/>
              <a:gd name="T20" fmla="*/ 120 w 536"/>
              <a:gd name="T21" fmla="*/ 212 h 364"/>
              <a:gd name="T22" fmla="*/ 158 w 536"/>
              <a:gd name="T23" fmla="*/ 208 h 364"/>
              <a:gd name="T24" fmla="*/ 178 w 536"/>
              <a:gd name="T25" fmla="*/ 216 h 364"/>
              <a:gd name="T26" fmla="*/ 192 w 536"/>
              <a:gd name="T27" fmla="*/ 228 h 364"/>
              <a:gd name="T28" fmla="*/ 210 w 536"/>
              <a:gd name="T29" fmla="*/ 218 h 364"/>
              <a:gd name="T30" fmla="*/ 226 w 536"/>
              <a:gd name="T31" fmla="*/ 214 h 364"/>
              <a:gd name="T32" fmla="*/ 232 w 536"/>
              <a:gd name="T33" fmla="*/ 242 h 364"/>
              <a:gd name="T34" fmla="*/ 262 w 536"/>
              <a:gd name="T35" fmla="*/ 274 h 364"/>
              <a:gd name="T36" fmla="*/ 268 w 536"/>
              <a:gd name="T37" fmla="*/ 324 h 364"/>
              <a:gd name="T38" fmla="*/ 276 w 536"/>
              <a:gd name="T39" fmla="*/ 330 h 364"/>
              <a:gd name="T40" fmla="*/ 294 w 536"/>
              <a:gd name="T41" fmla="*/ 338 h 364"/>
              <a:gd name="T42" fmla="*/ 322 w 536"/>
              <a:gd name="T43" fmla="*/ 314 h 364"/>
              <a:gd name="T44" fmla="*/ 344 w 536"/>
              <a:gd name="T45" fmla="*/ 294 h 364"/>
              <a:gd name="T46" fmla="*/ 400 w 536"/>
              <a:gd name="T47" fmla="*/ 272 h 364"/>
              <a:gd name="T48" fmla="*/ 404 w 536"/>
              <a:gd name="T49" fmla="*/ 260 h 364"/>
              <a:gd name="T50" fmla="*/ 430 w 536"/>
              <a:gd name="T51" fmla="*/ 256 h 364"/>
              <a:gd name="T52" fmla="*/ 454 w 536"/>
              <a:gd name="T53" fmla="*/ 228 h 364"/>
              <a:gd name="T54" fmla="*/ 478 w 536"/>
              <a:gd name="T55" fmla="*/ 170 h 364"/>
              <a:gd name="T56" fmla="*/ 524 w 536"/>
              <a:gd name="T57" fmla="*/ 198 h 364"/>
              <a:gd name="T58" fmla="*/ 514 w 536"/>
              <a:gd name="T59" fmla="*/ 172 h 364"/>
              <a:gd name="T60" fmla="*/ 524 w 536"/>
              <a:gd name="T61" fmla="*/ 126 h 364"/>
              <a:gd name="T62" fmla="*/ 492 w 536"/>
              <a:gd name="T63" fmla="*/ 110 h 364"/>
              <a:gd name="T64" fmla="*/ 482 w 536"/>
              <a:gd name="T65" fmla="*/ 108 h 364"/>
              <a:gd name="T66" fmla="*/ 468 w 536"/>
              <a:gd name="T67" fmla="*/ 112 h 364"/>
              <a:gd name="T68" fmla="*/ 446 w 536"/>
              <a:gd name="T69" fmla="*/ 110 h 364"/>
              <a:gd name="T70" fmla="*/ 446 w 536"/>
              <a:gd name="T71" fmla="*/ 136 h 364"/>
              <a:gd name="T72" fmla="*/ 428 w 536"/>
              <a:gd name="T73" fmla="*/ 146 h 364"/>
              <a:gd name="T74" fmla="*/ 414 w 536"/>
              <a:gd name="T75" fmla="*/ 140 h 364"/>
              <a:gd name="T76" fmla="*/ 376 w 536"/>
              <a:gd name="T77" fmla="*/ 108 h 364"/>
              <a:gd name="T78" fmla="*/ 370 w 536"/>
              <a:gd name="T79" fmla="*/ 86 h 364"/>
              <a:gd name="T80" fmla="*/ 368 w 536"/>
              <a:gd name="T81" fmla="*/ 98 h 364"/>
              <a:gd name="T82" fmla="*/ 340 w 536"/>
              <a:gd name="T83" fmla="*/ 116 h 364"/>
              <a:gd name="T84" fmla="*/ 336 w 536"/>
              <a:gd name="T85" fmla="*/ 106 h 364"/>
              <a:gd name="T86" fmla="*/ 316 w 536"/>
              <a:gd name="T87" fmla="*/ 82 h 364"/>
              <a:gd name="T88" fmla="*/ 292 w 536"/>
              <a:gd name="T89" fmla="*/ 82 h 364"/>
              <a:gd name="T90" fmla="*/ 290 w 536"/>
              <a:gd name="T91" fmla="*/ 68 h 364"/>
              <a:gd name="T92" fmla="*/ 254 w 536"/>
              <a:gd name="T93" fmla="*/ 68 h 364"/>
              <a:gd name="T94" fmla="*/ 240 w 536"/>
              <a:gd name="T95" fmla="*/ 72 h 364"/>
              <a:gd name="T96" fmla="*/ 226 w 536"/>
              <a:gd name="T97" fmla="*/ 56 h 364"/>
              <a:gd name="T98" fmla="*/ 202 w 536"/>
              <a:gd name="T99" fmla="*/ 50 h 364"/>
              <a:gd name="T100" fmla="*/ 164 w 536"/>
              <a:gd name="T101" fmla="*/ 54 h 364"/>
              <a:gd name="T102" fmla="*/ 150 w 536"/>
              <a:gd name="T103" fmla="*/ 58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36" h="364">
                <a:moveTo>
                  <a:pt x="104" y="18"/>
                </a:moveTo>
                <a:lnTo>
                  <a:pt x="102" y="0"/>
                </a:lnTo>
                <a:lnTo>
                  <a:pt x="94" y="6"/>
                </a:lnTo>
                <a:lnTo>
                  <a:pt x="92" y="6"/>
                </a:lnTo>
                <a:lnTo>
                  <a:pt x="74" y="12"/>
                </a:lnTo>
                <a:lnTo>
                  <a:pt x="72" y="12"/>
                </a:lnTo>
                <a:lnTo>
                  <a:pt x="70" y="10"/>
                </a:lnTo>
                <a:lnTo>
                  <a:pt x="70" y="20"/>
                </a:lnTo>
                <a:lnTo>
                  <a:pt x="68" y="20"/>
                </a:lnTo>
                <a:lnTo>
                  <a:pt x="60" y="34"/>
                </a:lnTo>
                <a:lnTo>
                  <a:pt x="58" y="34"/>
                </a:lnTo>
                <a:lnTo>
                  <a:pt x="58" y="36"/>
                </a:lnTo>
                <a:lnTo>
                  <a:pt x="58" y="36"/>
                </a:lnTo>
                <a:lnTo>
                  <a:pt x="44" y="48"/>
                </a:lnTo>
                <a:lnTo>
                  <a:pt x="42" y="48"/>
                </a:lnTo>
                <a:lnTo>
                  <a:pt x="42" y="48"/>
                </a:lnTo>
                <a:lnTo>
                  <a:pt x="40" y="48"/>
                </a:lnTo>
                <a:lnTo>
                  <a:pt x="40" y="48"/>
                </a:lnTo>
                <a:lnTo>
                  <a:pt x="28" y="40"/>
                </a:lnTo>
                <a:lnTo>
                  <a:pt x="22" y="34"/>
                </a:lnTo>
                <a:lnTo>
                  <a:pt x="22" y="34"/>
                </a:lnTo>
                <a:lnTo>
                  <a:pt x="18" y="32"/>
                </a:lnTo>
                <a:lnTo>
                  <a:pt x="8" y="34"/>
                </a:lnTo>
                <a:lnTo>
                  <a:pt x="0" y="40"/>
                </a:lnTo>
                <a:lnTo>
                  <a:pt x="18" y="54"/>
                </a:lnTo>
                <a:lnTo>
                  <a:pt x="32" y="60"/>
                </a:lnTo>
                <a:lnTo>
                  <a:pt x="32" y="60"/>
                </a:lnTo>
                <a:lnTo>
                  <a:pt x="32" y="60"/>
                </a:lnTo>
                <a:lnTo>
                  <a:pt x="34" y="62"/>
                </a:lnTo>
                <a:lnTo>
                  <a:pt x="34" y="64"/>
                </a:lnTo>
                <a:lnTo>
                  <a:pt x="36" y="80"/>
                </a:lnTo>
                <a:lnTo>
                  <a:pt x="36" y="80"/>
                </a:lnTo>
                <a:lnTo>
                  <a:pt x="36" y="104"/>
                </a:lnTo>
                <a:lnTo>
                  <a:pt x="40" y="118"/>
                </a:lnTo>
                <a:lnTo>
                  <a:pt x="50" y="140"/>
                </a:lnTo>
                <a:lnTo>
                  <a:pt x="60" y="152"/>
                </a:lnTo>
                <a:lnTo>
                  <a:pt x="70" y="144"/>
                </a:lnTo>
                <a:lnTo>
                  <a:pt x="76" y="136"/>
                </a:lnTo>
                <a:lnTo>
                  <a:pt x="76" y="136"/>
                </a:lnTo>
                <a:lnTo>
                  <a:pt x="76" y="136"/>
                </a:lnTo>
                <a:lnTo>
                  <a:pt x="88" y="122"/>
                </a:lnTo>
                <a:lnTo>
                  <a:pt x="98" y="132"/>
                </a:lnTo>
                <a:lnTo>
                  <a:pt x="98" y="132"/>
                </a:lnTo>
                <a:lnTo>
                  <a:pt x="98" y="132"/>
                </a:lnTo>
                <a:lnTo>
                  <a:pt x="98" y="132"/>
                </a:lnTo>
                <a:lnTo>
                  <a:pt x="98" y="132"/>
                </a:lnTo>
                <a:lnTo>
                  <a:pt x="108" y="152"/>
                </a:lnTo>
                <a:lnTo>
                  <a:pt x="120" y="156"/>
                </a:lnTo>
                <a:lnTo>
                  <a:pt x="126" y="176"/>
                </a:lnTo>
                <a:lnTo>
                  <a:pt x="126" y="176"/>
                </a:lnTo>
                <a:lnTo>
                  <a:pt x="126" y="176"/>
                </a:lnTo>
                <a:lnTo>
                  <a:pt x="124" y="194"/>
                </a:lnTo>
                <a:lnTo>
                  <a:pt x="124" y="196"/>
                </a:lnTo>
                <a:lnTo>
                  <a:pt x="124" y="196"/>
                </a:lnTo>
                <a:lnTo>
                  <a:pt x="120" y="212"/>
                </a:lnTo>
                <a:lnTo>
                  <a:pt x="128" y="220"/>
                </a:lnTo>
                <a:lnTo>
                  <a:pt x="138" y="214"/>
                </a:lnTo>
                <a:lnTo>
                  <a:pt x="148" y="204"/>
                </a:lnTo>
                <a:lnTo>
                  <a:pt x="150" y="206"/>
                </a:lnTo>
                <a:lnTo>
                  <a:pt x="158" y="208"/>
                </a:lnTo>
                <a:lnTo>
                  <a:pt x="158" y="208"/>
                </a:lnTo>
                <a:lnTo>
                  <a:pt x="158" y="208"/>
                </a:lnTo>
                <a:lnTo>
                  <a:pt x="168" y="218"/>
                </a:lnTo>
                <a:lnTo>
                  <a:pt x="178" y="216"/>
                </a:lnTo>
                <a:lnTo>
                  <a:pt x="178" y="216"/>
                </a:lnTo>
                <a:lnTo>
                  <a:pt x="184" y="214"/>
                </a:lnTo>
                <a:lnTo>
                  <a:pt x="188" y="216"/>
                </a:lnTo>
                <a:lnTo>
                  <a:pt x="190" y="218"/>
                </a:lnTo>
                <a:lnTo>
                  <a:pt x="192" y="220"/>
                </a:lnTo>
                <a:lnTo>
                  <a:pt x="192" y="228"/>
                </a:lnTo>
                <a:lnTo>
                  <a:pt x="194" y="228"/>
                </a:lnTo>
                <a:lnTo>
                  <a:pt x="204" y="232"/>
                </a:lnTo>
                <a:lnTo>
                  <a:pt x="210" y="222"/>
                </a:lnTo>
                <a:lnTo>
                  <a:pt x="210" y="218"/>
                </a:lnTo>
                <a:lnTo>
                  <a:pt x="210" y="218"/>
                </a:lnTo>
                <a:lnTo>
                  <a:pt x="210" y="214"/>
                </a:lnTo>
                <a:lnTo>
                  <a:pt x="212" y="210"/>
                </a:lnTo>
                <a:lnTo>
                  <a:pt x="220" y="212"/>
                </a:lnTo>
                <a:lnTo>
                  <a:pt x="220" y="212"/>
                </a:lnTo>
                <a:lnTo>
                  <a:pt x="226" y="214"/>
                </a:lnTo>
                <a:lnTo>
                  <a:pt x="230" y="218"/>
                </a:lnTo>
                <a:lnTo>
                  <a:pt x="232" y="222"/>
                </a:lnTo>
                <a:lnTo>
                  <a:pt x="232" y="228"/>
                </a:lnTo>
                <a:lnTo>
                  <a:pt x="232" y="232"/>
                </a:lnTo>
                <a:lnTo>
                  <a:pt x="232" y="242"/>
                </a:lnTo>
                <a:lnTo>
                  <a:pt x="240" y="256"/>
                </a:lnTo>
                <a:lnTo>
                  <a:pt x="250" y="266"/>
                </a:lnTo>
                <a:lnTo>
                  <a:pt x="250" y="266"/>
                </a:lnTo>
                <a:lnTo>
                  <a:pt x="256" y="272"/>
                </a:lnTo>
                <a:lnTo>
                  <a:pt x="262" y="274"/>
                </a:lnTo>
                <a:lnTo>
                  <a:pt x="264" y="274"/>
                </a:lnTo>
                <a:lnTo>
                  <a:pt x="264" y="274"/>
                </a:lnTo>
                <a:lnTo>
                  <a:pt x="266" y="278"/>
                </a:lnTo>
                <a:lnTo>
                  <a:pt x="268" y="288"/>
                </a:lnTo>
                <a:lnTo>
                  <a:pt x="268" y="324"/>
                </a:lnTo>
                <a:lnTo>
                  <a:pt x="268" y="324"/>
                </a:lnTo>
                <a:lnTo>
                  <a:pt x="270" y="328"/>
                </a:lnTo>
                <a:lnTo>
                  <a:pt x="274" y="330"/>
                </a:lnTo>
                <a:lnTo>
                  <a:pt x="276" y="330"/>
                </a:lnTo>
                <a:lnTo>
                  <a:pt x="276" y="330"/>
                </a:lnTo>
                <a:lnTo>
                  <a:pt x="282" y="330"/>
                </a:lnTo>
                <a:lnTo>
                  <a:pt x="288" y="332"/>
                </a:lnTo>
                <a:lnTo>
                  <a:pt x="290" y="334"/>
                </a:lnTo>
                <a:lnTo>
                  <a:pt x="290" y="334"/>
                </a:lnTo>
                <a:lnTo>
                  <a:pt x="294" y="338"/>
                </a:lnTo>
                <a:lnTo>
                  <a:pt x="298" y="344"/>
                </a:lnTo>
                <a:lnTo>
                  <a:pt x="300" y="364"/>
                </a:lnTo>
                <a:lnTo>
                  <a:pt x="318" y="328"/>
                </a:lnTo>
                <a:lnTo>
                  <a:pt x="318" y="328"/>
                </a:lnTo>
                <a:lnTo>
                  <a:pt x="322" y="314"/>
                </a:lnTo>
                <a:lnTo>
                  <a:pt x="326" y="304"/>
                </a:lnTo>
                <a:lnTo>
                  <a:pt x="332" y="296"/>
                </a:lnTo>
                <a:lnTo>
                  <a:pt x="338" y="294"/>
                </a:lnTo>
                <a:lnTo>
                  <a:pt x="338" y="294"/>
                </a:lnTo>
                <a:lnTo>
                  <a:pt x="344" y="294"/>
                </a:lnTo>
                <a:lnTo>
                  <a:pt x="352" y="294"/>
                </a:lnTo>
                <a:lnTo>
                  <a:pt x="372" y="304"/>
                </a:lnTo>
                <a:lnTo>
                  <a:pt x="424" y="308"/>
                </a:lnTo>
                <a:lnTo>
                  <a:pt x="424" y="296"/>
                </a:lnTo>
                <a:lnTo>
                  <a:pt x="400" y="272"/>
                </a:lnTo>
                <a:lnTo>
                  <a:pt x="400" y="272"/>
                </a:lnTo>
                <a:lnTo>
                  <a:pt x="388" y="264"/>
                </a:lnTo>
                <a:lnTo>
                  <a:pt x="386" y="262"/>
                </a:lnTo>
                <a:lnTo>
                  <a:pt x="386" y="258"/>
                </a:lnTo>
                <a:lnTo>
                  <a:pt x="404" y="260"/>
                </a:lnTo>
                <a:lnTo>
                  <a:pt x="404" y="260"/>
                </a:lnTo>
                <a:lnTo>
                  <a:pt x="412" y="260"/>
                </a:lnTo>
                <a:lnTo>
                  <a:pt x="418" y="260"/>
                </a:lnTo>
                <a:lnTo>
                  <a:pt x="424" y="260"/>
                </a:lnTo>
                <a:lnTo>
                  <a:pt x="430" y="256"/>
                </a:lnTo>
                <a:lnTo>
                  <a:pt x="436" y="252"/>
                </a:lnTo>
                <a:lnTo>
                  <a:pt x="442" y="246"/>
                </a:lnTo>
                <a:lnTo>
                  <a:pt x="452" y="228"/>
                </a:lnTo>
                <a:lnTo>
                  <a:pt x="452" y="228"/>
                </a:lnTo>
                <a:lnTo>
                  <a:pt x="454" y="228"/>
                </a:lnTo>
                <a:lnTo>
                  <a:pt x="472" y="212"/>
                </a:lnTo>
                <a:lnTo>
                  <a:pt x="474" y="174"/>
                </a:lnTo>
                <a:lnTo>
                  <a:pt x="474" y="170"/>
                </a:lnTo>
                <a:lnTo>
                  <a:pt x="476" y="170"/>
                </a:lnTo>
                <a:lnTo>
                  <a:pt x="478" y="170"/>
                </a:lnTo>
                <a:lnTo>
                  <a:pt x="492" y="168"/>
                </a:lnTo>
                <a:lnTo>
                  <a:pt x="494" y="168"/>
                </a:lnTo>
                <a:lnTo>
                  <a:pt x="496" y="168"/>
                </a:lnTo>
                <a:lnTo>
                  <a:pt x="496" y="168"/>
                </a:lnTo>
                <a:lnTo>
                  <a:pt x="524" y="198"/>
                </a:lnTo>
                <a:lnTo>
                  <a:pt x="532" y="196"/>
                </a:lnTo>
                <a:lnTo>
                  <a:pt x="532" y="190"/>
                </a:lnTo>
                <a:lnTo>
                  <a:pt x="518" y="176"/>
                </a:lnTo>
                <a:lnTo>
                  <a:pt x="516" y="174"/>
                </a:lnTo>
                <a:lnTo>
                  <a:pt x="514" y="172"/>
                </a:lnTo>
                <a:lnTo>
                  <a:pt x="536" y="158"/>
                </a:lnTo>
                <a:lnTo>
                  <a:pt x="536" y="124"/>
                </a:lnTo>
                <a:lnTo>
                  <a:pt x="526" y="126"/>
                </a:lnTo>
                <a:lnTo>
                  <a:pt x="526" y="126"/>
                </a:lnTo>
                <a:lnTo>
                  <a:pt x="524" y="126"/>
                </a:lnTo>
                <a:lnTo>
                  <a:pt x="512" y="120"/>
                </a:lnTo>
                <a:lnTo>
                  <a:pt x="512" y="120"/>
                </a:lnTo>
                <a:lnTo>
                  <a:pt x="504" y="118"/>
                </a:lnTo>
                <a:lnTo>
                  <a:pt x="492" y="110"/>
                </a:lnTo>
                <a:lnTo>
                  <a:pt x="492" y="110"/>
                </a:lnTo>
                <a:lnTo>
                  <a:pt x="486" y="106"/>
                </a:lnTo>
                <a:lnTo>
                  <a:pt x="484" y="102"/>
                </a:lnTo>
                <a:lnTo>
                  <a:pt x="484" y="104"/>
                </a:lnTo>
                <a:lnTo>
                  <a:pt x="484" y="104"/>
                </a:lnTo>
                <a:lnTo>
                  <a:pt x="482" y="108"/>
                </a:lnTo>
                <a:lnTo>
                  <a:pt x="480" y="108"/>
                </a:lnTo>
                <a:lnTo>
                  <a:pt x="480" y="108"/>
                </a:lnTo>
                <a:lnTo>
                  <a:pt x="476" y="110"/>
                </a:lnTo>
                <a:lnTo>
                  <a:pt x="470" y="112"/>
                </a:lnTo>
                <a:lnTo>
                  <a:pt x="468" y="112"/>
                </a:lnTo>
                <a:lnTo>
                  <a:pt x="468" y="110"/>
                </a:lnTo>
                <a:lnTo>
                  <a:pt x="468" y="110"/>
                </a:lnTo>
                <a:lnTo>
                  <a:pt x="456" y="102"/>
                </a:lnTo>
                <a:lnTo>
                  <a:pt x="446" y="110"/>
                </a:lnTo>
                <a:lnTo>
                  <a:pt x="446" y="110"/>
                </a:lnTo>
                <a:lnTo>
                  <a:pt x="440" y="116"/>
                </a:lnTo>
                <a:lnTo>
                  <a:pt x="438" y="120"/>
                </a:lnTo>
                <a:lnTo>
                  <a:pt x="444" y="132"/>
                </a:lnTo>
                <a:lnTo>
                  <a:pt x="444" y="132"/>
                </a:lnTo>
                <a:lnTo>
                  <a:pt x="446" y="136"/>
                </a:lnTo>
                <a:lnTo>
                  <a:pt x="444" y="138"/>
                </a:lnTo>
                <a:lnTo>
                  <a:pt x="444" y="138"/>
                </a:lnTo>
                <a:lnTo>
                  <a:pt x="440" y="142"/>
                </a:lnTo>
                <a:lnTo>
                  <a:pt x="434" y="144"/>
                </a:lnTo>
                <a:lnTo>
                  <a:pt x="428" y="146"/>
                </a:lnTo>
                <a:lnTo>
                  <a:pt x="428" y="146"/>
                </a:lnTo>
                <a:lnTo>
                  <a:pt x="422" y="148"/>
                </a:lnTo>
                <a:lnTo>
                  <a:pt x="418" y="146"/>
                </a:lnTo>
                <a:lnTo>
                  <a:pt x="416" y="144"/>
                </a:lnTo>
                <a:lnTo>
                  <a:pt x="414" y="140"/>
                </a:lnTo>
                <a:lnTo>
                  <a:pt x="392" y="120"/>
                </a:lnTo>
                <a:lnTo>
                  <a:pt x="392" y="120"/>
                </a:lnTo>
                <a:lnTo>
                  <a:pt x="382" y="114"/>
                </a:lnTo>
                <a:lnTo>
                  <a:pt x="376" y="108"/>
                </a:lnTo>
                <a:lnTo>
                  <a:pt x="376" y="108"/>
                </a:lnTo>
                <a:lnTo>
                  <a:pt x="374" y="104"/>
                </a:lnTo>
                <a:lnTo>
                  <a:pt x="374" y="100"/>
                </a:lnTo>
                <a:lnTo>
                  <a:pt x="374" y="100"/>
                </a:lnTo>
                <a:lnTo>
                  <a:pt x="372" y="92"/>
                </a:lnTo>
                <a:lnTo>
                  <a:pt x="370" y="86"/>
                </a:lnTo>
                <a:lnTo>
                  <a:pt x="366" y="88"/>
                </a:lnTo>
                <a:lnTo>
                  <a:pt x="364" y="90"/>
                </a:lnTo>
                <a:lnTo>
                  <a:pt x="364" y="90"/>
                </a:lnTo>
                <a:lnTo>
                  <a:pt x="366" y="94"/>
                </a:lnTo>
                <a:lnTo>
                  <a:pt x="368" y="98"/>
                </a:lnTo>
                <a:lnTo>
                  <a:pt x="368" y="100"/>
                </a:lnTo>
                <a:lnTo>
                  <a:pt x="370" y="100"/>
                </a:lnTo>
                <a:lnTo>
                  <a:pt x="368" y="102"/>
                </a:lnTo>
                <a:lnTo>
                  <a:pt x="358" y="120"/>
                </a:lnTo>
                <a:lnTo>
                  <a:pt x="340" y="116"/>
                </a:lnTo>
                <a:lnTo>
                  <a:pt x="336" y="114"/>
                </a:lnTo>
                <a:lnTo>
                  <a:pt x="336" y="114"/>
                </a:lnTo>
                <a:lnTo>
                  <a:pt x="336" y="112"/>
                </a:lnTo>
                <a:lnTo>
                  <a:pt x="336" y="112"/>
                </a:lnTo>
                <a:lnTo>
                  <a:pt x="336" y="106"/>
                </a:lnTo>
                <a:lnTo>
                  <a:pt x="336" y="100"/>
                </a:lnTo>
                <a:lnTo>
                  <a:pt x="332" y="94"/>
                </a:lnTo>
                <a:lnTo>
                  <a:pt x="318" y="84"/>
                </a:lnTo>
                <a:lnTo>
                  <a:pt x="316" y="82"/>
                </a:lnTo>
                <a:lnTo>
                  <a:pt x="316" y="82"/>
                </a:lnTo>
                <a:lnTo>
                  <a:pt x="314" y="84"/>
                </a:lnTo>
                <a:lnTo>
                  <a:pt x="312" y="86"/>
                </a:lnTo>
                <a:lnTo>
                  <a:pt x="298" y="84"/>
                </a:lnTo>
                <a:lnTo>
                  <a:pt x="298" y="84"/>
                </a:lnTo>
                <a:lnTo>
                  <a:pt x="292" y="82"/>
                </a:lnTo>
                <a:lnTo>
                  <a:pt x="288" y="80"/>
                </a:lnTo>
                <a:lnTo>
                  <a:pt x="288" y="80"/>
                </a:lnTo>
                <a:lnTo>
                  <a:pt x="288" y="76"/>
                </a:lnTo>
                <a:lnTo>
                  <a:pt x="288" y="70"/>
                </a:lnTo>
                <a:lnTo>
                  <a:pt x="290" y="68"/>
                </a:lnTo>
                <a:lnTo>
                  <a:pt x="284" y="56"/>
                </a:lnTo>
                <a:lnTo>
                  <a:pt x="256" y="58"/>
                </a:lnTo>
                <a:lnTo>
                  <a:pt x="256" y="58"/>
                </a:lnTo>
                <a:lnTo>
                  <a:pt x="256" y="64"/>
                </a:lnTo>
                <a:lnTo>
                  <a:pt x="254" y="68"/>
                </a:lnTo>
                <a:lnTo>
                  <a:pt x="254" y="68"/>
                </a:lnTo>
                <a:lnTo>
                  <a:pt x="252" y="70"/>
                </a:lnTo>
                <a:lnTo>
                  <a:pt x="248" y="72"/>
                </a:lnTo>
                <a:lnTo>
                  <a:pt x="248" y="72"/>
                </a:lnTo>
                <a:lnTo>
                  <a:pt x="240" y="72"/>
                </a:lnTo>
                <a:lnTo>
                  <a:pt x="234" y="68"/>
                </a:lnTo>
                <a:lnTo>
                  <a:pt x="234" y="66"/>
                </a:lnTo>
                <a:lnTo>
                  <a:pt x="234" y="66"/>
                </a:lnTo>
                <a:lnTo>
                  <a:pt x="234" y="66"/>
                </a:lnTo>
                <a:lnTo>
                  <a:pt x="226" y="56"/>
                </a:lnTo>
                <a:lnTo>
                  <a:pt x="224" y="48"/>
                </a:lnTo>
                <a:lnTo>
                  <a:pt x="220" y="40"/>
                </a:lnTo>
                <a:lnTo>
                  <a:pt x="212" y="46"/>
                </a:lnTo>
                <a:lnTo>
                  <a:pt x="212" y="46"/>
                </a:lnTo>
                <a:lnTo>
                  <a:pt x="202" y="50"/>
                </a:lnTo>
                <a:lnTo>
                  <a:pt x="200" y="50"/>
                </a:lnTo>
                <a:lnTo>
                  <a:pt x="196" y="48"/>
                </a:lnTo>
                <a:lnTo>
                  <a:pt x="194" y="46"/>
                </a:lnTo>
                <a:lnTo>
                  <a:pt x="186" y="48"/>
                </a:lnTo>
                <a:lnTo>
                  <a:pt x="164" y="54"/>
                </a:lnTo>
                <a:lnTo>
                  <a:pt x="164" y="54"/>
                </a:lnTo>
                <a:lnTo>
                  <a:pt x="158" y="58"/>
                </a:lnTo>
                <a:lnTo>
                  <a:pt x="152" y="58"/>
                </a:lnTo>
                <a:lnTo>
                  <a:pt x="150" y="58"/>
                </a:lnTo>
                <a:lnTo>
                  <a:pt x="150" y="58"/>
                </a:lnTo>
                <a:lnTo>
                  <a:pt x="140" y="56"/>
                </a:lnTo>
                <a:lnTo>
                  <a:pt x="134" y="52"/>
                </a:lnTo>
                <a:lnTo>
                  <a:pt x="120" y="42"/>
                </a:lnTo>
                <a:lnTo>
                  <a:pt x="104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9"/>
          <p:cNvSpPr>
            <a:spLocks/>
          </p:cNvSpPr>
          <p:nvPr/>
        </p:nvSpPr>
        <p:spPr bwMode="auto">
          <a:xfrm>
            <a:off x="10109744" y="1315803"/>
            <a:ext cx="1139825" cy="1035050"/>
          </a:xfrm>
          <a:custGeom>
            <a:avLst/>
            <a:gdLst>
              <a:gd name="T0" fmla="*/ 706 w 718"/>
              <a:gd name="T1" fmla="*/ 302 h 652"/>
              <a:gd name="T2" fmla="*/ 710 w 718"/>
              <a:gd name="T3" fmla="*/ 274 h 652"/>
              <a:gd name="T4" fmla="*/ 692 w 718"/>
              <a:gd name="T5" fmla="*/ 234 h 652"/>
              <a:gd name="T6" fmla="*/ 666 w 718"/>
              <a:gd name="T7" fmla="*/ 248 h 652"/>
              <a:gd name="T8" fmla="*/ 644 w 718"/>
              <a:gd name="T9" fmla="*/ 272 h 652"/>
              <a:gd name="T10" fmla="*/ 618 w 718"/>
              <a:gd name="T11" fmla="*/ 318 h 652"/>
              <a:gd name="T12" fmla="*/ 536 w 718"/>
              <a:gd name="T13" fmla="*/ 334 h 652"/>
              <a:gd name="T14" fmla="*/ 508 w 718"/>
              <a:gd name="T15" fmla="*/ 290 h 652"/>
              <a:gd name="T16" fmla="*/ 496 w 718"/>
              <a:gd name="T17" fmla="*/ 278 h 652"/>
              <a:gd name="T18" fmla="*/ 388 w 718"/>
              <a:gd name="T19" fmla="*/ 236 h 652"/>
              <a:gd name="T20" fmla="*/ 330 w 718"/>
              <a:gd name="T21" fmla="*/ 232 h 652"/>
              <a:gd name="T22" fmla="*/ 258 w 718"/>
              <a:gd name="T23" fmla="*/ 110 h 652"/>
              <a:gd name="T24" fmla="*/ 108 w 718"/>
              <a:gd name="T25" fmla="*/ 12 h 652"/>
              <a:gd name="T26" fmla="*/ 80 w 718"/>
              <a:gd name="T27" fmla="*/ 0 h 652"/>
              <a:gd name="T28" fmla="*/ 34 w 718"/>
              <a:gd name="T29" fmla="*/ 12 h 652"/>
              <a:gd name="T30" fmla="*/ 8 w 718"/>
              <a:gd name="T31" fmla="*/ 38 h 652"/>
              <a:gd name="T32" fmla="*/ 0 w 718"/>
              <a:gd name="T33" fmla="*/ 52 h 652"/>
              <a:gd name="T34" fmla="*/ 10 w 718"/>
              <a:gd name="T35" fmla="*/ 86 h 652"/>
              <a:gd name="T36" fmla="*/ 38 w 718"/>
              <a:gd name="T37" fmla="*/ 76 h 652"/>
              <a:gd name="T38" fmla="*/ 74 w 718"/>
              <a:gd name="T39" fmla="*/ 94 h 652"/>
              <a:gd name="T40" fmla="*/ 96 w 718"/>
              <a:gd name="T41" fmla="*/ 140 h 652"/>
              <a:gd name="T42" fmla="*/ 124 w 718"/>
              <a:gd name="T43" fmla="*/ 148 h 652"/>
              <a:gd name="T44" fmla="*/ 170 w 718"/>
              <a:gd name="T45" fmla="*/ 124 h 652"/>
              <a:gd name="T46" fmla="*/ 214 w 718"/>
              <a:gd name="T47" fmla="*/ 110 h 652"/>
              <a:gd name="T48" fmla="*/ 238 w 718"/>
              <a:gd name="T49" fmla="*/ 196 h 652"/>
              <a:gd name="T50" fmla="*/ 240 w 718"/>
              <a:gd name="T51" fmla="*/ 250 h 652"/>
              <a:gd name="T52" fmla="*/ 232 w 718"/>
              <a:gd name="T53" fmla="*/ 284 h 652"/>
              <a:gd name="T54" fmla="*/ 222 w 718"/>
              <a:gd name="T55" fmla="*/ 312 h 652"/>
              <a:gd name="T56" fmla="*/ 228 w 718"/>
              <a:gd name="T57" fmla="*/ 332 h 652"/>
              <a:gd name="T58" fmla="*/ 206 w 718"/>
              <a:gd name="T59" fmla="*/ 364 h 652"/>
              <a:gd name="T60" fmla="*/ 168 w 718"/>
              <a:gd name="T61" fmla="*/ 402 h 652"/>
              <a:gd name="T62" fmla="*/ 148 w 718"/>
              <a:gd name="T63" fmla="*/ 414 h 652"/>
              <a:gd name="T64" fmla="*/ 160 w 718"/>
              <a:gd name="T65" fmla="*/ 468 h 652"/>
              <a:gd name="T66" fmla="*/ 182 w 718"/>
              <a:gd name="T67" fmla="*/ 512 h 652"/>
              <a:gd name="T68" fmla="*/ 226 w 718"/>
              <a:gd name="T69" fmla="*/ 528 h 652"/>
              <a:gd name="T70" fmla="*/ 254 w 718"/>
              <a:gd name="T71" fmla="*/ 560 h 652"/>
              <a:gd name="T72" fmla="*/ 274 w 718"/>
              <a:gd name="T73" fmla="*/ 560 h 652"/>
              <a:gd name="T74" fmla="*/ 308 w 718"/>
              <a:gd name="T75" fmla="*/ 552 h 652"/>
              <a:gd name="T76" fmla="*/ 334 w 718"/>
              <a:gd name="T77" fmla="*/ 546 h 652"/>
              <a:gd name="T78" fmla="*/ 346 w 718"/>
              <a:gd name="T79" fmla="*/ 562 h 652"/>
              <a:gd name="T80" fmla="*/ 360 w 718"/>
              <a:gd name="T81" fmla="*/ 574 h 652"/>
              <a:gd name="T82" fmla="*/ 364 w 718"/>
              <a:gd name="T83" fmla="*/ 564 h 652"/>
              <a:gd name="T84" fmla="*/ 402 w 718"/>
              <a:gd name="T85" fmla="*/ 562 h 652"/>
              <a:gd name="T86" fmla="*/ 422 w 718"/>
              <a:gd name="T87" fmla="*/ 590 h 652"/>
              <a:gd name="T88" fmla="*/ 426 w 718"/>
              <a:gd name="T89" fmla="*/ 584 h 652"/>
              <a:gd name="T90" fmla="*/ 458 w 718"/>
              <a:gd name="T91" fmla="*/ 624 h 652"/>
              <a:gd name="T92" fmla="*/ 470 w 718"/>
              <a:gd name="T93" fmla="*/ 602 h 652"/>
              <a:gd name="T94" fmla="*/ 478 w 718"/>
              <a:gd name="T95" fmla="*/ 594 h 652"/>
              <a:gd name="T96" fmla="*/ 490 w 718"/>
              <a:gd name="T97" fmla="*/ 594 h 652"/>
              <a:gd name="T98" fmla="*/ 498 w 718"/>
              <a:gd name="T99" fmla="*/ 618 h 652"/>
              <a:gd name="T100" fmla="*/ 538 w 718"/>
              <a:gd name="T101" fmla="*/ 652 h 652"/>
              <a:gd name="T102" fmla="*/ 544 w 718"/>
              <a:gd name="T103" fmla="*/ 638 h 652"/>
              <a:gd name="T104" fmla="*/ 556 w 718"/>
              <a:gd name="T105" fmla="*/ 618 h 652"/>
              <a:gd name="T106" fmla="*/ 592 w 718"/>
              <a:gd name="T107" fmla="*/ 596 h 652"/>
              <a:gd name="T108" fmla="*/ 612 w 718"/>
              <a:gd name="T109" fmla="*/ 606 h 652"/>
              <a:gd name="T110" fmla="*/ 610 w 718"/>
              <a:gd name="T111" fmla="*/ 618 h 652"/>
              <a:gd name="T112" fmla="*/ 640 w 718"/>
              <a:gd name="T113" fmla="*/ 630 h 652"/>
              <a:gd name="T114" fmla="*/ 624 w 718"/>
              <a:gd name="T115" fmla="*/ 562 h 652"/>
              <a:gd name="T116" fmla="*/ 616 w 718"/>
              <a:gd name="T117" fmla="*/ 518 h 652"/>
              <a:gd name="T118" fmla="*/ 650 w 718"/>
              <a:gd name="T119" fmla="*/ 482 h 652"/>
              <a:gd name="T120" fmla="*/ 692 w 718"/>
              <a:gd name="T121" fmla="*/ 486 h 652"/>
              <a:gd name="T122" fmla="*/ 714 w 718"/>
              <a:gd name="T123" fmla="*/ 452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8" h="652">
                <a:moveTo>
                  <a:pt x="716" y="382"/>
                </a:moveTo>
                <a:lnTo>
                  <a:pt x="704" y="302"/>
                </a:lnTo>
                <a:lnTo>
                  <a:pt x="706" y="302"/>
                </a:lnTo>
                <a:lnTo>
                  <a:pt x="706" y="302"/>
                </a:lnTo>
                <a:lnTo>
                  <a:pt x="706" y="302"/>
                </a:lnTo>
                <a:lnTo>
                  <a:pt x="712" y="290"/>
                </a:lnTo>
                <a:lnTo>
                  <a:pt x="714" y="284"/>
                </a:lnTo>
                <a:lnTo>
                  <a:pt x="714" y="280"/>
                </a:lnTo>
                <a:lnTo>
                  <a:pt x="710" y="274"/>
                </a:lnTo>
                <a:lnTo>
                  <a:pt x="710" y="274"/>
                </a:lnTo>
                <a:lnTo>
                  <a:pt x="704" y="270"/>
                </a:lnTo>
                <a:lnTo>
                  <a:pt x="700" y="260"/>
                </a:lnTo>
                <a:lnTo>
                  <a:pt x="700" y="250"/>
                </a:lnTo>
                <a:lnTo>
                  <a:pt x="700" y="234"/>
                </a:lnTo>
                <a:lnTo>
                  <a:pt x="692" y="234"/>
                </a:lnTo>
                <a:lnTo>
                  <a:pt x="692" y="234"/>
                </a:lnTo>
                <a:lnTo>
                  <a:pt x="684" y="236"/>
                </a:lnTo>
                <a:lnTo>
                  <a:pt x="674" y="240"/>
                </a:lnTo>
                <a:lnTo>
                  <a:pt x="674" y="240"/>
                </a:lnTo>
                <a:lnTo>
                  <a:pt x="666" y="248"/>
                </a:lnTo>
                <a:lnTo>
                  <a:pt x="662" y="254"/>
                </a:lnTo>
                <a:lnTo>
                  <a:pt x="662" y="254"/>
                </a:lnTo>
                <a:lnTo>
                  <a:pt x="660" y="262"/>
                </a:lnTo>
                <a:lnTo>
                  <a:pt x="652" y="268"/>
                </a:lnTo>
                <a:lnTo>
                  <a:pt x="644" y="272"/>
                </a:lnTo>
                <a:lnTo>
                  <a:pt x="632" y="276"/>
                </a:lnTo>
                <a:lnTo>
                  <a:pt x="628" y="302"/>
                </a:lnTo>
                <a:lnTo>
                  <a:pt x="628" y="302"/>
                </a:lnTo>
                <a:lnTo>
                  <a:pt x="626" y="302"/>
                </a:lnTo>
                <a:lnTo>
                  <a:pt x="618" y="318"/>
                </a:lnTo>
                <a:lnTo>
                  <a:pt x="618" y="320"/>
                </a:lnTo>
                <a:lnTo>
                  <a:pt x="616" y="320"/>
                </a:lnTo>
                <a:lnTo>
                  <a:pt x="616" y="320"/>
                </a:lnTo>
                <a:lnTo>
                  <a:pt x="536" y="334"/>
                </a:lnTo>
                <a:lnTo>
                  <a:pt x="536" y="334"/>
                </a:lnTo>
                <a:lnTo>
                  <a:pt x="534" y="334"/>
                </a:lnTo>
                <a:lnTo>
                  <a:pt x="534" y="334"/>
                </a:lnTo>
                <a:lnTo>
                  <a:pt x="510" y="308"/>
                </a:lnTo>
                <a:lnTo>
                  <a:pt x="518" y="302"/>
                </a:lnTo>
                <a:lnTo>
                  <a:pt x="508" y="290"/>
                </a:lnTo>
                <a:lnTo>
                  <a:pt x="498" y="282"/>
                </a:lnTo>
                <a:lnTo>
                  <a:pt x="496" y="280"/>
                </a:lnTo>
                <a:lnTo>
                  <a:pt x="496" y="280"/>
                </a:lnTo>
                <a:lnTo>
                  <a:pt x="496" y="280"/>
                </a:lnTo>
                <a:lnTo>
                  <a:pt x="496" y="278"/>
                </a:lnTo>
                <a:lnTo>
                  <a:pt x="492" y="258"/>
                </a:lnTo>
                <a:lnTo>
                  <a:pt x="470" y="258"/>
                </a:lnTo>
                <a:lnTo>
                  <a:pt x="470" y="258"/>
                </a:lnTo>
                <a:lnTo>
                  <a:pt x="452" y="246"/>
                </a:lnTo>
                <a:lnTo>
                  <a:pt x="388" y="236"/>
                </a:lnTo>
                <a:lnTo>
                  <a:pt x="336" y="234"/>
                </a:lnTo>
                <a:lnTo>
                  <a:pt x="334" y="234"/>
                </a:lnTo>
                <a:lnTo>
                  <a:pt x="334" y="234"/>
                </a:lnTo>
                <a:lnTo>
                  <a:pt x="332" y="234"/>
                </a:lnTo>
                <a:lnTo>
                  <a:pt x="330" y="232"/>
                </a:lnTo>
                <a:lnTo>
                  <a:pt x="298" y="164"/>
                </a:lnTo>
                <a:lnTo>
                  <a:pt x="298" y="164"/>
                </a:lnTo>
                <a:lnTo>
                  <a:pt x="286" y="146"/>
                </a:lnTo>
                <a:lnTo>
                  <a:pt x="258" y="110"/>
                </a:lnTo>
                <a:lnTo>
                  <a:pt x="258" y="110"/>
                </a:lnTo>
                <a:lnTo>
                  <a:pt x="230" y="76"/>
                </a:lnTo>
                <a:lnTo>
                  <a:pt x="216" y="62"/>
                </a:lnTo>
                <a:lnTo>
                  <a:pt x="170" y="18"/>
                </a:lnTo>
                <a:lnTo>
                  <a:pt x="164" y="14"/>
                </a:lnTo>
                <a:lnTo>
                  <a:pt x="108" y="12"/>
                </a:lnTo>
                <a:lnTo>
                  <a:pt x="106" y="12"/>
                </a:lnTo>
                <a:lnTo>
                  <a:pt x="106" y="10"/>
                </a:lnTo>
                <a:lnTo>
                  <a:pt x="106" y="10"/>
                </a:lnTo>
                <a:lnTo>
                  <a:pt x="94" y="6"/>
                </a:lnTo>
                <a:lnTo>
                  <a:pt x="80" y="0"/>
                </a:lnTo>
                <a:lnTo>
                  <a:pt x="80" y="0"/>
                </a:lnTo>
                <a:lnTo>
                  <a:pt x="76" y="0"/>
                </a:lnTo>
                <a:lnTo>
                  <a:pt x="70" y="0"/>
                </a:lnTo>
                <a:lnTo>
                  <a:pt x="54" y="4"/>
                </a:lnTo>
                <a:lnTo>
                  <a:pt x="34" y="12"/>
                </a:lnTo>
                <a:lnTo>
                  <a:pt x="8" y="24"/>
                </a:lnTo>
                <a:lnTo>
                  <a:pt x="6" y="26"/>
                </a:lnTo>
                <a:lnTo>
                  <a:pt x="8" y="36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2" y="52"/>
                </a:lnTo>
                <a:lnTo>
                  <a:pt x="2" y="52"/>
                </a:lnTo>
                <a:lnTo>
                  <a:pt x="0" y="52"/>
                </a:lnTo>
                <a:lnTo>
                  <a:pt x="0" y="62"/>
                </a:lnTo>
                <a:lnTo>
                  <a:pt x="0" y="62"/>
                </a:lnTo>
                <a:lnTo>
                  <a:pt x="0" y="72"/>
                </a:lnTo>
                <a:lnTo>
                  <a:pt x="4" y="82"/>
                </a:lnTo>
                <a:lnTo>
                  <a:pt x="10" y="86"/>
                </a:lnTo>
                <a:lnTo>
                  <a:pt x="22" y="86"/>
                </a:lnTo>
                <a:lnTo>
                  <a:pt x="32" y="88"/>
                </a:lnTo>
                <a:lnTo>
                  <a:pt x="36" y="86"/>
                </a:lnTo>
                <a:lnTo>
                  <a:pt x="36" y="86"/>
                </a:lnTo>
                <a:lnTo>
                  <a:pt x="38" y="76"/>
                </a:lnTo>
                <a:lnTo>
                  <a:pt x="42" y="70"/>
                </a:lnTo>
                <a:lnTo>
                  <a:pt x="50" y="70"/>
                </a:lnTo>
                <a:lnTo>
                  <a:pt x="78" y="78"/>
                </a:lnTo>
                <a:lnTo>
                  <a:pt x="84" y="80"/>
                </a:lnTo>
                <a:lnTo>
                  <a:pt x="74" y="94"/>
                </a:lnTo>
                <a:lnTo>
                  <a:pt x="74" y="114"/>
                </a:lnTo>
                <a:lnTo>
                  <a:pt x="74" y="114"/>
                </a:lnTo>
                <a:lnTo>
                  <a:pt x="76" y="118"/>
                </a:lnTo>
                <a:lnTo>
                  <a:pt x="80" y="124"/>
                </a:lnTo>
                <a:lnTo>
                  <a:pt x="96" y="140"/>
                </a:lnTo>
                <a:lnTo>
                  <a:pt x="96" y="140"/>
                </a:lnTo>
                <a:lnTo>
                  <a:pt x="108" y="148"/>
                </a:lnTo>
                <a:lnTo>
                  <a:pt x="116" y="150"/>
                </a:lnTo>
                <a:lnTo>
                  <a:pt x="120" y="150"/>
                </a:lnTo>
                <a:lnTo>
                  <a:pt x="124" y="148"/>
                </a:lnTo>
                <a:lnTo>
                  <a:pt x="138" y="134"/>
                </a:lnTo>
                <a:lnTo>
                  <a:pt x="148" y="128"/>
                </a:lnTo>
                <a:lnTo>
                  <a:pt x="148" y="128"/>
                </a:lnTo>
                <a:lnTo>
                  <a:pt x="148" y="128"/>
                </a:lnTo>
                <a:lnTo>
                  <a:pt x="170" y="124"/>
                </a:lnTo>
                <a:lnTo>
                  <a:pt x="176" y="110"/>
                </a:lnTo>
                <a:lnTo>
                  <a:pt x="194" y="100"/>
                </a:lnTo>
                <a:lnTo>
                  <a:pt x="212" y="110"/>
                </a:lnTo>
                <a:lnTo>
                  <a:pt x="212" y="110"/>
                </a:lnTo>
                <a:lnTo>
                  <a:pt x="214" y="110"/>
                </a:lnTo>
                <a:lnTo>
                  <a:pt x="230" y="138"/>
                </a:lnTo>
                <a:lnTo>
                  <a:pt x="236" y="156"/>
                </a:lnTo>
                <a:lnTo>
                  <a:pt x="236" y="158"/>
                </a:lnTo>
                <a:lnTo>
                  <a:pt x="232" y="182"/>
                </a:lnTo>
                <a:lnTo>
                  <a:pt x="238" y="196"/>
                </a:lnTo>
                <a:lnTo>
                  <a:pt x="238" y="198"/>
                </a:lnTo>
                <a:lnTo>
                  <a:pt x="234" y="216"/>
                </a:lnTo>
                <a:lnTo>
                  <a:pt x="234" y="232"/>
                </a:lnTo>
                <a:lnTo>
                  <a:pt x="234" y="232"/>
                </a:lnTo>
                <a:lnTo>
                  <a:pt x="240" y="250"/>
                </a:lnTo>
                <a:lnTo>
                  <a:pt x="242" y="258"/>
                </a:lnTo>
                <a:lnTo>
                  <a:pt x="240" y="272"/>
                </a:lnTo>
                <a:lnTo>
                  <a:pt x="240" y="272"/>
                </a:lnTo>
                <a:lnTo>
                  <a:pt x="240" y="274"/>
                </a:lnTo>
                <a:lnTo>
                  <a:pt x="232" y="284"/>
                </a:lnTo>
                <a:lnTo>
                  <a:pt x="232" y="286"/>
                </a:lnTo>
                <a:lnTo>
                  <a:pt x="232" y="286"/>
                </a:lnTo>
                <a:lnTo>
                  <a:pt x="232" y="286"/>
                </a:lnTo>
                <a:lnTo>
                  <a:pt x="224" y="294"/>
                </a:lnTo>
                <a:lnTo>
                  <a:pt x="222" y="312"/>
                </a:lnTo>
                <a:lnTo>
                  <a:pt x="228" y="330"/>
                </a:lnTo>
                <a:lnTo>
                  <a:pt x="228" y="330"/>
                </a:lnTo>
                <a:lnTo>
                  <a:pt x="228" y="332"/>
                </a:lnTo>
                <a:lnTo>
                  <a:pt x="228" y="332"/>
                </a:lnTo>
                <a:lnTo>
                  <a:pt x="228" y="332"/>
                </a:lnTo>
                <a:lnTo>
                  <a:pt x="222" y="360"/>
                </a:lnTo>
                <a:lnTo>
                  <a:pt x="218" y="364"/>
                </a:lnTo>
                <a:lnTo>
                  <a:pt x="218" y="364"/>
                </a:lnTo>
                <a:lnTo>
                  <a:pt x="214" y="366"/>
                </a:lnTo>
                <a:lnTo>
                  <a:pt x="206" y="364"/>
                </a:lnTo>
                <a:lnTo>
                  <a:pt x="206" y="364"/>
                </a:lnTo>
                <a:lnTo>
                  <a:pt x="198" y="356"/>
                </a:lnTo>
                <a:lnTo>
                  <a:pt x="190" y="358"/>
                </a:lnTo>
                <a:lnTo>
                  <a:pt x="180" y="370"/>
                </a:lnTo>
                <a:lnTo>
                  <a:pt x="168" y="402"/>
                </a:lnTo>
                <a:lnTo>
                  <a:pt x="168" y="404"/>
                </a:lnTo>
                <a:lnTo>
                  <a:pt x="168" y="404"/>
                </a:lnTo>
                <a:lnTo>
                  <a:pt x="156" y="414"/>
                </a:lnTo>
                <a:lnTo>
                  <a:pt x="154" y="414"/>
                </a:lnTo>
                <a:lnTo>
                  <a:pt x="148" y="414"/>
                </a:lnTo>
                <a:lnTo>
                  <a:pt x="136" y="434"/>
                </a:lnTo>
                <a:lnTo>
                  <a:pt x="142" y="446"/>
                </a:lnTo>
                <a:lnTo>
                  <a:pt x="144" y="446"/>
                </a:lnTo>
                <a:lnTo>
                  <a:pt x="160" y="466"/>
                </a:lnTo>
                <a:lnTo>
                  <a:pt x="160" y="468"/>
                </a:lnTo>
                <a:lnTo>
                  <a:pt x="160" y="474"/>
                </a:lnTo>
                <a:lnTo>
                  <a:pt x="178" y="476"/>
                </a:lnTo>
                <a:lnTo>
                  <a:pt x="180" y="492"/>
                </a:lnTo>
                <a:lnTo>
                  <a:pt x="180" y="494"/>
                </a:lnTo>
                <a:lnTo>
                  <a:pt x="182" y="512"/>
                </a:lnTo>
                <a:lnTo>
                  <a:pt x="188" y="516"/>
                </a:lnTo>
                <a:lnTo>
                  <a:pt x="204" y="512"/>
                </a:lnTo>
                <a:lnTo>
                  <a:pt x="218" y="502"/>
                </a:lnTo>
                <a:lnTo>
                  <a:pt x="222" y="502"/>
                </a:lnTo>
                <a:lnTo>
                  <a:pt x="226" y="528"/>
                </a:lnTo>
                <a:lnTo>
                  <a:pt x="234" y="538"/>
                </a:lnTo>
                <a:lnTo>
                  <a:pt x="236" y="540"/>
                </a:lnTo>
                <a:lnTo>
                  <a:pt x="242" y="550"/>
                </a:lnTo>
                <a:lnTo>
                  <a:pt x="254" y="560"/>
                </a:lnTo>
                <a:lnTo>
                  <a:pt x="254" y="560"/>
                </a:lnTo>
                <a:lnTo>
                  <a:pt x="258" y="562"/>
                </a:lnTo>
                <a:lnTo>
                  <a:pt x="262" y="562"/>
                </a:lnTo>
                <a:lnTo>
                  <a:pt x="266" y="564"/>
                </a:lnTo>
                <a:lnTo>
                  <a:pt x="274" y="560"/>
                </a:lnTo>
                <a:lnTo>
                  <a:pt x="274" y="560"/>
                </a:lnTo>
                <a:lnTo>
                  <a:pt x="282" y="558"/>
                </a:lnTo>
                <a:lnTo>
                  <a:pt x="292" y="554"/>
                </a:lnTo>
                <a:lnTo>
                  <a:pt x="296" y="552"/>
                </a:lnTo>
                <a:lnTo>
                  <a:pt x="308" y="552"/>
                </a:lnTo>
                <a:lnTo>
                  <a:pt x="308" y="552"/>
                </a:lnTo>
                <a:lnTo>
                  <a:pt x="312" y="552"/>
                </a:lnTo>
                <a:lnTo>
                  <a:pt x="316" y="554"/>
                </a:lnTo>
                <a:lnTo>
                  <a:pt x="332" y="544"/>
                </a:lnTo>
                <a:lnTo>
                  <a:pt x="334" y="544"/>
                </a:lnTo>
                <a:lnTo>
                  <a:pt x="334" y="546"/>
                </a:lnTo>
                <a:lnTo>
                  <a:pt x="336" y="544"/>
                </a:lnTo>
                <a:lnTo>
                  <a:pt x="338" y="546"/>
                </a:lnTo>
                <a:lnTo>
                  <a:pt x="338" y="546"/>
                </a:lnTo>
                <a:lnTo>
                  <a:pt x="344" y="556"/>
                </a:lnTo>
                <a:lnTo>
                  <a:pt x="346" y="562"/>
                </a:lnTo>
                <a:lnTo>
                  <a:pt x="354" y="574"/>
                </a:lnTo>
                <a:lnTo>
                  <a:pt x="360" y="576"/>
                </a:lnTo>
                <a:lnTo>
                  <a:pt x="360" y="576"/>
                </a:lnTo>
                <a:lnTo>
                  <a:pt x="362" y="576"/>
                </a:lnTo>
                <a:lnTo>
                  <a:pt x="360" y="574"/>
                </a:lnTo>
                <a:lnTo>
                  <a:pt x="360" y="574"/>
                </a:lnTo>
                <a:lnTo>
                  <a:pt x="360" y="570"/>
                </a:lnTo>
                <a:lnTo>
                  <a:pt x="360" y="566"/>
                </a:lnTo>
                <a:lnTo>
                  <a:pt x="360" y="566"/>
                </a:lnTo>
                <a:lnTo>
                  <a:pt x="364" y="564"/>
                </a:lnTo>
                <a:lnTo>
                  <a:pt x="370" y="562"/>
                </a:lnTo>
                <a:lnTo>
                  <a:pt x="398" y="562"/>
                </a:lnTo>
                <a:lnTo>
                  <a:pt x="400" y="562"/>
                </a:lnTo>
                <a:lnTo>
                  <a:pt x="402" y="562"/>
                </a:lnTo>
                <a:lnTo>
                  <a:pt x="402" y="562"/>
                </a:lnTo>
                <a:lnTo>
                  <a:pt x="402" y="562"/>
                </a:lnTo>
                <a:lnTo>
                  <a:pt x="412" y="580"/>
                </a:lnTo>
                <a:lnTo>
                  <a:pt x="410" y="588"/>
                </a:lnTo>
                <a:lnTo>
                  <a:pt x="410" y="588"/>
                </a:lnTo>
                <a:lnTo>
                  <a:pt x="422" y="590"/>
                </a:lnTo>
                <a:lnTo>
                  <a:pt x="422" y="590"/>
                </a:lnTo>
                <a:lnTo>
                  <a:pt x="422" y="590"/>
                </a:lnTo>
                <a:lnTo>
                  <a:pt x="422" y="588"/>
                </a:lnTo>
                <a:lnTo>
                  <a:pt x="422" y="586"/>
                </a:lnTo>
                <a:lnTo>
                  <a:pt x="426" y="584"/>
                </a:lnTo>
                <a:lnTo>
                  <a:pt x="454" y="602"/>
                </a:lnTo>
                <a:lnTo>
                  <a:pt x="454" y="602"/>
                </a:lnTo>
                <a:lnTo>
                  <a:pt x="456" y="608"/>
                </a:lnTo>
                <a:lnTo>
                  <a:pt x="458" y="612"/>
                </a:lnTo>
                <a:lnTo>
                  <a:pt x="458" y="624"/>
                </a:lnTo>
                <a:lnTo>
                  <a:pt x="468" y="626"/>
                </a:lnTo>
                <a:lnTo>
                  <a:pt x="474" y="616"/>
                </a:lnTo>
                <a:lnTo>
                  <a:pt x="474" y="616"/>
                </a:lnTo>
                <a:lnTo>
                  <a:pt x="470" y="608"/>
                </a:lnTo>
                <a:lnTo>
                  <a:pt x="470" y="602"/>
                </a:lnTo>
                <a:lnTo>
                  <a:pt x="470" y="602"/>
                </a:lnTo>
                <a:lnTo>
                  <a:pt x="472" y="598"/>
                </a:lnTo>
                <a:lnTo>
                  <a:pt x="474" y="596"/>
                </a:lnTo>
                <a:lnTo>
                  <a:pt x="478" y="594"/>
                </a:lnTo>
                <a:lnTo>
                  <a:pt x="478" y="594"/>
                </a:lnTo>
                <a:lnTo>
                  <a:pt x="478" y="592"/>
                </a:lnTo>
                <a:lnTo>
                  <a:pt x="480" y="590"/>
                </a:lnTo>
                <a:lnTo>
                  <a:pt x="486" y="590"/>
                </a:lnTo>
                <a:lnTo>
                  <a:pt x="486" y="590"/>
                </a:lnTo>
                <a:lnTo>
                  <a:pt x="490" y="594"/>
                </a:lnTo>
                <a:lnTo>
                  <a:pt x="492" y="598"/>
                </a:lnTo>
                <a:lnTo>
                  <a:pt x="496" y="614"/>
                </a:lnTo>
                <a:lnTo>
                  <a:pt x="496" y="616"/>
                </a:lnTo>
                <a:lnTo>
                  <a:pt x="498" y="618"/>
                </a:lnTo>
                <a:lnTo>
                  <a:pt x="498" y="618"/>
                </a:lnTo>
                <a:lnTo>
                  <a:pt x="502" y="622"/>
                </a:lnTo>
                <a:lnTo>
                  <a:pt x="510" y="626"/>
                </a:lnTo>
                <a:lnTo>
                  <a:pt x="510" y="626"/>
                </a:lnTo>
                <a:lnTo>
                  <a:pt x="512" y="626"/>
                </a:lnTo>
                <a:lnTo>
                  <a:pt x="538" y="652"/>
                </a:lnTo>
                <a:lnTo>
                  <a:pt x="538" y="652"/>
                </a:lnTo>
                <a:lnTo>
                  <a:pt x="550" y="648"/>
                </a:lnTo>
                <a:lnTo>
                  <a:pt x="548" y="644"/>
                </a:lnTo>
                <a:lnTo>
                  <a:pt x="548" y="644"/>
                </a:lnTo>
                <a:lnTo>
                  <a:pt x="544" y="638"/>
                </a:lnTo>
                <a:lnTo>
                  <a:pt x="544" y="634"/>
                </a:lnTo>
                <a:lnTo>
                  <a:pt x="544" y="634"/>
                </a:lnTo>
                <a:lnTo>
                  <a:pt x="544" y="630"/>
                </a:lnTo>
                <a:lnTo>
                  <a:pt x="546" y="626"/>
                </a:lnTo>
                <a:lnTo>
                  <a:pt x="556" y="618"/>
                </a:lnTo>
                <a:lnTo>
                  <a:pt x="570" y="606"/>
                </a:lnTo>
                <a:lnTo>
                  <a:pt x="586" y="616"/>
                </a:lnTo>
                <a:lnTo>
                  <a:pt x="588" y="616"/>
                </a:lnTo>
                <a:lnTo>
                  <a:pt x="592" y="598"/>
                </a:lnTo>
                <a:lnTo>
                  <a:pt x="592" y="596"/>
                </a:lnTo>
                <a:lnTo>
                  <a:pt x="594" y="594"/>
                </a:lnTo>
                <a:lnTo>
                  <a:pt x="608" y="596"/>
                </a:lnTo>
                <a:lnTo>
                  <a:pt x="608" y="596"/>
                </a:lnTo>
                <a:lnTo>
                  <a:pt x="610" y="600"/>
                </a:lnTo>
                <a:lnTo>
                  <a:pt x="612" y="606"/>
                </a:lnTo>
                <a:lnTo>
                  <a:pt x="612" y="606"/>
                </a:lnTo>
                <a:lnTo>
                  <a:pt x="610" y="610"/>
                </a:lnTo>
                <a:lnTo>
                  <a:pt x="606" y="616"/>
                </a:lnTo>
                <a:lnTo>
                  <a:pt x="610" y="618"/>
                </a:lnTo>
                <a:lnTo>
                  <a:pt x="610" y="618"/>
                </a:lnTo>
                <a:lnTo>
                  <a:pt x="620" y="622"/>
                </a:lnTo>
                <a:lnTo>
                  <a:pt x="628" y="626"/>
                </a:lnTo>
                <a:lnTo>
                  <a:pt x="630" y="626"/>
                </a:lnTo>
                <a:lnTo>
                  <a:pt x="630" y="626"/>
                </a:lnTo>
                <a:lnTo>
                  <a:pt x="640" y="630"/>
                </a:lnTo>
                <a:lnTo>
                  <a:pt x="648" y="630"/>
                </a:lnTo>
                <a:lnTo>
                  <a:pt x="636" y="572"/>
                </a:lnTo>
                <a:lnTo>
                  <a:pt x="636" y="572"/>
                </a:lnTo>
                <a:lnTo>
                  <a:pt x="630" y="568"/>
                </a:lnTo>
                <a:lnTo>
                  <a:pt x="624" y="562"/>
                </a:lnTo>
                <a:lnTo>
                  <a:pt x="614" y="546"/>
                </a:lnTo>
                <a:lnTo>
                  <a:pt x="614" y="546"/>
                </a:lnTo>
                <a:lnTo>
                  <a:pt x="610" y="538"/>
                </a:lnTo>
                <a:lnTo>
                  <a:pt x="612" y="528"/>
                </a:lnTo>
                <a:lnTo>
                  <a:pt x="616" y="518"/>
                </a:lnTo>
                <a:lnTo>
                  <a:pt x="624" y="506"/>
                </a:lnTo>
                <a:lnTo>
                  <a:pt x="624" y="506"/>
                </a:lnTo>
                <a:lnTo>
                  <a:pt x="636" y="494"/>
                </a:lnTo>
                <a:lnTo>
                  <a:pt x="650" y="482"/>
                </a:lnTo>
                <a:lnTo>
                  <a:pt x="650" y="482"/>
                </a:lnTo>
                <a:lnTo>
                  <a:pt x="650" y="482"/>
                </a:lnTo>
                <a:lnTo>
                  <a:pt x="662" y="482"/>
                </a:lnTo>
                <a:lnTo>
                  <a:pt x="662" y="482"/>
                </a:lnTo>
                <a:lnTo>
                  <a:pt x="672" y="486"/>
                </a:lnTo>
                <a:lnTo>
                  <a:pt x="692" y="486"/>
                </a:lnTo>
                <a:lnTo>
                  <a:pt x="692" y="486"/>
                </a:lnTo>
                <a:lnTo>
                  <a:pt x="698" y="482"/>
                </a:lnTo>
                <a:lnTo>
                  <a:pt x="704" y="476"/>
                </a:lnTo>
                <a:lnTo>
                  <a:pt x="714" y="452"/>
                </a:lnTo>
                <a:lnTo>
                  <a:pt x="714" y="452"/>
                </a:lnTo>
                <a:lnTo>
                  <a:pt x="718" y="442"/>
                </a:lnTo>
                <a:lnTo>
                  <a:pt x="718" y="426"/>
                </a:lnTo>
                <a:lnTo>
                  <a:pt x="716" y="382"/>
                </a:lnTo>
                <a:lnTo>
                  <a:pt x="716" y="3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30"/>
          <p:cNvSpPr>
            <a:spLocks/>
          </p:cNvSpPr>
          <p:nvPr/>
        </p:nvSpPr>
        <p:spPr bwMode="auto">
          <a:xfrm>
            <a:off x="9884319" y="3173178"/>
            <a:ext cx="688975" cy="431800"/>
          </a:xfrm>
          <a:custGeom>
            <a:avLst/>
            <a:gdLst>
              <a:gd name="T0" fmla="*/ 396 w 434"/>
              <a:gd name="T1" fmla="*/ 8 h 272"/>
              <a:gd name="T2" fmla="*/ 358 w 434"/>
              <a:gd name="T3" fmla="*/ 12 h 272"/>
              <a:gd name="T4" fmla="*/ 314 w 434"/>
              <a:gd name="T5" fmla="*/ 0 h 272"/>
              <a:gd name="T6" fmla="*/ 272 w 434"/>
              <a:gd name="T7" fmla="*/ 60 h 272"/>
              <a:gd name="T8" fmla="*/ 246 w 434"/>
              <a:gd name="T9" fmla="*/ 64 h 272"/>
              <a:gd name="T10" fmla="*/ 218 w 434"/>
              <a:gd name="T11" fmla="*/ 60 h 272"/>
              <a:gd name="T12" fmla="*/ 208 w 434"/>
              <a:gd name="T13" fmla="*/ 2 h 272"/>
              <a:gd name="T14" fmla="*/ 150 w 434"/>
              <a:gd name="T15" fmla="*/ 20 h 272"/>
              <a:gd name="T16" fmla="*/ 144 w 434"/>
              <a:gd name="T17" fmla="*/ 0 h 272"/>
              <a:gd name="T18" fmla="*/ 118 w 434"/>
              <a:gd name="T19" fmla="*/ 20 h 272"/>
              <a:gd name="T20" fmla="*/ 102 w 434"/>
              <a:gd name="T21" fmla="*/ 24 h 272"/>
              <a:gd name="T22" fmla="*/ 12 w 434"/>
              <a:gd name="T23" fmla="*/ 128 h 272"/>
              <a:gd name="T24" fmla="*/ 22 w 434"/>
              <a:gd name="T25" fmla="*/ 152 h 272"/>
              <a:gd name="T26" fmla="*/ 20 w 434"/>
              <a:gd name="T27" fmla="*/ 156 h 272"/>
              <a:gd name="T28" fmla="*/ 24 w 434"/>
              <a:gd name="T29" fmla="*/ 172 h 272"/>
              <a:gd name="T30" fmla="*/ 34 w 434"/>
              <a:gd name="T31" fmla="*/ 206 h 272"/>
              <a:gd name="T32" fmla="*/ 0 w 434"/>
              <a:gd name="T33" fmla="*/ 236 h 272"/>
              <a:gd name="T34" fmla="*/ 18 w 434"/>
              <a:gd name="T35" fmla="*/ 248 h 272"/>
              <a:gd name="T36" fmla="*/ 18 w 434"/>
              <a:gd name="T37" fmla="*/ 252 h 272"/>
              <a:gd name="T38" fmla="*/ 64 w 434"/>
              <a:gd name="T39" fmla="*/ 272 h 272"/>
              <a:gd name="T40" fmla="*/ 92 w 434"/>
              <a:gd name="T41" fmla="*/ 230 h 272"/>
              <a:gd name="T42" fmla="*/ 118 w 434"/>
              <a:gd name="T43" fmla="*/ 242 h 272"/>
              <a:gd name="T44" fmla="*/ 118 w 434"/>
              <a:gd name="T45" fmla="*/ 244 h 272"/>
              <a:gd name="T46" fmla="*/ 118 w 434"/>
              <a:gd name="T47" fmla="*/ 260 h 272"/>
              <a:gd name="T48" fmla="*/ 148 w 434"/>
              <a:gd name="T49" fmla="*/ 264 h 272"/>
              <a:gd name="T50" fmla="*/ 170 w 434"/>
              <a:gd name="T51" fmla="*/ 256 h 272"/>
              <a:gd name="T52" fmla="*/ 184 w 434"/>
              <a:gd name="T53" fmla="*/ 252 h 272"/>
              <a:gd name="T54" fmla="*/ 202 w 434"/>
              <a:gd name="T55" fmla="*/ 258 h 272"/>
              <a:gd name="T56" fmla="*/ 214 w 434"/>
              <a:gd name="T57" fmla="*/ 248 h 272"/>
              <a:gd name="T58" fmla="*/ 220 w 434"/>
              <a:gd name="T59" fmla="*/ 242 h 272"/>
              <a:gd name="T60" fmla="*/ 230 w 434"/>
              <a:gd name="T61" fmla="*/ 228 h 272"/>
              <a:gd name="T62" fmla="*/ 250 w 434"/>
              <a:gd name="T63" fmla="*/ 212 h 272"/>
              <a:gd name="T64" fmla="*/ 258 w 434"/>
              <a:gd name="T65" fmla="*/ 216 h 272"/>
              <a:gd name="T66" fmla="*/ 268 w 434"/>
              <a:gd name="T67" fmla="*/ 176 h 272"/>
              <a:gd name="T68" fmla="*/ 280 w 434"/>
              <a:gd name="T69" fmla="*/ 172 h 272"/>
              <a:gd name="T70" fmla="*/ 298 w 434"/>
              <a:gd name="T71" fmla="*/ 156 h 272"/>
              <a:gd name="T72" fmla="*/ 296 w 434"/>
              <a:gd name="T73" fmla="*/ 138 h 272"/>
              <a:gd name="T74" fmla="*/ 296 w 434"/>
              <a:gd name="T75" fmla="*/ 122 h 272"/>
              <a:gd name="T76" fmla="*/ 302 w 434"/>
              <a:gd name="T77" fmla="*/ 120 h 272"/>
              <a:gd name="T78" fmla="*/ 322 w 434"/>
              <a:gd name="T79" fmla="*/ 112 h 272"/>
              <a:gd name="T80" fmla="*/ 336 w 434"/>
              <a:gd name="T81" fmla="*/ 102 h 272"/>
              <a:gd name="T82" fmla="*/ 328 w 434"/>
              <a:gd name="T83" fmla="*/ 94 h 272"/>
              <a:gd name="T84" fmla="*/ 330 w 434"/>
              <a:gd name="T85" fmla="*/ 86 h 272"/>
              <a:gd name="T86" fmla="*/ 334 w 434"/>
              <a:gd name="T87" fmla="*/ 86 h 272"/>
              <a:gd name="T88" fmla="*/ 404 w 434"/>
              <a:gd name="T89" fmla="*/ 40 h 272"/>
              <a:gd name="T90" fmla="*/ 428 w 434"/>
              <a:gd name="T91" fmla="*/ 48 h 272"/>
              <a:gd name="T92" fmla="*/ 424 w 434"/>
              <a:gd name="T93" fmla="*/ 28 h 272"/>
              <a:gd name="T94" fmla="*/ 432 w 434"/>
              <a:gd name="T95" fmla="*/ 12 h 272"/>
              <a:gd name="T96" fmla="*/ 424 w 434"/>
              <a:gd name="T97" fmla="*/ 14 h 272"/>
              <a:gd name="T98" fmla="*/ 404 w 434"/>
              <a:gd name="T99" fmla="*/ 16 h 272"/>
              <a:gd name="T100" fmla="*/ 400 w 434"/>
              <a:gd name="T101" fmla="*/ 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4" h="272">
                <a:moveTo>
                  <a:pt x="396" y="8"/>
                </a:moveTo>
                <a:lnTo>
                  <a:pt x="396" y="8"/>
                </a:lnTo>
                <a:lnTo>
                  <a:pt x="396" y="8"/>
                </a:lnTo>
                <a:lnTo>
                  <a:pt x="394" y="12"/>
                </a:lnTo>
                <a:lnTo>
                  <a:pt x="388" y="14"/>
                </a:lnTo>
                <a:lnTo>
                  <a:pt x="358" y="12"/>
                </a:lnTo>
                <a:lnTo>
                  <a:pt x="358" y="12"/>
                </a:lnTo>
                <a:lnTo>
                  <a:pt x="330" y="6"/>
                </a:lnTo>
                <a:lnTo>
                  <a:pt x="314" y="0"/>
                </a:lnTo>
                <a:lnTo>
                  <a:pt x="270" y="42"/>
                </a:lnTo>
                <a:lnTo>
                  <a:pt x="272" y="60"/>
                </a:lnTo>
                <a:lnTo>
                  <a:pt x="272" y="60"/>
                </a:lnTo>
                <a:lnTo>
                  <a:pt x="268" y="62"/>
                </a:lnTo>
                <a:lnTo>
                  <a:pt x="268" y="62"/>
                </a:lnTo>
                <a:lnTo>
                  <a:pt x="246" y="64"/>
                </a:lnTo>
                <a:lnTo>
                  <a:pt x="228" y="62"/>
                </a:lnTo>
                <a:lnTo>
                  <a:pt x="222" y="62"/>
                </a:lnTo>
                <a:lnTo>
                  <a:pt x="218" y="60"/>
                </a:lnTo>
                <a:lnTo>
                  <a:pt x="214" y="56"/>
                </a:lnTo>
                <a:lnTo>
                  <a:pt x="212" y="52"/>
                </a:lnTo>
                <a:lnTo>
                  <a:pt x="208" y="2"/>
                </a:lnTo>
                <a:lnTo>
                  <a:pt x="168" y="0"/>
                </a:lnTo>
                <a:lnTo>
                  <a:pt x="152" y="36"/>
                </a:lnTo>
                <a:lnTo>
                  <a:pt x="150" y="20"/>
                </a:lnTo>
                <a:lnTo>
                  <a:pt x="150" y="20"/>
                </a:lnTo>
                <a:lnTo>
                  <a:pt x="148" y="6"/>
                </a:lnTo>
                <a:lnTo>
                  <a:pt x="144" y="0"/>
                </a:lnTo>
                <a:lnTo>
                  <a:pt x="128" y="8"/>
                </a:lnTo>
                <a:lnTo>
                  <a:pt x="120" y="18"/>
                </a:lnTo>
                <a:lnTo>
                  <a:pt x="118" y="20"/>
                </a:lnTo>
                <a:lnTo>
                  <a:pt x="118" y="20"/>
                </a:lnTo>
                <a:lnTo>
                  <a:pt x="102" y="24"/>
                </a:lnTo>
                <a:lnTo>
                  <a:pt x="102" y="24"/>
                </a:lnTo>
                <a:lnTo>
                  <a:pt x="78" y="48"/>
                </a:lnTo>
                <a:lnTo>
                  <a:pt x="56" y="70"/>
                </a:lnTo>
                <a:lnTo>
                  <a:pt x="12" y="128"/>
                </a:lnTo>
                <a:lnTo>
                  <a:pt x="22" y="148"/>
                </a:lnTo>
                <a:lnTo>
                  <a:pt x="22" y="152"/>
                </a:lnTo>
                <a:lnTo>
                  <a:pt x="22" y="152"/>
                </a:lnTo>
                <a:lnTo>
                  <a:pt x="20" y="152"/>
                </a:lnTo>
                <a:lnTo>
                  <a:pt x="20" y="152"/>
                </a:lnTo>
                <a:lnTo>
                  <a:pt x="20" y="156"/>
                </a:lnTo>
                <a:lnTo>
                  <a:pt x="20" y="160"/>
                </a:lnTo>
                <a:lnTo>
                  <a:pt x="24" y="172"/>
                </a:lnTo>
                <a:lnTo>
                  <a:pt x="24" y="172"/>
                </a:lnTo>
                <a:lnTo>
                  <a:pt x="32" y="188"/>
                </a:lnTo>
                <a:lnTo>
                  <a:pt x="34" y="198"/>
                </a:lnTo>
                <a:lnTo>
                  <a:pt x="34" y="206"/>
                </a:lnTo>
                <a:lnTo>
                  <a:pt x="34" y="208"/>
                </a:lnTo>
                <a:lnTo>
                  <a:pt x="0" y="228"/>
                </a:lnTo>
                <a:lnTo>
                  <a:pt x="0" y="236"/>
                </a:lnTo>
                <a:lnTo>
                  <a:pt x="16" y="244"/>
                </a:lnTo>
                <a:lnTo>
                  <a:pt x="16" y="244"/>
                </a:lnTo>
                <a:lnTo>
                  <a:pt x="18" y="248"/>
                </a:lnTo>
                <a:lnTo>
                  <a:pt x="18" y="248"/>
                </a:lnTo>
                <a:lnTo>
                  <a:pt x="18" y="248"/>
                </a:lnTo>
                <a:lnTo>
                  <a:pt x="18" y="252"/>
                </a:lnTo>
                <a:lnTo>
                  <a:pt x="22" y="256"/>
                </a:lnTo>
                <a:lnTo>
                  <a:pt x="36" y="264"/>
                </a:lnTo>
                <a:lnTo>
                  <a:pt x="64" y="272"/>
                </a:lnTo>
                <a:lnTo>
                  <a:pt x="74" y="266"/>
                </a:lnTo>
                <a:lnTo>
                  <a:pt x="84" y="252"/>
                </a:lnTo>
                <a:lnTo>
                  <a:pt x="92" y="230"/>
                </a:lnTo>
                <a:lnTo>
                  <a:pt x="114" y="238"/>
                </a:lnTo>
                <a:lnTo>
                  <a:pt x="118" y="240"/>
                </a:lnTo>
                <a:lnTo>
                  <a:pt x="118" y="242"/>
                </a:lnTo>
                <a:lnTo>
                  <a:pt x="118" y="242"/>
                </a:lnTo>
                <a:lnTo>
                  <a:pt x="118" y="244"/>
                </a:lnTo>
                <a:lnTo>
                  <a:pt x="118" y="244"/>
                </a:lnTo>
                <a:lnTo>
                  <a:pt x="116" y="250"/>
                </a:lnTo>
                <a:lnTo>
                  <a:pt x="116" y="256"/>
                </a:lnTo>
                <a:lnTo>
                  <a:pt x="118" y="260"/>
                </a:lnTo>
                <a:lnTo>
                  <a:pt x="124" y="264"/>
                </a:lnTo>
                <a:lnTo>
                  <a:pt x="148" y="264"/>
                </a:lnTo>
                <a:lnTo>
                  <a:pt x="148" y="264"/>
                </a:lnTo>
                <a:lnTo>
                  <a:pt x="160" y="260"/>
                </a:lnTo>
                <a:lnTo>
                  <a:pt x="170" y="256"/>
                </a:lnTo>
                <a:lnTo>
                  <a:pt x="170" y="256"/>
                </a:lnTo>
                <a:lnTo>
                  <a:pt x="172" y="252"/>
                </a:lnTo>
                <a:lnTo>
                  <a:pt x="176" y="252"/>
                </a:lnTo>
                <a:lnTo>
                  <a:pt x="184" y="252"/>
                </a:lnTo>
                <a:lnTo>
                  <a:pt x="184" y="252"/>
                </a:lnTo>
                <a:lnTo>
                  <a:pt x="198" y="256"/>
                </a:lnTo>
                <a:lnTo>
                  <a:pt x="202" y="258"/>
                </a:lnTo>
                <a:lnTo>
                  <a:pt x="208" y="264"/>
                </a:lnTo>
                <a:lnTo>
                  <a:pt x="212" y="250"/>
                </a:lnTo>
                <a:lnTo>
                  <a:pt x="214" y="248"/>
                </a:lnTo>
                <a:lnTo>
                  <a:pt x="216" y="248"/>
                </a:lnTo>
                <a:lnTo>
                  <a:pt x="216" y="248"/>
                </a:lnTo>
                <a:lnTo>
                  <a:pt x="220" y="242"/>
                </a:lnTo>
                <a:lnTo>
                  <a:pt x="224" y="236"/>
                </a:lnTo>
                <a:lnTo>
                  <a:pt x="224" y="236"/>
                </a:lnTo>
                <a:lnTo>
                  <a:pt x="230" y="228"/>
                </a:lnTo>
                <a:lnTo>
                  <a:pt x="238" y="220"/>
                </a:lnTo>
                <a:lnTo>
                  <a:pt x="248" y="214"/>
                </a:lnTo>
                <a:lnTo>
                  <a:pt x="250" y="212"/>
                </a:lnTo>
                <a:lnTo>
                  <a:pt x="250" y="214"/>
                </a:lnTo>
                <a:lnTo>
                  <a:pt x="252" y="214"/>
                </a:lnTo>
                <a:lnTo>
                  <a:pt x="258" y="216"/>
                </a:lnTo>
                <a:lnTo>
                  <a:pt x="258" y="216"/>
                </a:lnTo>
                <a:lnTo>
                  <a:pt x="260" y="216"/>
                </a:lnTo>
                <a:lnTo>
                  <a:pt x="268" y="176"/>
                </a:lnTo>
                <a:lnTo>
                  <a:pt x="268" y="176"/>
                </a:lnTo>
                <a:lnTo>
                  <a:pt x="280" y="172"/>
                </a:lnTo>
                <a:lnTo>
                  <a:pt x="280" y="172"/>
                </a:lnTo>
                <a:lnTo>
                  <a:pt x="290" y="166"/>
                </a:lnTo>
                <a:lnTo>
                  <a:pt x="296" y="160"/>
                </a:lnTo>
                <a:lnTo>
                  <a:pt x="298" y="156"/>
                </a:lnTo>
                <a:lnTo>
                  <a:pt x="300" y="150"/>
                </a:lnTo>
                <a:lnTo>
                  <a:pt x="296" y="138"/>
                </a:lnTo>
                <a:lnTo>
                  <a:pt x="296" y="138"/>
                </a:lnTo>
                <a:lnTo>
                  <a:pt x="294" y="128"/>
                </a:lnTo>
                <a:lnTo>
                  <a:pt x="296" y="122"/>
                </a:lnTo>
                <a:lnTo>
                  <a:pt x="296" y="122"/>
                </a:lnTo>
                <a:lnTo>
                  <a:pt x="298" y="120"/>
                </a:lnTo>
                <a:lnTo>
                  <a:pt x="302" y="120"/>
                </a:lnTo>
                <a:lnTo>
                  <a:pt x="302" y="120"/>
                </a:lnTo>
                <a:lnTo>
                  <a:pt x="310" y="120"/>
                </a:lnTo>
                <a:lnTo>
                  <a:pt x="320" y="124"/>
                </a:lnTo>
                <a:lnTo>
                  <a:pt x="322" y="112"/>
                </a:lnTo>
                <a:lnTo>
                  <a:pt x="322" y="110"/>
                </a:lnTo>
                <a:lnTo>
                  <a:pt x="322" y="108"/>
                </a:lnTo>
                <a:lnTo>
                  <a:pt x="336" y="102"/>
                </a:lnTo>
                <a:lnTo>
                  <a:pt x="338" y="96"/>
                </a:lnTo>
                <a:lnTo>
                  <a:pt x="330" y="96"/>
                </a:lnTo>
                <a:lnTo>
                  <a:pt x="328" y="94"/>
                </a:lnTo>
                <a:lnTo>
                  <a:pt x="328" y="90"/>
                </a:lnTo>
                <a:lnTo>
                  <a:pt x="328" y="88"/>
                </a:lnTo>
                <a:lnTo>
                  <a:pt x="330" y="86"/>
                </a:lnTo>
                <a:lnTo>
                  <a:pt x="332" y="86"/>
                </a:lnTo>
                <a:lnTo>
                  <a:pt x="334" y="86"/>
                </a:lnTo>
                <a:lnTo>
                  <a:pt x="334" y="86"/>
                </a:lnTo>
                <a:lnTo>
                  <a:pt x="342" y="84"/>
                </a:lnTo>
                <a:lnTo>
                  <a:pt x="352" y="76"/>
                </a:lnTo>
                <a:lnTo>
                  <a:pt x="404" y="40"/>
                </a:lnTo>
                <a:lnTo>
                  <a:pt x="404" y="40"/>
                </a:lnTo>
                <a:lnTo>
                  <a:pt x="420" y="48"/>
                </a:lnTo>
                <a:lnTo>
                  <a:pt x="428" y="48"/>
                </a:lnTo>
                <a:lnTo>
                  <a:pt x="424" y="30"/>
                </a:lnTo>
                <a:lnTo>
                  <a:pt x="424" y="28"/>
                </a:lnTo>
                <a:lnTo>
                  <a:pt x="424" y="28"/>
                </a:lnTo>
                <a:lnTo>
                  <a:pt x="424" y="28"/>
                </a:lnTo>
                <a:lnTo>
                  <a:pt x="434" y="12"/>
                </a:lnTo>
                <a:lnTo>
                  <a:pt x="432" y="12"/>
                </a:lnTo>
                <a:lnTo>
                  <a:pt x="426" y="12"/>
                </a:lnTo>
                <a:lnTo>
                  <a:pt x="426" y="14"/>
                </a:lnTo>
                <a:lnTo>
                  <a:pt x="424" y="14"/>
                </a:lnTo>
                <a:lnTo>
                  <a:pt x="408" y="16"/>
                </a:lnTo>
                <a:lnTo>
                  <a:pt x="404" y="16"/>
                </a:lnTo>
                <a:lnTo>
                  <a:pt x="404" y="16"/>
                </a:lnTo>
                <a:lnTo>
                  <a:pt x="404" y="16"/>
                </a:lnTo>
                <a:lnTo>
                  <a:pt x="404" y="12"/>
                </a:lnTo>
                <a:lnTo>
                  <a:pt x="400" y="8"/>
                </a:lnTo>
                <a:lnTo>
                  <a:pt x="396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1"/>
          <p:cNvSpPr>
            <a:spLocks/>
          </p:cNvSpPr>
          <p:nvPr/>
        </p:nvSpPr>
        <p:spPr bwMode="auto">
          <a:xfrm>
            <a:off x="10528844" y="3890728"/>
            <a:ext cx="107950" cy="95250"/>
          </a:xfrm>
          <a:custGeom>
            <a:avLst/>
            <a:gdLst>
              <a:gd name="T0" fmla="*/ 62 w 68"/>
              <a:gd name="T1" fmla="*/ 32 h 60"/>
              <a:gd name="T2" fmla="*/ 68 w 68"/>
              <a:gd name="T3" fmla="*/ 24 h 60"/>
              <a:gd name="T4" fmla="*/ 68 w 68"/>
              <a:gd name="T5" fmla="*/ 24 h 60"/>
              <a:gd name="T6" fmla="*/ 68 w 68"/>
              <a:gd name="T7" fmla="*/ 24 h 60"/>
              <a:gd name="T8" fmla="*/ 68 w 68"/>
              <a:gd name="T9" fmla="*/ 24 h 60"/>
              <a:gd name="T10" fmla="*/ 48 w 68"/>
              <a:gd name="T11" fmla="*/ 8 h 60"/>
              <a:gd name="T12" fmla="*/ 48 w 68"/>
              <a:gd name="T13" fmla="*/ 8 h 60"/>
              <a:gd name="T14" fmla="*/ 40 w 68"/>
              <a:gd name="T15" fmla="*/ 4 h 60"/>
              <a:gd name="T16" fmla="*/ 34 w 68"/>
              <a:gd name="T17" fmla="*/ 0 h 60"/>
              <a:gd name="T18" fmla="*/ 28 w 68"/>
              <a:gd name="T19" fmla="*/ 0 h 60"/>
              <a:gd name="T20" fmla="*/ 22 w 68"/>
              <a:gd name="T21" fmla="*/ 0 h 60"/>
              <a:gd name="T22" fmla="*/ 14 w 68"/>
              <a:gd name="T23" fmla="*/ 2 h 60"/>
              <a:gd name="T24" fmla="*/ 14 w 68"/>
              <a:gd name="T25" fmla="*/ 20 h 60"/>
              <a:gd name="T26" fmla="*/ 14 w 68"/>
              <a:gd name="T27" fmla="*/ 20 h 60"/>
              <a:gd name="T28" fmla="*/ 10 w 68"/>
              <a:gd name="T29" fmla="*/ 28 h 60"/>
              <a:gd name="T30" fmla="*/ 4 w 68"/>
              <a:gd name="T31" fmla="*/ 36 h 60"/>
              <a:gd name="T32" fmla="*/ 0 w 68"/>
              <a:gd name="T33" fmla="*/ 40 h 60"/>
              <a:gd name="T34" fmla="*/ 8 w 68"/>
              <a:gd name="T35" fmla="*/ 48 h 60"/>
              <a:gd name="T36" fmla="*/ 10 w 68"/>
              <a:gd name="T37" fmla="*/ 48 h 60"/>
              <a:gd name="T38" fmla="*/ 12 w 68"/>
              <a:gd name="T39" fmla="*/ 56 h 60"/>
              <a:gd name="T40" fmla="*/ 22 w 68"/>
              <a:gd name="T41" fmla="*/ 60 h 60"/>
              <a:gd name="T42" fmla="*/ 22 w 68"/>
              <a:gd name="T43" fmla="*/ 60 h 60"/>
              <a:gd name="T44" fmla="*/ 28 w 68"/>
              <a:gd name="T45" fmla="*/ 56 h 60"/>
              <a:gd name="T46" fmla="*/ 34 w 68"/>
              <a:gd name="T47" fmla="*/ 54 h 60"/>
              <a:gd name="T48" fmla="*/ 52 w 68"/>
              <a:gd name="T49" fmla="*/ 58 h 60"/>
              <a:gd name="T50" fmla="*/ 52 w 68"/>
              <a:gd name="T51" fmla="*/ 52 h 60"/>
              <a:gd name="T52" fmla="*/ 52 w 68"/>
              <a:gd name="T53" fmla="*/ 52 h 60"/>
              <a:gd name="T54" fmla="*/ 54 w 68"/>
              <a:gd name="T55" fmla="*/ 44 h 60"/>
              <a:gd name="T56" fmla="*/ 56 w 68"/>
              <a:gd name="T57" fmla="*/ 38 h 60"/>
              <a:gd name="T58" fmla="*/ 58 w 68"/>
              <a:gd name="T59" fmla="*/ 34 h 60"/>
              <a:gd name="T60" fmla="*/ 62 w 68"/>
              <a:gd name="T61" fmla="*/ 32 h 60"/>
              <a:gd name="T62" fmla="*/ 62 w 68"/>
              <a:gd name="T6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8" h="60">
                <a:moveTo>
                  <a:pt x="62" y="32"/>
                </a:move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48" y="8"/>
                </a:lnTo>
                <a:lnTo>
                  <a:pt x="48" y="8"/>
                </a:lnTo>
                <a:lnTo>
                  <a:pt x="40" y="4"/>
                </a:lnTo>
                <a:lnTo>
                  <a:pt x="34" y="0"/>
                </a:lnTo>
                <a:lnTo>
                  <a:pt x="28" y="0"/>
                </a:lnTo>
                <a:lnTo>
                  <a:pt x="22" y="0"/>
                </a:lnTo>
                <a:lnTo>
                  <a:pt x="14" y="2"/>
                </a:lnTo>
                <a:lnTo>
                  <a:pt x="14" y="20"/>
                </a:lnTo>
                <a:lnTo>
                  <a:pt x="14" y="20"/>
                </a:lnTo>
                <a:lnTo>
                  <a:pt x="10" y="28"/>
                </a:lnTo>
                <a:lnTo>
                  <a:pt x="4" y="36"/>
                </a:lnTo>
                <a:lnTo>
                  <a:pt x="0" y="40"/>
                </a:lnTo>
                <a:lnTo>
                  <a:pt x="8" y="48"/>
                </a:lnTo>
                <a:lnTo>
                  <a:pt x="10" y="48"/>
                </a:lnTo>
                <a:lnTo>
                  <a:pt x="12" y="56"/>
                </a:lnTo>
                <a:lnTo>
                  <a:pt x="22" y="60"/>
                </a:lnTo>
                <a:lnTo>
                  <a:pt x="22" y="60"/>
                </a:lnTo>
                <a:lnTo>
                  <a:pt x="28" y="56"/>
                </a:lnTo>
                <a:lnTo>
                  <a:pt x="34" y="54"/>
                </a:lnTo>
                <a:lnTo>
                  <a:pt x="52" y="58"/>
                </a:lnTo>
                <a:lnTo>
                  <a:pt x="52" y="52"/>
                </a:lnTo>
                <a:lnTo>
                  <a:pt x="52" y="52"/>
                </a:lnTo>
                <a:lnTo>
                  <a:pt x="54" y="44"/>
                </a:lnTo>
                <a:lnTo>
                  <a:pt x="56" y="38"/>
                </a:lnTo>
                <a:lnTo>
                  <a:pt x="58" y="34"/>
                </a:lnTo>
                <a:lnTo>
                  <a:pt x="62" y="32"/>
                </a:lnTo>
                <a:lnTo>
                  <a:pt x="6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2"/>
          <p:cNvSpPr>
            <a:spLocks/>
          </p:cNvSpPr>
          <p:nvPr/>
        </p:nvSpPr>
        <p:spPr bwMode="auto">
          <a:xfrm>
            <a:off x="10024019" y="3525603"/>
            <a:ext cx="600075" cy="463550"/>
          </a:xfrm>
          <a:custGeom>
            <a:avLst/>
            <a:gdLst>
              <a:gd name="T0" fmla="*/ 258 w 378"/>
              <a:gd name="T1" fmla="*/ 78 h 292"/>
              <a:gd name="T2" fmla="*/ 240 w 378"/>
              <a:gd name="T3" fmla="*/ 46 h 292"/>
              <a:gd name="T4" fmla="*/ 204 w 378"/>
              <a:gd name="T5" fmla="*/ 38 h 292"/>
              <a:gd name="T6" fmla="*/ 194 w 378"/>
              <a:gd name="T7" fmla="*/ 28 h 292"/>
              <a:gd name="T8" fmla="*/ 166 w 378"/>
              <a:gd name="T9" fmla="*/ 16 h 292"/>
              <a:gd name="T10" fmla="*/ 164 w 378"/>
              <a:gd name="T11" fmla="*/ 0 h 292"/>
              <a:gd name="T12" fmla="*/ 148 w 378"/>
              <a:gd name="T13" fmla="*/ 12 h 292"/>
              <a:gd name="T14" fmla="*/ 140 w 378"/>
              <a:gd name="T15" fmla="*/ 26 h 292"/>
              <a:gd name="T16" fmla="*/ 126 w 378"/>
              <a:gd name="T17" fmla="*/ 46 h 292"/>
              <a:gd name="T18" fmla="*/ 120 w 378"/>
              <a:gd name="T19" fmla="*/ 52 h 292"/>
              <a:gd name="T20" fmla="*/ 108 w 378"/>
              <a:gd name="T21" fmla="*/ 42 h 292"/>
              <a:gd name="T22" fmla="*/ 96 w 378"/>
              <a:gd name="T23" fmla="*/ 38 h 292"/>
              <a:gd name="T24" fmla="*/ 76 w 378"/>
              <a:gd name="T25" fmla="*/ 46 h 292"/>
              <a:gd name="T26" fmla="*/ 32 w 378"/>
              <a:gd name="T27" fmla="*/ 50 h 292"/>
              <a:gd name="T28" fmla="*/ 20 w 378"/>
              <a:gd name="T29" fmla="*/ 32 h 292"/>
              <a:gd name="T30" fmla="*/ 4 w 378"/>
              <a:gd name="T31" fmla="*/ 34 h 292"/>
              <a:gd name="T32" fmla="*/ 2 w 378"/>
              <a:gd name="T33" fmla="*/ 36 h 292"/>
              <a:gd name="T34" fmla="*/ 8 w 378"/>
              <a:gd name="T35" fmla="*/ 42 h 292"/>
              <a:gd name="T36" fmla="*/ 10 w 378"/>
              <a:gd name="T37" fmla="*/ 42 h 292"/>
              <a:gd name="T38" fmla="*/ 40 w 378"/>
              <a:gd name="T39" fmla="*/ 76 h 292"/>
              <a:gd name="T40" fmla="*/ 98 w 378"/>
              <a:gd name="T41" fmla="*/ 96 h 292"/>
              <a:gd name="T42" fmla="*/ 118 w 378"/>
              <a:gd name="T43" fmla="*/ 128 h 292"/>
              <a:gd name="T44" fmla="*/ 140 w 378"/>
              <a:gd name="T45" fmla="*/ 158 h 292"/>
              <a:gd name="T46" fmla="*/ 152 w 378"/>
              <a:gd name="T47" fmla="*/ 162 h 292"/>
              <a:gd name="T48" fmla="*/ 182 w 378"/>
              <a:gd name="T49" fmla="*/ 142 h 292"/>
              <a:gd name="T50" fmla="*/ 200 w 378"/>
              <a:gd name="T51" fmla="*/ 146 h 292"/>
              <a:gd name="T52" fmla="*/ 198 w 378"/>
              <a:gd name="T53" fmla="*/ 152 h 292"/>
              <a:gd name="T54" fmla="*/ 168 w 378"/>
              <a:gd name="T55" fmla="*/ 186 h 292"/>
              <a:gd name="T56" fmla="*/ 166 w 378"/>
              <a:gd name="T57" fmla="*/ 194 h 292"/>
              <a:gd name="T58" fmla="*/ 152 w 378"/>
              <a:gd name="T59" fmla="*/ 222 h 292"/>
              <a:gd name="T60" fmla="*/ 166 w 378"/>
              <a:gd name="T61" fmla="*/ 246 h 292"/>
              <a:gd name="T62" fmla="*/ 178 w 378"/>
              <a:gd name="T63" fmla="*/ 254 h 292"/>
              <a:gd name="T64" fmla="*/ 194 w 378"/>
              <a:gd name="T65" fmla="*/ 270 h 292"/>
              <a:gd name="T66" fmla="*/ 204 w 378"/>
              <a:gd name="T67" fmla="*/ 262 h 292"/>
              <a:gd name="T68" fmla="*/ 214 w 378"/>
              <a:gd name="T69" fmla="*/ 264 h 292"/>
              <a:gd name="T70" fmla="*/ 230 w 378"/>
              <a:gd name="T71" fmla="*/ 278 h 292"/>
              <a:gd name="T72" fmla="*/ 238 w 378"/>
              <a:gd name="T73" fmla="*/ 286 h 292"/>
              <a:gd name="T74" fmla="*/ 248 w 378"/>
              <a:gd name="T75" fmla="*/ 284 h 292"/>
              <a:gd name="T76" fmla="*/ 304 w 378"/>
              <a:gd name="T77" fmla="*/ 286 h 292"/>
              <a:gd name="T78" fmla="*/ 312 w 378"/>
              <a:gd name="T79" fmla="*/ 272 h 292"/>
              <a:gd name="T80" fmla="*/ 316 w 378"/>
              <a:gd name="T81" fmla="*/ 262 h 292"/>
              <a:gd name="T82" fmla="*/ 324 w 378"/>
              <a:gd name="T83" fmla="*/ 248 h 292"/>
              <a:gd name="T84" fmla="*/ 324 w 378"/>
              <a:gd name="T85" fmla="*/ 232 h 292"/>
              <a:gd name="T86" fmla="*/ 330 w 378"/>
              <a:gd name="T87" fmla="*/ 226 h 292"/>
              <a:gd name="T88" fmla="*/ 348 w 378"/>
              <a:gd name="T89" fmla="*/ 222 h 292"/>
              <a:gd name="T90" fmla="*/ 378 w 378"/>
              <a:gd name="T91" fmla="*/ 238 h 292"/>
              <a:gd name="T92" fmla="*/ 362 w 378"/>
              <a:gd name="T93" fmla="*/ 196 h 292"/>
              <a:gd name="T94" fmla="*/ 348 w 378"/>
              <a:gd name="T95" fmla="*/ 194 h 292"/>
              <a:gd name="T96" fmla="*/ 312 w 378"/>
              <a:gd name="T97" fmla="*/ 172 h 292"/>
              <a:gd name="T98" fmla="*/ 292 w 378"/>
              <a:gd name="T99" fmla="*/ 146 h 292"/>
              <a:gd name="T100" fmla="*/ 270 w 378"/>
              <a:gd name="T101" fmla="*/ 9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8" h="292">
                <a:moveTo>
                  <a:pt x="264" y="86"/>
                </a:moveTo>
                <a:lnTo>
                  <a:pt x="264" y="86"/>
                </a:lnTo>
                <a:lnTo>
                  <a:pt x="258" y="78"/>
                </a:lnTo>
                <a:lnTo>
                  <a:pt x="252" y="70"/>
                </a:lnTo>
                <a:lnTo>
                  <a:pt x="240" y="46"/>
                </a:lnTo>
                <a:lnTo>
                  <a:pt x="240" y="46"/>
                </a:lnTo>
                <a:lnTo>
                  <a:pt x="226" y="44"/>
                </a:lnTo>
                <a:lnTo>
                  <a:pt x="214" y="42"/>
                </a:lnTo>
                <a:lnTo>
                  <a:pt x="204" y="38"/>
                </a:lnTo>
                <a:lnTo>
                  <a:pt x="198" y="34"/>
                </a:lnTo>
                <a:lnTo>
                  <a:pt x="198" y="34"/>
                </a:lnTo>
                <a:lnTo>
                  <a:pt x="194" y="28"/>
                </a:lnTo>
                <a:lnTo>
                  <a:pt x="188" y="24"/>
                </a:lnTo>
                <a:lnTo>
                  <a:pt x="170" y="18"/>
                </a:lnTo>
                <a:lnTo>
                  <a:pt x="166" y="16"/>
                </a:lnTo>
                <a:lnTo>
                  <a:pt x="170" y="2"/>
                </a:lnTo>
                <a:lnTo>
                  <a:pt x="168" y="2"/>
                </a:lnTo>
                <a:lnTo>
                  <a:pt x="164" y="0"/>
                </a:lnTo>
                <a:lnTo>
                  <a:pt x="164" y="0"/>
                </a:lnTo>
                <a:lnTo>
                  <a:pt x="152" y="8"/>
                </a:lnTo>
                <a:lnTo>
                  <a:pt x="148" y="12"/>
                </a:lnTo>
                <a:lnTo>
                  <a:pt x="144" y="16"/>
                </a:lnTo>
                <a:lnTo>
                  <a:pt x="144" y="16"/>
                </a:lnTo>
                <a:lnTo>
                  <a:pt x="140" y="26"/>
                </a:lnTo>
                <a:lnTo>
                  <a:pt x="132" y="32"/>
                </a:lnTo>
                <a:lnTo>
                  <a:pt x="132" y="32"/>
                </a:lnTo>
                <a:lnTo>
                  <a:pt x="126" y="46"/>
                </a:lnTo>
                <a:lnTo>
                  <a:pt x="124" y="50"/>
                </a:lnTo>
                <a:lnTo>
                  <a:pt x="120" y="52"/>
                </a:lnTo>
                <a:lnTo>
                  <a:pt x="120" y="52"/>
                </a:lnTo>
                <a:lnTo>
                  <a:pt x="118" y="52"/>
                </a:lnTo>
                <a:lnTo>
                  <a:pt x="116" y="48"/>
                </a:lnTo>
                <a:lnTo>
                  <a:pt x="108" y="42"/>
                </a:lnTo>
                <a:lnTo>
                  <a:pt x="108" y="42"/>
                </a:lnTo>
                <a:lnTo>
                  <a:pt x="102" y="40"/>
                </a:lnTo>
                <a:lnTo>
                  <a:pt x="96" y="38"/>
                </a:lnTo>
                <a:lnTo>
                  <a:pt x="88" y="40"/>
                </a:lnTo>
                <a:lnTo>
                  <a:pt x="88" y="40"/>
                </a:lnTo>
                <a:lnTo>
                  <a:pt x="76" y="46"/>
                </a:lnTo>
                <a:lnTo>
                  <a:pt x="62" y="50"/>
                </a:lnTo>
                <a:lnTo>
                  <a:pt x="32" y="50"/>
                </a:lnTo>
                <a:lnTo>
                  <a:pt x="32" y="50"/>
                </a:lnTo>
                <a:lnTo>
                  <a:pt x="26" y="44"/>
                </a:lnTo>
                <a:lnTo>
                  <a:pt x="22" y="38"/>
                </a:lnTo>
                <a:lnTo>
                  <a:pt x="20" y="32"/>
                </a:lnTo>
                <a:lnTo>
                  <a:pt x="20" y="22"/>
                </a:lnTo>
                <a:lnTo>
                  <a:pt x="8" y="18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2" y="36"/>
                </a:lnTo>
                <a:lnTo>
                  <a:pt x="0" y="40"/>
                </a:lnTo>
                <a:lnTo>
                  <a:pt x="8" y="42"/>
                </a:lnTo>
                <a:lnTo>
                  <a:pt x="8" y="42"/>
                </a:lnTo>
                <a:lnTo>
                  <a:pt x="10" y="42"/>
                </a:lnTo>
                <a:lnTo>
                  <a:pt x="10" y="42"/>
                </a:lnTo>
                <a:lnTo>
                  <a:pt x="10" y="42"/>
                </a:lnTo>
                <a:lnTo>
                  <a:pt x="28" y="66"/>
                </a:lnTo>
                <a:lnTo>
                  <a:pt x="40" y="76"/>
                </a:lnTo>
                <a:lnTo>
                  <a:pt x="40" y="76"/>
                </a:lnTo>
                <a:lnTo>
                  <a:pt x="68" y="86"/>
                </a:lnTo>
                <a:lnTo>
                  <a:pt x="98" y="96"/>
                </a:lnTo>
                <a:lnTo>
                  <a:pt x="98" y="96"/>
                </a:lnTo>
                <a:lnTo>
                  <a:pt x="104" y="102"/>
                </a:lnTo>
                <a:lnTo>
                  <a:pt x="112" y="112"/>
                </a:lnTo>
                <a:lnTo>
                  <a:pt x="118" y="128"/>
                </a:lnTo>
                <a:lnTo>
                  <a:pt x="124" y="150"/>
                </a:lnTo>
                <a:lnTo>
                  <a:pt x="124" y="150"/>
                </a:lnTo>
                <a:lnTo>
                  <a:pt x="140" y="158"/>
                </a:lnTo>
                <a:lnTo>
                  <a:pt x="146" y="162"/>
                </a:lnTo>
                <a:lnTo>
                  <a:pt x="152" y="162"/>
                </a:lnTo>
                <a:lnTo>
                  <a:pt x="152" y="162"/>
                </a:lnTo>
                <a:lnTo>
                  <a:pt x="180" y="144"/>
                </a:lnTo>
                <a:lnTo>
                  <a:pt x="180" y="144"/>
                </a:lnTo>
                <a:lnTo>
                  <a:pt x="182" y="142"/>
                </a:lnTo>
                <a:lnTo>
                  <a:pt x="184" y="144"/>
                </a:lnTo>
                <a:lnTo>
                  <a:pt x="198" y="146"/>
                </a:lnTo>
                <a:lnTo>
                  <a:pt x="200" y="146"/>
                </a:lnTo>
                <a:lnTo>
                  <a:pt x="200" y="150"/>
                </a:lnTo>
                <a:lnTo>
                  <a:pt x="198" y="152"/>
                </a:lnTo>
                <a:lnTo>
                  <a:pt x="198" y="152"/>
                </a:lnTo>
                <a:lnTo>
                  <a:pt x="192" y="174"/>
                </a:lnTo>
                <a:lnTo>
                  <a:pt x="186" y="186"/>
                </a:lnTo>
                <a:lnTo>
                  <a:pt x="168" y="186"/>
                </a:lnTo>
                <a:lnTo>
                  <a:pt x="168" y="186"/>
                </a:lnTo>
                <a:lnTo>
                  <a:pt x="168" y="186"/>
                </a:lnTo>
                <a:lnTo>
                  <a:pt x="166" y="194"/>
                </a:lnTo>
                <a:lnTo>
                  <a:pt x="164" y="202"/>
                </a:lnTo>
                <a:lnTo>
                  <a:pt x="152" y="222"/>
                </a:lnTo>
                <a:lnTo>
                  <a:pt x="152" y="222"/>
                </a:lnTo>
                <a:lnTo>
                  <a:pt x="148" y="228"/>
                </a:lnTo>
                <a:lnTo>
                  <a:pt x="148" y="234"/>
                </a:lnTo>
                <a:lnTo>
                  <a:pt x="166" y="246"/>
                </a:lnTo>
                <a:lnTo>
                  <a:pt x="166" y="246"/>
                </a:lnTo>
                <a:lnTo>
                  <a:pt x="172" y="252"/>
                </a:lnTo>
                <a:lnTo>
                  <a:pt x="178" y="254"/>
                </a:lnTo>
                <a:lnTo>
                  <a:pt x="182" y="254"/>
                </a:lnTo>
                <a:lnTo>
                  <a:pt x="186" y="266"/>
                </a:lnTo>
                <a:lnTo>
                  <a:pt x="194" y="270"/>
                </a:lnTo>
                <a:lnTo>
                  <a:pt x="200" y="266"/>
                </a:lnTo>
                <a:lnTo>
                  <a:pt x="200" y="266"/>
                </a:lnTo>
                <a:lnTo>
                  <a:pt x="204" y="262"/>
                </a:lnTo>
                <a:lnTo>
                  <a:pt x="208" y="262"/>
                </a:lnTo>
                <a:lnTo>
                  <a:pt x="208" y="262"/>
                </a:lnTo>
                <a:lnTo>
                  <a:pt x="214" y="264"/>
                </a:lnTo>
                <a:lnTo>
                  <a:pt x="218" y="266"/>
                </a:lnTo>
                <a:lnTo>
                  <a:pt x="224" y="270"/>
                </a:lnTo>
                <a:lnTo>
                  <a:pt x="230" y="278"/>
                </a:lnTo>
                <a:lnTo>
                  <a:pt x="230" y="278"/>
                </a:lnTo>
                <a:lnTo>
                  <a:pt x="236" y="286"/>
                </a:lnTo>
                <a:lnTo>
                  <a:pt x="238" y="286"/>
                </a:lnTo>
                <a:lnTo>
                  <a:pt x="238" y="286"/>
                </a:lnTo>
                <a:lnTo>
                  <a:pt x="242" y="284"/>
                </a:lnTo>
                <a:lnTo>
                  <a:pt x="248" y="284"/>
                </a:lnTo>
                <a:lnTo>
                  <a:pt x="264" y="288"/>
                </a:lnTo>
                <a:lnTo>
                  <a:pt x="284" y="292"/>
                </a:lnTo>
                <a:lnTo>
                  <a:pt x="304" y="286"/>
                </a:lnTo>
                <a:lnTo>
                  <a:pt x="312" y="282"/>
                </a:lnTo>
                <a:lnTo>
                  <a:pt x="318" y="278"/>
                </a:lnTo>
                <a:lnTo>
                  <a:pt x="312" y="272"/>
                </a:lnTo>
                <a:lnTo>
                  <a:pt x="312" y="272"/>
                </a:lnTo>
                <a:lnTo>
                  <a:pt x="312" y="268"/>
                </a:lnTo>
                <a:lnTo>
                  <a:pt x="316" y="262"/>
                </a:lnTo>
                <a:lnTo>
                  <a:pt x="316" y="262"/>
                </a:lnTo>
                <a:lnTo>
                  <a:pt x="322" y="256"/>
                </a:lnTo>
                <a:lnTo>
                  <a:pt x="324" y="248"/>
                </a:lnTo>
                <a:lnTo>
                  <a:pt x="324" y="238"/>
                </a:lnTo>
                <a:lnTo>
                  <a:pt x="324" y="238"/>
                </a:lnTo>
                <a:lnTo>
                  <a:pt x="324" y="232"/>
                </a:lnTo>
                <a:lnTo>
                  <a:pt x="326" y="230"/>
                </a:lnTo>
                <a:lnTo>
                  <a:pt x="326" y="230"/>
                </a:lnTo>
                <a:lnTo>
                  <a:pt x="330" y="226"/>
                </a:lnTo>
                <a:lnTo>
                  <a:pt x="340" y="222"/>
                </a:lnTo>
                <a:lnTo>
                  <a:pt x="340" y="222"/>
                </a:lnTo>
                <a:lnTo>
                  <a:pt x="348" y="222"/>
                </a:lnTo>
                <a:lnTo>
                  <a:pt x="356" y="226"/>
                </a:lnTo>
                <a:lnTo>
                  <a:pt x="366" y="230"/>
                </a:lnTo>
                <a:lnTo>
                  <a:pt x="378" y="238"/>
                </a:lnTo>
                <a:lnTo>
                  <a:pt x="372" y="222"/>
                </a:lnTo>
                <a:lnTo>
                  <a:pt x="364" y="210"/>
                </a:lnTo>
                <a:lnTo>
                  <a:pt x="362" y="196"/>
                </a:lnTo>
                <a:lnTo>
                  <a:pt x="348" y="194"/>
                </a:lnTo>
                <a:lnTo>
                  <a:pt x="348" y="194"/>
                </a:lnTo>
                <a:lnTo>
                  <a:pt x="348" y="194"/>
                </a:lnTo>
                <a:lnTo>
                  <a:pt x="348" y="194"/>
                </a:lnTo>
                <a:lnTo>
                  <a:pt x="348" y="194"/>
                </a:lnTo>
                <a:lnTo>
                  <a:pt x="312" y="172"/>
                </a:lnTo>
                <a:lnTo>
                  <a:pt x="294" y="170"/>
                </a:lnTo>
                <a:lnTo>
                  <a:pt x="294" y="166"/>
                </a:lnTo>
                <a:lnTo>
                  <a:pt x="292" y="146"/>
                </a:lnTo>
                <a:lnTo>
                  <a:pt x="292" y="146"/>
                </a:lnTo>
                <a:lnTo>
                  <a:pt x="276" y="106"/>
                </a:lnTo>
                <a:lnTo>
                  <a:pt x="270" y="94"/>
                </a:lnTo>
                <a:lnTo>
                  <a:pt x="264" y="86"/>
                </a:lnTo>
                <a:lnTo>
                  <a:pt x="264" y="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3"/>
          <p:cNvSpPr>
            <a:spLocks/>
          </p:cNvSpPr>
          <p:nvPr/>
        </p:nvSpPr>
        <p:spPr bwMode="auto">
          <a:xfrm>
            <a:off x="9709694" y="2639778"/>
            <a:ext cx="558800" cy="796925"/>
          </a:xfrm>
          <a:custGeom>
            <a:avLst/>
            <a:gdLst>
              <a:gd name="T0" fmla="*/ 312 w 352"/>
              <a:gd name="T1" fmla="*/ 144 h 502"/>
              <a:gd name="T2" fmla="*/ 272 w 352"/>
              <a:gd name="T3" fmla="*/ 120 h 502"/>
              <a:gd name="T4" fmla="*/ 280 w 352"/>
              <a:gd name="T5" fmla="*/ 94 h 502"/>
              <a:gd name="T6" fmla="*/ 234 w 352"/>
              <a:gd name="T7" fmla="*/ 76 h 502"/>
              <a:gd name="T8" fmla="*/ 234 w 352"/>
              <a:gd name="T9" fmla="*/ 36 h 502"/>
              <a:gd name="T10" fmla="*/ 224 w 352"/>
              <a:gd name="T11" fmla="*/ 40 h 502"/>
              <a:gd name="T12" fmla="*/ 206 w 352"/>
              <a:gd name="T13" fmla="*/ 8 h 502"/>
              <a:gd name="T14" fmla="*/ 178 w 352"/>
              <a:gd name="T15" fmla="*/ 16 h 502"/>
              <a:gd name="T16" fmla="*/ 146 w 352"/>
              <a:gd name="T17" fmla="*/ 64 h 502"/>
              <a:gd name="T18" fmla="*/ 118 w 352"/>
              <a:gd name="T19" fmla="*/ 76 h 502"/>
              <a:gd name="T20" fmla="*/ 92 w 352"/>
              <a:gd name="T21" fmla="*/ 70 h 502"/>
              <a:gd name="T22" fmla="*/ 76 w 352"/>
              <a:gd name="T23" fmla="*/ 100 h 502"/>
              <a:gd name="T24" fmla="*/ 48 w 352"/>
              <a:gd name="T25" fmla="*/ 92 h 502"/>
              <a:gd name="T26" fmla="*/ 34 w 352"/>
              <a:gd name="T27" fmla="*/ 64 h 502"/>
              <a:gd name="T28" fmla="*/ 16 w 352"/>
              <a:gd name="T29" fmla="*/ 96 h 502"/>
              <a:gd name="T30" fmla="*/ 8 w 352"/>
              <a:gd name="T31" fmla="*/ 108 h 502"/>
              <a:gd name="T32" fmla="*/ 30 w 352"/>
              <a:gd name="T33" fmla="*/ 168 h 502"/>
              <a:gd name="T34" fmla="*/ 30 w 352"/>
              <a:gd name="T35" fmla="*/ 196 h 502"/>
              <a:gd name="T36" fmla="*/ 42 w 352"/>
              <a:gd name="T37" fmla="*/ 224 h 502"/>
              <a:gd name="T38" fmla="*/ 48 w 352"/>
              <a:gd name="T39" fmla="*/ 240 h 502"/>
              <a:gd name="T40" fmla="*/ 38 w 352"/>
              <a:gd name="T41" fmla="*/ 284 h 502"/>
              <a:gd name="T42" fmla="*/ 8 w 352"/>
              <a:gd name="T43" fmla="*/ 332 h 502"/>
              <a:gd name="T44" fmla="*/ 48 w 352"/>
              <a:gd name="T45" fmla="*/ 378 h 502"/>
              <a:gd name="T46" fmla="*/ 32 w 352"/>
              <a:gd name="T47" fmla="*/ 416 h 502"/>
              <a:gd name="T48" fmla="*/ 20 w 352"/>
              <a:gd name="T49" fmla="*/ 450 h 502"/>
              <a:gd name="T50" fmla="*/ 12 w 352"/>
              <a:gd name="T51" fmla="*/ 466 h 502"/>
              <a:gd name="T52" fmla="*/ 26 w 352"/>
              <a:gd name="T53" fmla="*/ 482 h 502"/>
              <a:gd name="T54" fmla="*/ 28 w 352"/>
              <a:gd name="T55" fmla="*/ 488 h 502"/>
              <a:gd name="T56" fmla="*/ 30 w 352"/>
              <a:gd name="T57" fmla="*/ 492 h 502"/>
              <a:gd name="T58" fmla="*/ 94 w 352"/>
              <a:gd name="T59" fmla="*/ 496 h 502"/>
              <a:gd name="T60" fmla="*/ 114 w 352"/>
              <a:gd name="T61" fmla="*/ 464 h 502"/>
              <a:gd name="T62" fmla="*/ 208 w 352"/>
              <a:gd name="T63" fmla="*/ 352 h 502"/>
              <a:gd name="T64" fmla="*/ 240 w 352"/>
              <a:gd name="T65" fmla="*/ 332 h 502"/>
              <a:gd name="T66" fmla="*/ 234 w 352"/>
              <a:gd name="T67" fmla="*/ 312 h 502"/>
              <a:gd name="T68" fmla="*/ 218 w 352"/>
              <a:gd name="T69" fmla="*/ 296 h 502"/>
              <a:gd name="T70" fmla="*/ 180 w 352"/>
              <a:gd name="T71" fmla="*/ 276 h 502"/>
              <a:gd name="T72" fmla="*/ 170 w 352"/>
              <a:gd name="T73" fmla="*/ 242 h 502"/>
              <a:gd name="T74" fmla="*/ 116 w 352"/>
              <a:gd name="T75" fmla="*/ 228 h 502"/>
              <a:gd name="T76" fmla="*/ 98 w 352"/>
              <a:gd name="T77" fmla="*/ 218 h 502"/>
              <a:gd name="T78" fmla="*/ 98 w 352"/>
              <a:gd name="T79" fmla="*/ 202 h 502"/>
              <a:gd name="T80" fmla="*/ 118 w 352"/>
              <a:gd name="T81" fmla="*/ 180 h 502"/>
              <a:gd name="T82" fmla="*/ 114 w 352"/>
              <a:gd name="T83" fmla="*/ 158 h 502"/>
              <a:gd name="T84" fmla="*/ 134 w 352"/>
              <a:gd name="T85" fmla="*/ 148 h 502"/>
              <a:gd name="T86" fmla="*/ 148 w 352"/>
              <a:gd name="T87" fmla="*/ 140 h 502"/>
              <a:gd name="T88" fmla="*/ 148 w 352"/>
              <a:gd name="T89" fmla="*/ 118 h 502"/>
              <a:gd name="T90" fmla="*/ 172 w 352"/>
              <a:gd name="T91" fmla="*/ 120 h 502"/>
              <a:gd name="T92" fmla="*/ 214 w 352"/>
              <a:gd name="T93" fmla="*/ 144 h 502"/>
              <a:gd name="T94" fmla="*/ 204 w 352"/>
              <a:gd name="T95" fmla="*/ 154 h 502"/>
              <a:gd name="T96" fmla="*/ 226 w 352"/>
              <a:gd name="T97" fmla="*/ 168 h 502"/>
              <a:gd name="T98" fmla="*/ 236 w 352"/>
              <a:gd name="T99" fmla="*/ 180 h 502"/>
              <a:gd name="T100" fmla="*/ 252 w 352"/>
              <a:gd name="T101" fmla="*/ 220 h 502"/>
              <a:gd name="T102" fmla="*/ 314 w 352"/>
              <a:gd name="T103" fmla="*/ 236 h 502"/>
              <a:gd name="T104" fmla="*/ 336 w 352"/>
              <a:gd name="T105" fmla="*/ 188 h 502"/>
              <a:gd name="T106" fmla="*/ 352 w 352"/>
              <a:gd name="T107" fmla="*/ 176 h 502"/>
              <a:gd name="T108" fmla="*/ 326 w 352"/>
              <a:gd name="T109" fmla="*/ 156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2" h="502">
                <a:moveTo>
                  <a:pt x="324" y="152"/>
                </a:moveTo>
                <a:lnTo>
                  <a:pt x="318" y="148"/>
                </a:lnTo>
                <a:lnTo>
                  <a:pt x="318" y="148"/>
                </a:lnTo>
                <a:lnTo>
                  <a:pt x="316" y="148"/>
                </a:lnTo>
                <a:lnTo>
                  <a:pt x="312" y="144"/>
                </a:lnTo>
                <a:lnTo>
                  <a:pt x="290" y="136"/>
                </a:lnTo>
                <a:lnTo>
                  <a:pt x="284" y="136"/>
                </a:lnTo>
                <a:lnTo>
                  <a:pt x="280" y="138"/>
                </a:lnTo>
                <a:lnTo>
                  <a:pt x="270" y="122"/>
                </a:lnTo>
                <a:lnTo>
                  <a:pt x="272" y="120"/>
                </a:lnTo>
                <a:lnTo>
                  <a:pt x="278" y="112"/>
                </a:lnTo>
                <a:lnTo>
                  <a:pt x="278" y="104"/>
                </a:lnTo>
                <a:lnTo>
                  <a:pt x="278" y="102"/>
                </a:lnTo>
                <a:lnTo>
                  <a:pt x="282" y="96"/>
                </a:lnTo>
                <a:lnTo>
                  <a:pt x="280" y="94"/>
                </a:lnTo>
                <a:lnTo>
                  <a:pt x="268" y="92"/>
                </a:lnTo>
                <a:lnTo>
                  <a:pt x="268" y="92"/>
                </a:lnTo>
                <a:lnTo>
                  <a:pt x="246" y="88"/>
                </a:lnTo>
                <a:lnTo>
                  <a:pt x="246" y="88"/>
                </a:lnTo>
                <a:lnTo>
                  <a:pt x="234" y="76"/>
                </a:lnTo>
                <a:lnTo>
                  <a:pt x="234" y="76"/>
                </a:lnTo>
                <a:lnTo>
                  <a:pt x="230" y="68"/>
                </a:lnTo>
                <a:lnTo>
                  <a:pt x="228" y="64"/>
                </a:lnTo>
                <a:lnTo>
                  <a:pt x="234" y="48"/>
                </a:lnTo>
                <a:lnTo>
                  <a:pt x="234" y="36"/>
                </a:lnTo>
                <a:lnTo>
                  <a:pt x="234" y="32"/>
                </a:lnTo>
                <a:lnTo>
                  <a:pt x="228" y="40"/>
                </a:lnTo>
                <a:lnTo>
                  <a:pt x="226" y="40"/>
                </a:lnTo>
                <a:lnTo>
                  <a:pt x="226" y="42"/>
                </a:lnTo>
                <a:lnTo>
                  <a:pt x="224" y="40"/>
                </a:lnTo>
                <a:lnTo>
                  <a:pt x="222" y="40"/>
                </a:lnTo>
                <a:lnTo>
                  <a:pt x="210" y="30"/>
                </a:lnTo>
                <a:lnTo>
                  <a:pt x="208" y="28"/>
                </a:lnTo>
                <a:lnTo>
                  <a:pt x="208" y="26"/>
                </a:lnTo>
                <a:lnTo>
                  <a:pt x="206" y="8"/>
                </a:lnTo>
                <a:lnTo>
                  <a:pt x="200" y="0"/>
                </a:lnTo>
                <a:lnTo>
                  <a:pt x="188" y="0"/>
                </a:lnTo>
                <a:lnTo>
                  <a:pt x="180" y="14"/>
                </a:lnTo>
                <a:lnTo>
                  <a:pt x="180" y="16"/>
                </a:lnTo>
                <a:lnTo>
                  <a:pt x="178" y="16"/>
                </a:lnTo>
                <a:lnTo>
                  <a:pt x="160" y="12"/>
                </a:lnTo>
                <a:lnTo>
                  <a:pt x="156" y="30"/>
                </a:lnTo>
                <a:lnTo>
                  <a:pt x="156" y="48"/>
                </a:lnTo>
                <a:lnTo>
                  <a:pt x="156" y="48"/>
                </a:lnTo>
                <a:lnTo>
                  <a:pt x="146" y="64"/>
                </a:lnTo>
                <a:lnTo>
                  <a:pt x="146" y="66"/>
                </a:lnTo>
                <a:lnTo>
                  <a:pt x="144" y="66"/>
                </a:lnTo>
                <a:lnTo>
                  <a:pt x="142" y="66"/>
                </a:lnTo>
                <a:lnTo>
                  <a:pt x="130" y="68"/>
                </a:lnTo>
                <a:lnTo>
                  <a:pt x="118" y="76"/>
                </a:lnTo>
                <a:lnTo>
                  <a:pt x="118" y="78"/>
                </a:lnTo>
                <a:lnTo>
                  <a:pt x="118" y="78"/>
                </a:lnTo>
                <a:lnTo>
                  <a:pt x="116" y="78"/>
                </a:lnTo>
                <a:lnTo>
                  <a:pt x="114" y="78"/>
                </a:lnTo>
                <a:lnTo>
                  <a:pt x="92" y="70"/>
                </a:lnTo>
                <a:lnTo>
                  <a:pt x="90" y="78"/>
                </a:lnTo>
                <a:lnTo>
                  <a:pt x="90" y="80"/>
                </a:lnTo>
                <a:lnTo>
                  <a:pt x="80" y="96"/>
                </a:lnTo>
                <a:lnTo>
                  <a:pt x="80" y="96"/>
                </a:lnTo>
                <a:lnTo>
                  <a:pt x="76" y="100"/>
                </a:lnTo>
                <a:lnTo>
                  <a:pt x="74" y="100"/>
                </a:lnTo>
                <a:lnTo>
                  <a:pt x="64" y="100"/>
                </a:lnTo>
                <a:lnTo>
                  <a:pt x="50" y="94"/>
                </a:lnTo>
                <a:lnTo>
                  <a:pt x="48" y="92"/>
                </a:lnTo>
                <a:lnTo>
                  <a:pt x="48" y="92"/>
                </a:lnTo>
                <a:lnTo>
                  <a:pt x="48" y="90"/>
                </a:lnTo>
                <a:lnTo>
                  <a:pt x="46" y="72"/>
                </a:lnTo>
                <a:lnTo>
                  <a:pt x="42" y="56"/>
                </a:lnTo>
                <a:lnTo>
                  <a:pt x="38" y="52"/>
                </a:lnTo>
                <a:lnTo>
                  <a:pt x="34" y="64"/>
                </a:lnTo>
                <a:lnTo>
                  <a:pt x="34" y="64"/>
                </a:lnTo>
                <a:lnTo>
                  <a:pt x="34" y="64"/>
                </a:lnTo>
                <a:lnTo>
                  <a:pt x="24" y="76"/>
                </a:lnTo>
                <a:lnTo>
                  <a:pt x="16" y="96"/>
                </a:lnTo>
                <a:lnTo>
                  <a:pt x="16" y="96"/>
                </a:lnTo>
                <a:lnTo>
                  <a:pt x="16" y="96"/>
                </a:lnTo>
                <a:lnTo>
                  <a:pt x="16" y="96"/>
                </a:lnTo>
                <a:lnTo>
                  <a:pt x="14" y="96"/>
                </a:lnTo>
                <a:lnTo>
                  <a:pt x="8" y="108"/>
                </a:lnTo>
                <a:lnTo>
                  <a:pt x="8" y="108"/>
                </a:lnTo>
                <a:lnTo>
                  <a:pt x="6" y="114"/>
                </a:lnTo>
                <a:lnTo>
                  <a:pt x="0" y="122"/>
                </a:lnTo>
                <a:lnTo>
                  <a:pt x="6" y="140"/>
                </a:lnTo>
                <a:lnTo>
                  <a:pt x="30" y="168"/>
                </a:lnTo>
                <a:lnTo>
                  <a:pt x="30" y="168"/>
                </a:lnTo>
                <a:lnTo>
                  <a:pt x="38" y="184"/>
                </a:lnTo>
                <a:lnTo>
                  <a:pt x="38" y="186"/>
                </a:lnTo>
                <a:lnTo>
                  <a:pt x="36" y="188"/>
                </a:lnTo>
                <a:lnTo>
                  <a:pt x="36" y="188"/>
                </a:lnTo>
                <a:lnTo>
                  <a:pt x="30" y="196"/>
                </a:lnTo>
                <a:lnTo>
                  <a:pt x="28" y="196"/>
                </a:lnTo>
                <a:lnTo>
                  <a:pt x="12" y="200"/>
                </a:lnTo>
                <a:lnTo>
                  <a:pt x="14" y="212"/>
                </a:lnTo>
                <a:lnTo>
                  <a:pt x="26" y="220"/>
                </a:lnTo>
                <a:lnTo>
                  <a:pt x="42" y="224"/>
                </a:lnTo>
                <a:lnTo>
                  <a:pt x="48" y="240"/>
                </a:lnTo>
                <a:lnTo>
                  <a:pt x="48" y="240"/>
                </a:lnTo>
                <a:lnTo>
                  <a:pt x="48" y="240"/>
                </a:lnTo>
                <a:lnTo>
                  <a:pt x="48" y="240"/>
                </a:lnTo>
                <a:lnTo>
                  <a:pt x="48" y="240"/>
                </a:lnTo>
                <a:lnTo>
                  <a:pt x="44" y="268"/>
                </a:lnTo>
                <a:lnTo>
                  <a:pt x="44" y="268"/>
                </a:lnTo>
                <a:lnTo>
                  <a:pt x="44" y="268"/>
                </a:lnTo>
                <a:lnTo>
                  <a:pt x="38" y="280"/>
                </a:lnTo>
                <a:lnTo>
                  <a:pt x="38" y="284"/>
                </a:lnTo>
                <a:lnTo>
                  <a:pt x="36" y="284"/>
                </a:lnTo>
                <a:lnTo>
                  <a:pt x="16" y="286"/>
                </a:lnTo>
                <a:lnTo>
                  <a:pt x="16" y="294"/>
                </a:lnTo>
                <a:lnTo>
                  <a:pt x="10" y="312"/>
                </a:lnTo>
                <a:lnTo>
                  <a:pt x="8" y="332"/>
                </a:lnTo>
                <a:lnTo>
                  <a:pt x="12" y="344"/>
                </a:lnTo>
                <a:lnTo>
                  <a:pt x="36" y="358"/>
                </a:lnTo>
                <a:lnTo>
                  <a:pt x="38" y="360"/>
                </a:lnTo>
                <a:lnTo>
                  <a:pt x="48" y="376"/>
                </a:lnTo>
                <a:lnTo>
                  <a:pt x="48" y="378"/>
                </a:lnTo>
                <a:lnTo>
                  <a:pt x="48" y="378"/>
                </a:lnTo>
                <a:lnTo>
                  <a:pt x="48" y="380"/>
                </a:lnTo>
                <a:lnTo>
                  <a:pt x="34" y="408"/>
                </a:lnTo>
                <a:lnTo>
                  <a:pt x="32" y="416"/>
                </a:lnTo>
                <a:lnTo>
                  <a:pt x="32" y="416"/>
                </a:lnTo>
                <a:lnTo>
                  <a:pt x="24" y="434"/>
                </a:lnTo>
                <a:lnTo>
                  <a:pt x="20" y="448"/>
                </a:lnTo>
                <a:lnTo>
                  <a:pt x="20" y="450"/>
                </a:lnTo>
                <a:lnTo>
                  <a:pt x="20" y="450"/>
                </a:lnTo>
                <a:lnTo>
                  <a:pt x="20" y="450"/>
                </a:lnTo>
                <a:lnTo>
                  <a:pt x="14" y="456"/>
                </a:lnTo>
                <a:lnTo>
                  <a:pt x="12" y="462"/>
                </a:lnTo>
                <a:lnTo>
                  <a:pt x="12" y="462"/>
                </a:lnTo>
                <a:lnTo>
                  <a:pt x="12" y="464"/>
                </a:lnTo>
                <a:lnTo>
                  <a:pt x="12" y="466"/>
                </a:lnTo>
                <a:lnTo>
                  <a:pt x="14" y="468"/>
                </a:lnTo>
                <a:lnTo>
                  <a:pt x="22" y="476"/>
                </a:lnTo>
                <a:lnTo>
                  <a:pt x="22" y="476"/>
                </a:lnTo>
                <a:lnTo>
                  <a:pt x="22" y="476"/>
                </a:lnTo>
                <a:lnTo>
                  <a:pt x="26" y="482"/>
                </a:lnTo>
                <a:lnTo>
                  <a:pt x="26" y="482"/>
                </a:lnTo>
                <a:lnTo>
                  <a:pt x="26" y="482"/>
                </a:lnTo>
                <a:lnTo>
                  <a:pt x="28" y="484"/>
                </a:lnTo>
                <a:lnTo>
                  <a:pt x="28" y="484"/>
                </a:lnTo>
                <a:lnTo>
                  <a:pt x="28" y="488"/>
                </a:lnTo>
                <a:lnTo>
                  <a:pt x="28" y="488"/>
                </a:lnTo>
                <a:lnTo>
                  <a:pt x="28" y="488"/>
                </a:lnTo>
                <a:lnTo>
                  <a:pt x="28" y="488"/>
                </a:lnTo>
                <a:lnTo>
                  <a:pt x="28" y="488"/>
                </a:lnTo>
                <a:lnTo>
                  <a:pt x="30" y="492"/>
                </a:lnTo>
                <a:lnTo>
                  <a:pt x="36" y="496"/>
                </a:lnTo>
                <a:lnTo>
                  <a:pt x="66" y="502"/>
                </a:lnTo>
                <a:lnTo>
                  <a:pt x="66" y="502"/>
                </a:lnTo>
                <a:lnTo>
                  <a:pt x="80" y="500"/>
                </a:lnTo>
                <a:lnTo>
                  <a:pt x="94" y="496"/>
                </a:lnTo>
                <a:lnTo>
                  <a:pt x="94" y="496"/>
                </a:lnTo>
                <a:lnTo>
                  <a:pt x="108" y="492"/>
                </a:lnTo>
                <a:lnTo>
                  <a:pt x="122" y="492"/>
                </a:lnTo>
                <a:lnTo>
                  <a:pt x="122" y="486"/>
                </a:lnTo>
                <a:lnTo>
                  <a:pt x="114" y="464"/>
                </a:lnTo>
                <a:lnTo>
                  <a:pt x="112" y="464"/>
                </a:lnTo>
                <a:lnTo>
                  <a:pt x="114" y="464"/>
                </a:lnTo>
                <a:lnTo>
                  <a:pt x="158" y="400"/>
                </a:lnTo>
                <a:lnTo>
                  <a:pt x="208" y="352"/>
                </a:lnTo>
                <a:lnTo>
                  <a:pt x="208" y="352"/>
                </a:lnTo>
                <a:lnTo>
                  <a:pt x="224" y="348"/>
                </a:lnTo>
                <a:lnTo>
                  <a:pt x="232" y="338"/>
                </a:lnTo>
                <a:lnTo>
                  <a:pt x="232" y="338"/>
                </a:lnTo>
                <a:lnTo>
                  <a:pt x="232" y="338"/>
                </a:lnTo>
                <a:lnTo>
                  <a:pt x="240" y="332"/>
                </a:lnTo>
                <a:lnTo>
                  <a:pt x="250" y="328"/>
                </a:lnTo>
                <a:lnTo>
                  <a:pt x="246" y="324"/>
                </a:lnTo>
                <a:lnTo>
                  <a:pt x="234" y="312"/>
                </a:lnTo>
                <a:lnTo>
                  <a:pt x="234" y="312"/>
                </a:lnTo>
                <a:lnTo>
                  <a:pt x="234" y="312"/>
                </a:lnTo>
                <a:lnTo>
                  <a:pt x="226" y="302"/>
                </a:lnTo>
                <a:lnTo>
                  <a:pt x="226" y="300"/>
                </a:lnTo>
                <a:lnTo>
                  <a:pt x="226" y="300"/>
                </a:lnTo>
                <a:lnTo>
                  <a:pt x="230" y="294"/>
                </a:lnTo>
                <a:lnTo>
                  <a:pt x="218" y="296"/>
                </a:lnTo>
                <a:lnTo>
                  <a:pt x="196" y="292"/>
                </a:lnTo>
                <a:lnTo>
                  <a:pt x="196" y="292"/>
                </a:lnTo>
                <a:lnTo>
                  <a:pt x="186" y="284"/>
                </a:lnTo>
                <a:lnTo>
                  <a:pt x="182" y="280"/>
                </a:lnTo>
                <a:lnTo>
                  <a:pt x="180" y="276"/>
                </a:lnTo>
                <a:lnTo>
                  <a:pt x="180" y="276"/>
                </a:lnTo>
                <a:lnTo>
                  <a:pt x="176" y="256"/>
                </a:lnTo>
                <a:lnTo>
                  <a:pt x="174" y="238"/>
                </a:lnTo>
                <a:lnTo>
                  <a:pt x="174" y="238"/>
                </a:lnTo>
                <a:lnTo>
                  <a:pt x="170" y="242"/>
                </a:lnTo>
                <a:lnTo>
                  <a:pt x="164" y="244"/>
                </a:lnTo>
                <a:lnTo>
                  <a:pt x="146" y="240"/>
                </a:lnTo>
                <a:lnTo>
                  <a:pt x="136" y="232"/>
                </a:lnTo>
                <a:lnTo>
                  <a:pt x="122" y="228"/>
                </a:lnTo>
                <a:lnTo>
                  <a:pt x="116" y="228"/>
                </a:lnTo>
                <a:lnTo>
                  <a:pt x="116" y="228"/>
                </a:lnTo>
                <a:lnTo>
                  <a:pt x="110" y="226"/>
                </a:lnTo>
                <a:lnTo>
                  <a:pt x="104" y="224"/>
                </a:lnTo>
                <a:lnTo>
                  <a:pt x="104" y="224"/>
                </a:lnTo>
                <a:lnTo>
                  <a:pt x="98" y="218"/>
                </a:lnTo>
                <a:lnTo>
                  <a:pt x="96" y="214"/>
                </a:lnTo>
                <a:lnTo>
                  <a:pt x="96" y="214"/>
                </a:lnTo>
                <a:lnTo>
                  <a:pt x="96" y="210"/>
                </a:lnTo>
                <a:lnTo>
                  <a:pt x="96" y="206"/>
                </a:lnTo>
                <a:lnTo>
                  <a:pt x="98" y="202"/>
                </a:lnTo>
                <a:lnTo>
                  <a:pt x="102" y="200"/>
                </a:lnTo>
                <a:lnTo>
                  <a:pt x="102" y="200"/>
                </a:lnTo>
                <a:lnTo>
                  <a:pt x="110" y="192"/>
                </a:lnTo>
                <a:lnTo>
                  <a:pt x="118" y="180"/>
                </a:lnTo>
                <a:lnTo>
                  <a:pt x="118" y="180"/>
                </a:lnTo>
                <a:lnTo>
                  <a:pt x="116" y="176"/>
                </a:lnTo>
                <a:lnTo>
                  <a:pt x="114" y="170"/>
                </a:lnTo>
                <a:lnTo>
                  <a:pt x="112" y="164"/>
                </a:lnTo>
                <a:lnTo>
                  <a:pt x="114" y="160"/>
                </a:lnTo>
                <a:lnTo>
                  <a:pt x="114" y="158"/>
                </a:lnTo>
                <a:lnTo>
                  <a:pt x="114" y="158"/>
                </a:lnTo>
                <a:lnTo>
                  <a:pt x="116" y="156"/>
                </a:lnTo>
                <a:lnTo>
                  <a:pt x="120" y="152"/>
                </a:lnTo>
                <a:lnTo>
                  <a:pt x="134" y="148"/>
                </a:lnTo>
                <a:lnTo>
                  <a:pt x="134" y="148"/>
                </a:lnTo>
                <a:lnTo>
                  <a:pt x="136" y="142"/>
                </a:lnTo>
                <a:lnTo>
                  <a:pt x="138" y="140"/>
                </a:lnTo>
                <a:lnTo>
                  <a:pt x="150" y="140"/>
                </a:lnTo>
                <a:lnTo>
                  <a:pt x="148" y="140"/>
                </a:lnTo>
                <a:lnTo>
                  <a:pt x="148" y="140"/>
                </a:lnTo>
                <a:lnTo>
                  <a:pt x="142" y="136"/>
                </a:lnTo>
                <a:lnTo>
                  <a:pt x="140" y="132"/>
                </a:lnTo>
                <a:lnTo>
                  <a:pt x="140" y="128"/>
                </a:lnTo>
                <a:lnTo>
                  <a:pt x="142" y="122"/>
                </a:lnTo>
                <a:lnTo>
                  <a:pt x="148" y="118"/>
                </a:lnTo>
                <a:lnTo>
                  <a:pt x="148" y="118"/>
                </a:lnTo>
                <a:lnTo>
                  <a:pt x="154" y="116"/>
                </a:lnTo>
                <a:lnTo>
                  <a:pt x="160" y="116"/>
                </a:lnTo>
                <a:lnTo>
                  <a:pt x="166" y="118"/>
                </a:lnTo>
                <a:lnTo>
                  <a:pt x="172" y="120"/>
                </a:lnTo>
                <a:lnTo>
                  <a:pt x="190" y="134"/>
                </a:lnTo>
                <a:lnTo>
                  <a:pt x="208" y="134"/>
                </a:lnTo>
                <a:lnTo>
                  <a:pt x="214" y="138"/>
                </a:lnTo>
                <a:lnTo>
                  <a:pt x="214" y="144"/>
                </a:lnTo>
                <a:lnTo>
                  <a:pt x="214" y="144"/>
                </a:lnTo>
                <a:lnTo>
                  <a:pt x="214" y="150"/>
                </a:lnTo>
                <a:lnTo>
                  <a:pt x="210" y="152"/>
                </a:lnTo>
                <a:lnTo>
                  <a:pt x="210" y="152"/>
                </a:lnTo>
                <a:lnTo>
                  <a:pt x="206" y="152"/>
                </a:lnTo>
                <a:lnTo>
                  <a:pt x="204" y="154"/>
                </a:lnTo>
                <a:lnTo>
                  <a:pt x="202" y="160"/>
                </a:lnTo>
                <a:lnTo>
                  <a:pt x="210" y="180"/>
                </a:lnTo>
                <a:lnTo>
                  <a:pt x="210" y="180"/>
                </a:lnTo>
                <a:lnTo>
                  <a:pt x="218" y="170"/>
                </a:lnTo>
                <a:lnTo>
                  <a:pt x="226" y="168"/>
                </a:lnTo>
                <a:lnTo>
                  <a:pt x="226" y="168"/>
                </a:lnTo>
                <a:lnTo>
                  <a:pt x="230" y="168"/>
                </a:lnTo>
                <a:lnTo>
                  <a:pt x="234" y="172"/>
                </a:lnTo>
                <a:lnTo>
                  <a:pt x="234" y="172"/>
                </a:lnTo>
                <a:lnTo>
                  <a:pt x="236" y="180"/>
                </a:lnTo>
                <a:lnTo>
                  <a:pt x="240" y="190"/>
                </a:lnTo>
                <a:lnTo>
                  <a:pt x="240" y="190"/>
                </a:lnTo>
                <a:lnTo>
                  <a:pt x="242" y="202"/>
                </a:lnTo>
                <a:lnTo>
                  <a:pt x="246" y="210"/>
                </a:lnTo>
                <a:lnTo>
                  <a:pt x="252" y="220"/>
                </a:lnTo>
                <a:lnTo>
                  <a:pt x="252" y="220"/>
                </a:lnTo>
                <a:lnTo>
                  <a:pt x="264" y="236"/>
                </a:lnTo>
                <a:lnTo>
                  <a:pt x="268" y="248"/>
                </a:lnTo>
                <a:lnTo>
                  <a:pt x="300" y="244"/>
                </a:lnTo>
                <a:lnTo>
                  <a:pt x="314" y="236"/>
                </a:lnTo>
                <a:lnTo>
                  <a:pt x="326" y="220"/>
                </a:lnTo>
                <a:lnTo>
                  <a:pt x="332" y="204"/>
                </a:lnTo>
                <a:lnTo>
                  <a:pt x="332" y="204"/>
                </a:lnTo>
                <a:lnTo>
                  <a:pt x="332" y="204"/>
                </a:lnTo>
                <a:lnTo>
                  <a:pt x="336" y="188"/>
                </a:lnTo>
                <a:lnTo>
                  <a:pt x="336" y="186"/>
                </a:lnTo>
                <a:lnTo>
                  <a:pt x="336" y="184"/>
                </a:lnTo>
                <a:lnTo>
                  <a:pt x="338" y="184"/>
                </a:lnTo>
                <a:lnTo>
                  <a:pt x="350" y="176"/>
                </a:lnTo>
                <a:lnTo>
                  <a:pt x="352" y="176"/>
                </a:lnTo>
                <a:lnTo>
                  <a:pt x="350" y="174"/>
                </a:lnTo>
                <a:lnTo>
                  <a:pt x="330" y="168"/>
                </a:lnTo>
                <a:lnTo>
                  <a:pt x="330" y="168"/>
                </a:lnTo>
                <a:lnTo>
                  <a:pt x="330" y="168"/>
                </a:lnTo>
                <a:lnTo>
                  <a:pt x="326" y="156"/>
                </a:lnTo>
                <a:lnTo>
                  <a:pt x="324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4"/>
          <p:cNvSpPr>
            <a:spLocks/>
          </p:cNvSpPr>
          <p:nvPr/>
        </p:nvSpPr>
        <p:spPr bwMode="auto">
          <a:xfrm>
            <a:off x="9455694" y="3404953"/>
            <a:ext cx="587375" cy="581025"/>
          </a:xfrm>
          <a:custGeom>
            <a:avLst/>
            <a:gdLst>
              <a:gd name="T0" fmla="*/ 20 w 370"/>
              <a:gd name="T1" fmla="*/ 146 h 366"/>
              <a:gd name="T2" fmla="*/ 0 w 370"/>
              <a:gd name="T3" fmla="*/ 182 h 366"/>
              <a:gd name="T4" fmla="*/ 10 w 370"/>
              <a:gd name="T5" fmla="*/ 210 h 366"/>
              <a:gd name="T6" fmla="*/ 30 w 370"/>
              <a:gd name="T7" fmla="*/ 222 h 366"/>
              <a:gd name="T8" fmla="*/ 54 w 370"/>
              <a:gd name="T9" fmla="*/ 276 h 366"/>
              <a:gd name="T10" fmla="*/ 82 w 370"/>
              <a:gd name="T11" fmla="*/ 290 h 366"/>
              <a:gd name="T12" fmla="*/ 86 w 370"/>
              <a:gd name="T13" fmla="*/ 290 h 366"/>
              <a:gd name="T14" fmla="*/ 152 w 370"/>
              <a:gd name="T15" fmla="*/ 302 h 366"/>
              <a:gd name="T16" fmla="*/ 204 w 370"/>
              <a:gd name="T17" fmla="*/ 306 h 366"/>
              <a:gd name="T18" fmla="*/ 214 w 370"/>
              <a:gd name="T19" fmla="*/ 312 h 366"/>
              <a:gd name="T20" fmla="*/ 214 w 370"/>
              <a:gd name="T21" fmla="*/ 332 h 366"/>
              <a:gd name="T22" fmla="*/ 234 w 370"/>
              <a:gd name="T23" fmla="*/ 342 h 366"/>
              <a:gd name="T24" fmla="*/ 250 w 370"/>
              <a:gd name="T25" fmla="*/ 338 h 366"/>
              <a:gd name="T26" fmla="*/ 266 w 370"/>
              <a:gd name="T27" fmla="*/ 350 h 366"/>
              <a:gd name="T28" fmla="*/ 280 w 370"/>
              <a:gd name="T29" fmla="*/ 364 h 366"/>
              <a:gd name="T30" fmla="*/ 290 w 370"/>
              <a:gd name="T31" fmla="*/ 360 h 366"/>
              <a:gd name="T32" fmla="*/ 314 w 370"/>
              <a:gd name="T33" fmla="*/ 358 h 366"/>
              <a:gd name="T34" fmla="*/ 326 w 370"/>
              <a:gd name="T35" fmla="*/ 342 h 366"/>
              <a:gd name="T36" fmla="*/ 342 w 370"/>
              <a:gd name="T37" fmla="*/ 332 h 366"/>
              <a:gd name="T38" fmla="*/ 342 w 370"/>
              <a:gd name="T39" fmla="*/ 326 h 366"/>
              <a:gd name="T40" fmla="*/ 344 w 370"/>
              <a:gd name="T41" fmla="*/ 306 h 366"/>
              <a:gd name="T42" fmla="*/ 328 w 370"/>
              <a:gd name="T43" fmla="*/ 294 h 366"/>
              <a:gd name="T44" fmla="*/ 310 w 370"/>
              <a:gd name="T45" fmla="*/ 296 h 366"/>
              <a:gd name="T46" fmla="*/ 302 w 370"/>
              <a:gd name="T47" fmla="*/ 294 h 366"/>
              <a:gd name="T48" fmla="*/ 302 w 370"/>
              <a:gd name="T49" fmla="*/ 286 h 366"/>
              <a:gd name="T50" fmla="*/ 282 w 370"/>
              <a:gd name="T51" fmla="*/ 262 h 366"/>
              <a:gd name="T52" fmla="*/ 272 w 370"/>
              <a:gd name="T53" fmla="*/ 244 h 366"/>
              <a:gd name="T54" fmla="*/ 298 w 370"/>
              <a:gd name="T55" fmla="*/ 240 h 366"/>
              <a:gd name="T56" fmla="*/ 296 w 370"/>
              <a:gd name="T57" fmla="*/ 216 h 366"/>
              <a:gd name="T58" fmla="*/ 300 w 370"/>
              <a:gd name="T59" fmla="*/ 210 h 366"/>
              <a:gd name="T60" fmla="*/ 318 w 370"/>
              <a:gd name="T61" fmla="*/ 200 h 366"/>
              <a:gd name="T62" fmla="*/ 312 w 370"/>
              <a:gd name="T63" fmla="*/ 178 h 366"/>
              <a:gd name="T64" fmla="*/ 318 w 370"/>
              <a:gd name="T65" fmla="*/ 162 h 366"/>
              <a:gd name="T66" fmla="*/ 338 w 370"/>
              <a:gd name="T67" fmla="*/ 166 h 366"/>
              <a:gd name="T68" fmla="*/ 340 w 370"/>
              <a:gd name="T69" fmla="*/ 168 h 366"/>
              <a:gd name="T70" fmla="*/ 370 w 370"/>
              <a:gd name="T71" fmla="*/ 162 h 366"/>
              <a:gd name="T72" fmla="*/ 348 w 370"/>
              <a:gd name="T73" fmla="*/ 128 h 366"/>
              <a:gd name="T74" fmla="*/ 302 w 370"/>
              <a:gd name="T75" fmla="*/ 126 h 366"/>
              <a:gd name="T76" fmla="*/ 302 w 370"/>
              <a:gd name="T77" fmla="*/ 126 h 366"/>
              <a:gd name="T78" fmla="*/ 280 w 370"/>
              <a:gd name="T79" fmla="*/ 110 h 366"/>
              <a:gd name="T80" fmla="*/ 260 w 370"/>
              <a:gd name="T81" fmla="*/ 78 h 366"/>
              <a:gd name="T82" fmla="*/ 292 w 370"/>
              <a:gd name="T83" fmla="*/ 44 h 366"/>
              <a:gd name="T84" fmla="*/ 258 w 370"/>
              <a:gd name="T85" fmla="*/ 22 h 366"/>
              <a:gd name="T86" fmla="*/ 226 w 370"/>
              <a:gd name="T87" fmla="*/ 28 h 366"/>
              <a:gd name="T88" fmla="*/ 196 w 370"/>
              <a:gd name="T89" fmla="*/ 14 h 366"/>
              <a:gd name="T90" fmla="*/ 188 w 370"/>
              <a:gd name="T91" fmla="*/ 6 h 366"/>
              <a:gd name="T92" fmla="*/ 188 w 370"/>
              <a:gd name="T93" fmla="*/ 6 h 366"/>
              <a:gd name="T94" fmla="*/ 186 w 370"/>
              <a:gd name="T95" fmla="*/ 0 h 366"/>
              <a:gd name="T96" fmla="*/ 182 w 370"/>
              <a:gd name="T97" fmla="*/ 28 h 366"/>
              <a:gd name="T98" fmla="*/ 182 w 370"/>
              <a:gd name="T99" fmla="*/ 36 h 366"/>
              <a:gd name="T100" fmla="*/ 184 w 370"/>
              <a:gd name="T101" fmla="*/ 46 h 366"/>
              <a:gd name="T102" fmla="*/ 184 w 370"/>
              <a:gd name="T103" fmla="*/ 68 h 366"/>
              <a:gd name="T104" fmla="*/ 172 w 370"/>
              <a:gd name="T105" fmla="*/ 78 h 366"/>
              <a:gd name="T106" fmla="*/ 170 w 370"/>
              <a:gd name="T107" fmla="*/ 98 h 366"/>
              <a:gd name="T108" fmla="*/ 98 w 370"/>
              <a:gd name="T109" fmla="*/ 10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0" h="366">
                <a:moveTo>
                  <a:pt x="82" y="120"/>
                </a:moveTo>
                <a:lnTo>
                  <a:pt x="80" y="120"/>
                </a:lnTo>
                <a:lnTo>
                  <a:pt x="20" y="146"/>
                </a:lnTo>
                <a:lnTo>
                  <a:pt x="2" y="162"/>
                </a:lnTo>
                <a:lnTo>
                  <a:pt x="2" y="162"/>
                </a:lnTo>
                <a:lnTo>
                  <a:pt x="0" y="182"/>
                </a:lnTo>
                <a:lnTo>
                  <a:pt x="2" y="196"/>
                </a:lnTo>
                <a:lnTo>
                  <a:pt x="4" y="206"/>
                </a:lnTo>
                <a:lnTo>
                  <a:pt x="10" y="210"/>
                </a:lnTo>
                <a:lnTo>
                  <a:pt x="28" y="222"/>
                </a:lnTo>
                <a:lnTo>
                  <a:pt x="30" y="222"/>
                </a:lnTo>
                <a:lnTo>
                  <a:pt x="30" y="222"/>
                </a:lnTo>
                <a:lnTo>
                  <a:pt x="34" y="252"/>
                </a:lnTo>
                <a:lnTo>
                  <a:pt x="34" y="252"/>
                </a:lnTo>
                <a:lnTo>
                  <a:pt x="54" y="276"/>
                </a:lnTo>
                <a:lnTo>
                  <a:pt x="60" y="282"/>
                </a:lnTo>
                <a:lnTo>
                  <a:pt x="66" y="286"/>
                </a:lnTo>
                <a:lnTo>
                  <a:pt x="82" y="290"/>
                </a:lnTo>
                <a:lnTo>
                  <a:pt x="86" y="290"/>
                </a:lnTo>
                <a:lnTo>
                  <a:pt x="86" y="290"/>
                </a:lnTo>
                <a:lnTo>
                  <a:pt x="86" y="290"/>
                </a:lnTo>
                <a:lnTo>
                  <a:pt x="92" y="296"/>
                </a:lnTo>
                <a:lnTo>
                  <a:pt x="104" y="300"/>
                </a:lnTo>
                <a:lnTo>
                  <a:pt x="152" y="302"/>
                </a:lnTo>
                <a:lnTo>
                  <a:pt x="152" y="302"/>
                </a:lnTo>
                <a:lnTo>
                  <a:pt x="194" y="304"/>
                </a:lnTo>
                <a:lnTo>
                  <a:pt x="204" y="306"/>
                </a:lnTo>
                <a:lnTo>
                  <a:pt x="210" y="310"/>
                </a:lnTo>
                <a:lnTo>
                  <a:pt x="210" y="310"/>
                </a:lnTo>
                <a:lnTo>
                  <a:pt x="214" y="312"/>
                </a:lnTo>
                <a:lnTo>
                  <a:pt x="214" y="318"/>
                </a:lnTo>
                <a:lnTo>
                  <a:pt x="214" y="332"/>
                </a:lnTo>
                <a:lnTo>
                  <a:pt x="214" y="332"/>
                </a:lnTo>
                <a:lnTo>
                  <a:pt x="214" y="342"/>
                </a:lnTo>
                <a:lnTo>
                  <a:pt x="216" y="346"/>
                </a:lnTo>
                <a:lnTo>
                  <a:pt x="234" y="342"/>
                </a:lnTo>
                <a:lnTo>
                  <a:pt x="234" y="342"/>
                </a:lnTo>
                <a:lnTo>
                  <a:pt x="242" y="340"/>
                </a:lnTo>
                <a:lnTo>
                  <a:pt x="250" y="338"/>
                </a:lnTo>
                <a:lnTo>
                  <a:pt x="256" y="340"/>
                </a:lnTo>
                <a:lnTo>
                  <a:pt x="258" y="342"/>
                </a:lnTo>
                <a:lnTo>
                  <a:pt x="266" y="350"/>
                </a:lnTo>
                <a:lnTo>
                  <a:pt x="266" y="350"/>
                </a:lnTo>
                <a:lnTo>
                  <a:pt x="278" y="362"/>
                </a:lnTo>
                <a:lnTo>
                  <a:pt x="280" y="364"/>
                </a:lnTo>
                <a:lnTo>
                  <a:pt x="282" y="366"/>
                </a:lnTo>
                <a:lnTo>
                  <a:pt x="282" y="366"/>
                </a:lnTo>
                <a:lnTo>
                  <a:pt x="290" y="360"/>
                </a:lnTo>
                <a:lnTo>
                  <a:pt x="298" y="350"/>
                </a:lnTo>
                <a:lnTo>
                  <a:pt x="300" y="348"/>
                </a:lnTo>
                <a:lnTo>
                  <a:pt x="314" y="358"/>
                </a:lnTo>
                <a:lnTo>
                  <a:pt x="324" y="350"/>
                </a:lnTo>
                <a:lnTo>
                  <a:pt x="324" y="350"/>
                </a:lnTo>
                <a:lnTo>
                  <a:pt x="326" y="342"/>
                </a:lnTo>
                <a:lnTo>
                  <a:pt x="330" y="338"/>
                </a:lnTo>
                <a:lnTo>
                  <a:pt x="334" y="334"/>
                </a:lnTo>
                <a:lnTo>
                  <a:pt x="342" y="332"/>
                </a:lnTo>
                <a:lnTo>
                  <a:pt x="346" y="330"/>
                </a:lnTo>
                <a:lnTo>
                  <a:pt x="344" y="328"/>
                </a:lnTo>
                <a:lnTo>
                  <a:pt x="342" y="326"/>
                </a:lnTo>
                <a:lnTo>
                  <a:pt x="342" y="326"/>
                </a:lnTo>
                <a:lnTo>
                  <a:pt x="344" y="306"/>
                </a:lnTo>
                <a:lnTo>
                  <a:pt x="344" y="306"/>
                </a:lnTo>
                <a:lnTo>
                  <a:pt x="338" y="300"/>
                </a:lnTo>
                <a:lnTo>
                  <a:pt x="334" y="296"/>
                </a:lnTo>
                <a:lnTo>
                  <a:pt x="328" y="294"/>
                </a:lnTo>
                <a:lnTo>
                  <a:pt x="320" y="294"/>
                </a:lnTo>
                <a:lnTo>
                  <a:pt x="320" y="294"/>
                </a:lnTo>
                <a:lnTo>
                  <a:pt x="310" y="296"/>
                </a:lnTo>
                <a:lnTo>
                  <a:pt x="306" y="296"/>
                </a:lnTo>
                <a:lnTo>
                  <a:pt x="302" y="294"/>
                </a:lnTo>
                <a:lnTo>
                  <a:pt x="302" y="294"/>
                </a:lnTo>
                <a:lnTo>
                  <a:pt x="302" y="290"/>
                </a:lnTo>
                <a:lnTo>
                  <a:pt x="302" y="286"/>
                </a:lnTo>
                <a:lnTo>
                  <a:pt x="302" y="286"/>
                </a:lnTo>
                <a:lnTo>
                  <a:pt x="292" y="272"/>
                </a:lnTo>
                <a:lnTo>
                  <a:pt x="282" y="262"/>
                </a:lnTo>
                <a:lnTo>
                  <a:pt x="282" y="262"/>
                </a:lnTo>
                <a:lnTo>
                  <a:pt x="278" y="256"/>
                </a:lnTo>
                <a:lnTo>
                  <a:pt x="274" y="250"/>
                </a:lnTo>
                <a:lnTo>
                  <a:pt x="272" y="244"/>
                </a:lnTo>
                <a:lnTo>
                  <a:pt x="274" y="238"/>
                </a:lnTo>
                <a:lnTo>
                  <a:pt x="274" y="236"/>
                </a:lnTo>
                <a:lnTo>
                  <a:pt x="298" y="240"/>
                </a:lnTo>
                <a:lnTo>
                  <a:pt x="296" y="226"/>
                </a:lnTo>
                <a:lnTo>
                  <a:pt x="296" y="226"/>
                </a:lnTo>
                <a:lnTo>
                  <a:pt x="296" y="216"/>
                </a:lnTo>
                <a:lnTo>
                  <a:pt x="298" y="212"/>
                </a:lnTo>
                <a:lnTo>
                  <a:pt x="300" y="210"/>
                </a:lnTo>
                <a:lnTo>
                  <a:pt x="300" y="210"/>
                </a:lnTo>
                <a:lnTo>
                  <a:pt x="304" y="206"/>
                </a:lnTo>
                <a:lnTo>
                  <a:pt x="310" y="204"/>
                </a:lnTo>
                <a:lnTo>
                  <a:pt x="318" y="200"/>
                </a:lnTo>
                <a:lnTo>
                  <a:pt x="318" y="196"/>
                </a:lnTo>
                <a:lnTo>
                  <a:pt x="318" y="196"/>
                </a:lnTo>
                <a:lnTo>
                  <a:pt x="312" y="178"/>
                </a:lnTo>
                <a:lnTo>
                  <a:pt x="312" y="170"/>
                </a:lnTo>
                <a:lnTo>
                  <a:pt x="312" y="166"/>
                </a:lnTo>
                <a:lnTo>
                  <a:pt x="318" y="162"/>
                </a:lnTo>
                <a:lnTo>
                  <a:pt x="318" y="162"/>
                </a:lnTo>
                <a:lnTo>
                  <a:pt x="324" y="162"/>
                </a:lnTo>
                <a:lnTo>
                  <a:pt x="338" y="166"/>
                </a:lnTo>
                <a:lnTo>
                  <a:pt x="338" y="166"/>
                </a:lnTo>
                <a:lnTo>
                  <a:pt x="340" y="166"/>
                </a:lnTo>
                <a:lnTo>
                  <a:pt x="340" y="168"/>
                </a:lnTo>
                <a:lnTo>
                  <a:pt x="340" y="168"/>
                </a:lnTo>
                <a:lnTo>
                  <a:pt x="356" y="186"/>
                </a:lnTo>
                <a:lnTo>
                  <a:pt x="370" y="162"/>
                </a:lnTo>
                <a:lnTo>
                  <a:pt x="370" y="162"/>
                </a:lnTo>
                <a:lnTo>
                  <a:pt x="356" y="140"/>
                </a:lnTo>
                <a:lnTo>
                  <a:pt x="348" y="128"/>
                </a:lnTo>
                <a:lnTo>
                  <a:pt x="336" y="136"/>
                </a:lnTo>
                <a:lnTo>
                  <a:pt x="334" y="134"/>
                </a:lnTo>
                <a:lnTo>
                  <a:pt x="302" y="126"/>
                </a:lnTo>
                <a:lnTo>
                  <a:pt x="302" y="126"/>
                </a:lnTo>
                <a:lnTo>
                  <a:pt x="302" y="126"/>
                </a:lnTo>
                <a:lnTo>
                  <a:pt x="302" y="126"/>
                </a:lnTo>
                <a:lnTo>
                  <a:pt x="292" y="122"/>
                </a:lnTo>
                <a:lnTo>
                  <a:pt x="286" y="116"/>
                </a:lnTo>
                <a:lnTo>
                  <a:pt x="280" y="110"/>
                </a:lnTo>
                <a:lnTo>
                  <a:pt x="278" y="106"/>
                </a:lnTo>
                <a:lnTo>
                  <a:pt x="260" y="96"/>
                </a:lnTo>
                <a:lnTo>
                  <a:pt x="260" y="78"/>
                </a:lnTo>
                <a:lnTo>
                  <a:pt x="294" y="58"/>
                </a:lnTo>
                <a:lnTo>
                  <a:pt x="294" y="58"/>
                </a:lnTo>
                <a:lnTo>
                  <a:pt x="292" y="44"/>
                </a:lnTo>
                <a:lnTo>
                  <a:pt x="286" y="30"/>
                </a:lnTo>
                <a:lnTo>
                  <a:pt x="282" y="18"/>
                </a:lnTo>
                <a:lnTo>
                  <a:pt x="258" y="22"/>
                </a:lnTo>
                <a:lnTo>
                  <a:pt x="258" y="22"/>
                </a:lnTo>
                <a:lnTo>
                  <a:pt x="242" y="26"/>
                </a:lnTo>
                <a:lnTo>
                  <a:pt x="226" y="28"/>
                </a:lnTo>
                <a:lnTo>
                  <a:pt x="200" y="22"/>
                </a:lnTo>
                <a:lnTo>
                  <a:pt x="200" y="14"/>
                </a:lnTo>
                <a:lnTo>
                  <a:pt x="196" y="14"/>
                </a:lnTo>
                <a:lnTo>
                  <a:pt x="190" y="10"/>
                </a:lnTo>
                <a:lnTo>
                  <a:pt x="188" y="6"/>
                </a:lnTo>
                <a:lnTo>
                  <a:pt x="188" y="6"/>
                </a:lnTo>
                <a:lnTo>
                  <a:pt x="188" y="6"/>
                </a:lnTo>
                <a:lnTo>
                  <a:pt x="188" y="6"/>
                </a:lnTo>
                <a:lnTo>
                  <a:pt x="188" y="6"/>
                </a:lnTo>
                <a:lnTo>
                  <a:pt x="186" y="2"/>
                </a:lnTo>
                <a:lnTo>
                  <a:pt x="186" y="2"/>
                </a:lnTo>
                <a:lnTo>
                  <a:pt x="186" y="0"/>
                </a:lnTo>
                <a:lnTo>
                  <a:pt x="186" y="0"/>
                </a:lnTo>
                <a:lnTo>
                  <a:pt x="184" y="22"/>
                </a:lnTo>
                <a:lnTo>
                  <a:pt x="182" y="28"/>
                </a:lnTo>
                <a:lnTo>
                  <a:pt x="182" y="28"/>
                </a:lnTo>
                <a:lnTo>
                  <a:pt x="180" y="34"/>
                </a:lnTo>
                <a:lnTo>
                  <a:pt x="182" y="36"/>
                </a:lnTo>
                <a:lnTo>
                  <a:pt x="182" y="36"/>
                </a:lnTo>
                <a:lnTo>
                  <a:pt x="184" y="40"/>
                </a:lnTo>
                <a:lnTo>
                  <a:pt x="184" y="46"/>
                </a:lnTo>
                <a:lnTo>
                  <a:pt x="182" y="50"/>
                </a:lnTo>
                <a:lnTo>
                  <a:pt x="180" y="54"/>
                </a:lnTo>
                <a:lnTo>
                  <a:pt x="184" y="68"/>
                </a:lnTo>
                <a:lnTo>
                  <a:pt x="182" y="68"/>
                </a:lnTo>
                <a:lnTo>
                  <a:pt x="182" y="70"/>
                </a:lnTo>
                <a:lnTo>
                  <a:pt x="172" y="78"/>
                </a:lnTo>
                <a:lnTo>
                  <a:pt x="172" y="96"/>
                </a:lnTo>
                <a:lnTo>
                  <a:pt x="170" y="98"/>
                </a:lnTo>
                <a:lnTo>
                  <a:pt x="170" y="98"/>
                </a:lnTo>
                <a:lnTo>
                  <a:pt x="148" y="106"/>
                </a:lnTo>
                <a:lnTo>
                  <a:pt x="132" y="110"/>
                </a:lnTo>
                <a:lnTo>
                  <a:pt x="98" y="106"/>
                </a:lnTo>
                <a:lnTo>
                  <a:pt x="82" y="120"/>
                </a:lnTo>
                <a:lnTo>
                  <a:pt x="82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5"/>
          <p:cNvSpPr>
            <a:spLocks/>
          </p:cNvSpPr>
          <p:nvPr/>
        </p:nvSpPr>
        <p:spPr bwMode="auto">
          <a:xfrm>
            <a:off x="10560594" y="4646378"/>
            <a:ext cx="168275" cy="406400"/>
          </a:xfrm>
          <a:custGeom>
            <a:avLst/>
            <a:gdLst>
              <a:gd name="T0" fmla="*/ 80 w 106"/>
              <a:gd name="T1" fmla="*/ 0 h 256"/>
              <a:gd name="T2" fmla="*/ 80 w 106"/>
              <a:gd name="T3" fmla="*/ 0 h 256"/>
              <a:gd name="T4" fmla="*/ 62 w 106"/>
              <a:gd name="T5" fmla="*/ 14 h 256"/>
              <a:gd name="T6" fmla="*/ 46 w 106"/>
              <a:gd name="T7" fmla="*/ 32 h 256"/>
              <a:gd name="T8" fmla="*/ 34 w 106"/>
              <a:gd name="T9" fmla="*/ 50 h 256"/>
              <a:gd name="T10" fmla="*/ 24 w 106"/>
              <a:gd name="T11" fmla="*/ 70 h 256"/>
              <a:gd name="T12" fmla="*/ 24 w 106"/>
              <a:gd name="T13" fmla="*/ 70 h 256"/>
              <a:gd name="T14" fmla="*/ 10 w 106"/>
              <a:gd name="T15" fmla="*/ 98 h 256"/>
              <a:gd name="T16" fmla="*/ 4 w 106"/>
              <a:gd name="T17" fmla="*/ 104 h 256"/>
              <a:gd name="T18" fmla="*/ 0 w 106"/>
              <a:gd name="T19" fmla="*/ 108 h 256"/>
              <a:gd name="T20" fmla="*/ 6 w 106"/>
              <a:gd name="T21" fmla="*/ 152 h 256"/>
              <a:gd name="T22" fmla="*/ 6 w 106"/>
              <a:gd name="T23" fmla="*/ 154 h 256"/>
              <a:gd name="T24" fmla="*/ 6 w 106"/>
              <a:gd name="T25" fmla="*/ 154 h 256"/>
              <a:gd name="T26" fmla="*/ 2 w 106"/>
              <a:gd name="T27" fmla="*/ 184 h 256"/>
              <a:gd name="T28" fmla="*/ 2 w 106"/>
              <a:gd name="T29" fmla="*/ 184 h 256"/>
              <a:gd name="T30" fmla="*/ 2 w 106"/>
              <a:gd name="T31" fmla="*/ 196 h 256"/>
              <a:gd name="T32" fmla="*/ 2 w 106"/>
              <a:gd name="T33" fmla="*/ 200 h 256"/>
              <a:gd name="T34" fmla="*/ 4 w 106"/>
              <a:gd name="T35" fmla="*/ 202 h 256"/>
              <a:gd name="T36" fmla="*/ 36 w 106"/>
              <a:gd name="T37" fmla="*/ 224 h 256"/>
              <a:gd name="T38" fmla="*/ 36 w 106"/>
              <a:gd name="T39" fmla="*/ 224 h 256"/>
              <a:gd name="T40" fmla="*/ 38 w 106"/>
              <a:gd name="T41" fmla="*/ 224 h 256"/>
              <a:gd name="T42" fmla="*/ 38 w 106"/>
              <a:gd name="T43" fmla="*/ 226 h 256"/>
              <a:gd name="T44" fmla="*/ 38 w 106"/>
              <a:gd name="T45" fmla="*/ 226 h 256"/>
              <a:gd name="T46" fmla="*/ 38 w 106"/>
              <a:gd name="T47" fmla="*/ 226 h 256"/>
              <a:gd name="T48" fmla="*/ 42 w 106"/>
              <a:gd name="T49" fmla="*/ 236 h 256"/>
              <a:gd name="T50" fmla="*/ 50 w 106"/>
              <a:gd name="T51" fmla="*/ 248 h 256"/>
              <a:gd name="T52" fmla="*/ 50 w 106"/>
              <a:gd name="T53" fmla="*/ 248 h 256"/>
              <a:gd name="T54" fmla="*/ 56 w 106"/>
              <a:gd name="T55" fmla="*/ 252 h 256"/>
              <a:gd name="T56" fmla="*/ 62 w 106"/>
              <a:gd name="T57" fmla="*/ 256 h 256"/>
              <a:gd name="T58" fmla="*/ 66 w 106"/>
              <a:gd name="T59" fmla="*/ 204 h 256"/>
              <a:gd name="T60" fmla="*/ 66 w 106"/>
              <a:gd name="T61" fmla="*/ 202 h 256"/>
              <a:gd name="T62" fmla="*/ 90 w 106"/>
              <a:gd name="T63" fmla="*/ 146 h 256"/>
              <a:gd name="T64" fmla="*/ 98 w 106"/>
              <a:gd name="T65" fmla="*/ 80 h 256"/>
              <a:gd name="T66" fmla="*/ 98 w 106"/>
              <a:gd name="T67" fmla="*/ 78 h 256"/>
              <a:gd name="T68" fmla="*/ 98 w 106"/>
              <a:gd name="T69" fmla="*/ 78 h 256"/>
              <a:gd name="T70" fmla="*/ 106 w 106"/>
              <a:gd name="T71" fmla="*/ 60 h 256"/>
              <a:gd name="T72" fmla="*/ 100 w 106"/>
              <a:gd name="T73" fmla="*/ 44 h 256"/>
              <a:gd name="T74" fmla="*/ 100 w 106"/>
              <a:gd name="T75" fmla="*/ 44 h 256"/>
              <a:gd name="T76" fmla="*/ 98 w 106"/>
              <a:gd name="T77" fmla="*/ 44 h 256"/>
              <a:gd name="T78" fmla="*/ 98 w 106"/>
              <a:gd name="T79" fmla="*/ 24 h 256"/>
              <a:gd name="T80" fmla="*/ 98 w 106"/>
              <a:gd name="T81" fmla="*/ 22 h 256"/>
              <a:gd name="T82" fmla="*/ 98 w 106"/>
              <a:gd name="T83" fmla="*/ 22 h 256"/>
              <a:gd name="T84" fmla="*/ 102 w 106"/>
              <a:gd name="T85" fmla="*/ 16 h 256"/>
              <a:gd name="T86" fmla="*/ 106 w 106"/>
              <a:gd name="T87" fmla="*/ 12 h 256"/>
              <a:gd name="T88" fmla="*/ 80 w 106"/>
              <a:gd name="T89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256">
                <a:moveTo>
                  <a:pt x="80" y="0"/>
                </a:moveTo>
                <a:lnTo>
                  <a:pt x="80" y="0"/>
                </a:lnTo>
                <a:lnTo>
                  <a:pt x="62" y="14"/>
                </a:lnTo>
                <a:lnTo>
                  <a:pt x="46" y="32"/>
                </a:lnTo>
                <a:lnTo>
                  <a:pt x="34" y="50"/>
                </a:lnTo>
                <a:lnTo>
                  <a:pt x="24" y="70"/>
                </a:lnTo>
                <a:lnTo>
                  <a:pt x="24" y="70"/>
                </a:lnTo>
                <a:lnTo>
                  <a:pt x="10" y="98"/>
                </a:lnTo>
                <a:lnTo>
                  <a:pt x="4" y="104"/>
                </a:lnTo>
                <a:lnTo>
                  <a:pt x="0" y="108"/>
                </a:lnTo>
                <a:lnTo>
                  <a:pt x="6" y="152"/>
                </a:lnTo>
                <a:lnTo>
                  <a:pt x="6" y="154"/>
                </a:lnTo>
                <a:lnTo>
                  <a:pt x="6" y="154"/>
                </a:lnTo>
                <a:lnTo>
                  <a:pt x="2" y="184"/>
                </a:lnTo>
                <a:lnTo>
                  <a:pt x="2" y="184"/>
                </a:lnTo>
                <a:lnTo>
                  <a:pt x="2" y="196"/>
                </a:lnTo>
                <a:lnTo>
                  <a:pt x="2" y="200"/>
                </a:lnTo>
                <a:lnTo>
                  <a:pt x="4" y="202"/>
                </a:lnTo>
                <a:lnTo>
                  <a:pt x="36" y="224"/>
                </a:lnTo>
                <a:lnTo>
                  <a:pt x="36" y="224"/>
                </a:lnTo>
                <a:lnTo>
                  <a:pt x="38" y="224"/>
                </a:lnTo>
                <a:lnTo>
                  <a:pt x="38" y="226"/>
                </a:lnTo>
                <a:lnTo>
                  <a:pt x="38" y="226"/>
                </a:lnTo>
                <a:lnTo>
                  <a:pt x="38" y="226"/>
                </a:lnTo>
                <a:lnTo>
                  <a:pt x="42" y="236"/>
                </a:lnTo>
                <a:lnTo>
                  <a:pt x="50" y="248"/>
                </a:lnTo>
                <a:lnTo>
                  <a:pt x="50" y="248"/>
                </a:lnTo>
                <a:lnTo>
                  <a:pt x="56" y="252"/>
                </a:lnTo>
                <a:lnTo>
                  <a:pt x="62" y="256"/>
                </a:lnTo>
                <a:lnTo>
                  <a:pt x="66" y="204"/>
                </a:lnTo>
                <a:lnTo>
                  <a:pt x="66" y="202"/>
                </a:lnTo>
                <a:lnTo>
                  <a:pt x="90" y="146"/>
                </a:lnTo>
                <a:lnTo>
                  <a:pt x="98" y="80"/>
                </a:lnTo>
                <a:lnTo>
                  <a:pt x="98" y="78"/>
                </a:lnTo>
                <a:lnTo>
                  <a:pt x="98" y="78"/>
                </a:lnTo>
                <a:lnTo>
                  <a:pt x="106" y="60"/>
                </a:lnTo>
                <a:lnTo>
                  <a:pt x="100" y="44"/>
                </a:lnTo>
                <a:lnTo>
                  <a:pt x="100" y="44"/>
                </a:lnTo>
                <a:lnTo>
                  <a:pt x="98" y="44"/>
                </a:lnTo>
                <a:lnTo>
                  <a:pt x="98" y="24"/>
                </a:lnTo>
                <a:lnTo>
                  <a:pt x="98" y="22"/>
                </a:lnTo>
                <a:lnTo>
                  <a:pt x="98" y="22"/>
                </a:lnTo>
                <a:lnTo>
                  <a:pt x="102" y="16"/>
                </a:lnTo>
                <a:lnTo>
                  <a:pt x="106" y="12"/>
                </a:lnTo>
                <a:lnTo>
                  <a:pt x="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6"/>
          <p:cNvSpPr>
            <a:spLocks/>
          </p:cNvSpPr>
          <p:nvPr/>
        </p:nvSpPr>
        <p:spPr bwMode="auto">
          <a:xfrm>
            <a:off x="9322344" y="5367103"/>
            <a:ext cx="254000" cy="222250"/>
          </a:xfrm>
          <a:custGeom>
            <a:avLst/>
            <a:gdLst>
              <a:gd name="T0" fmla="*/ 72 w 160"/>
              <a:gd name="T1" fmla="*/ 14 h 140"/>
              <a:gd name="T2" fmla="*/ 70 w 160"/>
              <a:gd name="T3" fmla="*/ 18 h 140"/>
              <a:gd name="T4" fmla="*/ 70 w 160"/>
              <a:gd name="T5" fmla="*/ 18 h 140"/>
              <a:gd name="T6" fmla="*/ 68 w 160"/>
              <a:gd name="T7" fmla="*/ 20 h 140"/>
              <a:gd name="T8" fmla="*/ 36 w 160"/>
              <a:gd name="T9" fmla="*/ 28 h 140"/>
              <a:gd name="T10" fmla="*/ 38 w 160"/>
              <a:gd name="T11" fmla="*/ 32 h 140"/>
              <a:gd name="T12" fmla="*/ 48 w 160"/>
              <a:gd name="T13" fmla="*/ 44 h 140"/>
              <a:gd name="T14" fmla="*/ 48 w 160"/>
              <a:gd name="T15" fmla="*/ 44 h 140"/>
              <a:gd name="T16" fmla="*/ 44 w 160"/>
              <a:gd name="T17" fmla="*/ 46 h 140"/>
              <a:gd name="T18" fmla="*/ 30 w 160"/>
              <a:gd name="T19" fmla="*/ 54 h 140"/>
              <a:gd name="T20" fmla="*/ 6 w 160"/>
              <a:gd name="T21" fmla="*/ 72 h 140"/>
              <a:gd name="T22" fmla="*/ 6 w 160"/>
              <a:gd name="T23" fmla="*/ 72 h 140"/>
              <a:gd name="T24" fmla="*/ 2 w 160"/>
              <a:gd name="T25" fmla="*/ 80 h 140"/>
              <a:gd name="T26" fmla="*/ 0 w 160"/>
              <a:gd name="T27" fmla="*/ 92 h 140"/>
              <a:gd name="T28" fmla="*/ 4 w 160"/>
              <a:gd name="T29" fmla="*/ 108 h 140"/>
              <a:gd name="T30" fmla="*/ 10 w 160"/>
              <a:gd name="T31" fmla="*/ 126 h 140"/>
              <a:gd name="T32" fmla="*/ 34 w 160"/>
              <a:gd name="T33" fmla="*/ 128 h 140"/>
              <a:gd name="T34" fmla="*/ 36 w 160"/>
              <a:gd name="T35" fmla="*/ 128 h 140"/>
              <a:gd name="T36" fmla="*/ 36 w 160"/>
              <a:gd name="T37" fmla="*/ 128 h 140"/>
              <a:gd name="T38" fmla="*/ 60 w 160"/>
              <a:gd name="T39" fmla="*/ 140 h 140"/>
              <a:gd name="T40" fmla="*/ 86 w 160"/>
              <a:gd name="T41" fmla="*/ 136 h 140"/>
              <a:gd name="T42" fmla="*/ 86 w 160"/>
              <a:gd name="T43" fmla="*/ 136 h 140"/>
              <a:gd name="T44" fmla="*/ 94 w 160"/>
              <a:gd name="T45" fmla="*/ 132 h 140"/>
              <a:gd name="T46" fmla="*/ 102 w 160"/>
              <a:gd name="T47" fmla="*/ 126 h 140"/>
              <a:gd name="T48" fmla="*/ 112 w 160"/>
              <a:gd name="T49" fmla="*/ 118 h 140"/>
              <a:gd name="T50" fmla="*/ 122 w 160"/>
              <a:gd name="T51" fmla="*/ 106 h 140"/>
              <a:gd name="T52" fmla="*/ 124 w 160"/>
              <a:gd name="T53" fmla="*/ 106 h 140"/>
              <a:gd name="T54" fmla="*/ 126 w 160"/>
              <a:gd name="T55" fmla="*/ 104 h 140"/>
              <a:gd name="T56" fmla="*/ 136 w 160"/>
              <a:gd name="T57" fmla="*/ 100 h 140"/>
              <a:gd name="T58" fmla="*/ 134 w 160"/>
              <a:gd name="T59" fmla="*/ 66 h 140"/>
              <a:gd name="T60" fmla="*/ 134 w 160"/>
              <a:gd name="T61" fmla="*/ 66 h 140"/>
              <a:gd name="T62" fmla="*/ 148 w 160"/>
              <a:gd name="T63" fmla="*/ 44 h 140"/>
              <a:gd name="T64" fmla="*/ 148 w 160"/>
              <a:gd name="T65" fmla="*/ 44 h 140"/>
              <a:gd name="T66" fmla="*/ 148 w 160"/>
              <a:gd name="T67" fmla="*/ 44 h 140"/>
              <a:gd name="T68" fmla="*/ 160 w 160"/>
              <a:gd name="T69" fmla="*/ 34 h 140"/>
              <a:gd name="T70" fmla="*/ 160 w 160"/>
              <a:gd name="T71" fmla="*/ 34 h 140"/>
              <a:gd name="T72" fmla="*/ 160 w 160"/>
              <a:gd name="T73" fmla="*/ 22 h 140"/>
              <a:gd name="T74" fmla="*/ 158 w 160"/>
              <a:gd name="T75" fmla="*/ 14 h 140"/>
              <a:gd name="T76" fmla="*/ 156 w 160"/>
              <a:gd name="T77" fmla="*/ 10 h 140"/>
              <a:gd name="T78" fmla="*/ 156 w 160"/>
              <a:gd name="T79" fmla="*/ 10 h 140"/>
              <a:gd name="T80" fmla="*/ 152 w 160"/>
              <a:gd name="T81" fmla="*/ 2 h 140"/>
              <a:gd name="T82" fmla="*/ 146 w 160"/>
              <a:gd name="T83" fmla="*/ 0 h 140"/>
              <a:gd name="T84" fmla="*/ 146 w 160"/>
              <a:gd name="T85" fmla="*/ 12 h 140"/>
              <a:gd name="T86" fmla="*/ 126 w 160"/>
              <a:gd name="T87" fmla="*/ 8 h 140"/>
              <a:gd name="T88" fmla="*/ 116 w 160"/>
              <a:gd name="T89" fmla="*/ 14 h 140"/>
              <a:gd name="T90" fmla="*/ 114 w 160"/>
              <a:gd name="T91" fmla="*/ 14 h 140"/>
              <a:gd name="T92" fmla="*/ 114 w 160"/>
              <a:gd name="T93" fmla="*/ 14 h 140"/>
              <a:gd name="T94" fmla="*/ 72 w 160"/>
              <a:gd name="T95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40">
                <a:moveTo>
                  <a:pt x="72" y="14"/>
                </a:moveTo>
                <a:lnTo>
                  <a:pt x="70" y="18"/>
                </a:lnTo>
                <a:lnTo>
                  <a:pt x="70" y="18"/>
                </a:lnTo>
                <a:lnTo>
                  <a:pt x="68" y="20"/>
                </a:lnTo>
                <a:lnTo>
                  <a:pt x="36" y="28"/>
                </a:lnTo>
                <a:lnTo>
                  <a:pt x="38" y="32"/>
                </a:lnTo>
                <a:lnTo>
                  <a:pt x="48" y="44"/>
                </a:lnTo>
                <a:lnTo>
                  <a:pt x="48" y="44"/>
                </a:lnTo>
                <a:lnTo>
                  <a:pt x="44" y="46"/>
                </a:lnTo>
                <a:lnTo>
                  <a:pt x="30" y="54"/>
                </a:lnTo>
                <a:lnTo>
                  <a:pt x="6" y="72"/>
                </a:lnTo>
                <a:lnTo>
                  <a:pt x="6" y="72"/>
                </a:lnTo>
                <a:lnTo>
                  <a:pt x="2" y="80"/>
                </a:lnTo>
                <a:lnTo>
                  <a:pt x="0" y="92"/>
                </a:lnTo>
                <a:lnTo>
                  <a:pt x="4" y="108"/>
                </a:lnTo>
                <a:lnTo>
                  <a:pt x="10" y="126"/>
                </a:lnTo>
                <a:lnTo>
                  <a:pt x="34" y="128"/>
                </a:lnTo>
                <a:lnTo>
                  <a:pt x="36" y="128"/>
                </a:lnTo>
                <a:lnTo>
                  <a:pt x="36" y="128"/>
                </a:lnTo>
                <a:lnTo>
                  <a:pt x="60" y="140"/>
                </a:lnTo>
                <a:lnTo>
                  <a:pt x="86" y="136"/>
                </a:lnTo>
                <a:lnTo>
                  <a:pt x="86" y="136"/>
                </a:lnTo>
                <a:lnTo>
                  <a:pt x="94" y="132"/>
                </a:lnTo>
                <a:lnTo>
                  <a:pt x="102" y="126"/>
                </a:lnTo>
                <a:lnTo>
                  <a:pt x="112" y="118"/>
                </a:lnTo>
                <a:lnTo>
                  <a:pt x="122" y="106"/>
                </a:lnTo>
                <a:lnTo>
                  <a:pt x="124" y="106"/>
                </a:lnTo>
                <a:lnTo>
                  <a:pt x="126" y="104"/>
                </a:lnTo>
                <a:lnTo>
                  <a:pt x="136" y="100"/>
                </a:lnTo>
                <a:lnTo>
                  <a:pt x="134" y="66"/>
                </a:lnTo>
                <a:lnTo>
                  <a:pt x="134" y="66"/>
                </a:lnTo>
                <a:lnTo>
                  <a:pt x="148" y="44"/>
                </a:lnTo>
                <a:lnTo>
                  <a:pt x="148" y="44"/>
                </a:lnTo>
                <a:lnTo>
                  <a:pt x="148" y="44"/>
                </a:lnTo>
                <a:lnTo>
                  <a:pt x="160" y="34"/>
                </a:lnTo>
                <a:lnTo>
                  <a:pt x="160" y="34"/>
                </a:lnTo>
                <a:lnTo>
                  <a:pt x="160" y="22"/>
                </a:lnTo>
                <a:lnTo>
                  <a:pt x="158" y="14"/>
                </a:lnTo>
                <a:lnTo>
                  <a:pt x="156" y="10"/>
                </a:lnTo>
                <a:lnTo>
                  <a:pt x="156" y="10"/>
                </a:lnTo>
                <a:lnTo>
                  <a:pt x="152" y="2"/>
                </a:lnTo>
                <a:lnTo>
                  <a:pt x="146" y="0"/>
                </a:lnTo>
                <a:lnTo>
                  <a:pt x="146" y="12"/>
                </a:lnTo>
                <a:lnTo>
                  <a:pt x="126" y="8"/>
                </a:lnTo>
                <a:lnTo>
                  <a:pt x="116" y="14"/>
                </a:lnTo>
                <a:lnTo>
                  <a:pt x="114" y="14"/>
                </a:lnTo>
                <a:lnTo>
                  <a:pt x="114" y="14"/>
                </a:lnTo>
                <a:lnTo>
                  <a:pt x="7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文本框 8"/>
          <p:cNvSpPr txBox="1"/>
          <p:nvPr/>
        </p:nvSpPr>
        <p:spPr>
          <a:xfrm>
            <a:off x="886691" y="1405293"/>
            <a:ext cx="2860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6000" b="1" smtClean="0">
                <a:solidFill>
                  <a:schemeClr val="accent1"/>
                </a:solidFill>
                <a:latin typeface="+mn-ea"/>
              </a:rPr>
              <a:t>CHINA</a:t>
            </a:r>
            <a:endParaRPr lang="zh-CN" altLang="en-US" sz="6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86691" y="2543716"/>
            <a:ext cx="286042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77706541"/>
              </p:ext>
            </p:extLst>
          </p:nvPr>
        </p:nvGraphicFramePr>
        <p:xfrm>
          <a:off x="525214" y="3817703"/>
          <a:ext cx="5625305" cy="206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五边形 92"/>
          <p:cNvSpPr/>
          <p:nvPr/>
        </p:nvSpPr>
        <p:spPr>
          <a:xfrm flipH="1">
            <a:off x="6407312" y="3850568"/>
            <a:ext cx="2798784" cy="1490127"/>
          </a:xfrm>
          <a:prstGeom prst="homePlate">
            <a:avLst>
              <a:gd name="adj" fmla="val 262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4" name="五边形 93"/>
          <p:cNvSpPr/>
          <p:nvPr/>
        </p:nvSpPr>
        <p:spPr>
          <a:xfrm>
            <a:off x="2967967" y="3850466"/>
            <a:ext cx="2798784" cy="1490127"/>
          </a:xfrm>
          <a:prstGeom prst="homePlate">
            <a:avLst>
              <a:gd name="adj" fmla="val 262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2" name="五边形 91"/>
          <p:cNvSpPr/>
          <p:nvPr/>
        </p:nvSpPr>
        <p:spPr>
          <a:xfrm flipH="1">
            <a:off x="6416932" y="1211182"/>
            <a:ext cx="2798784" cy="1490127"/>
          </a:xfrm>
          <a:prstGeom prst="homePlate">
            <a:avLst>
              <a:gd name="adj" fmla="val 262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2977587" y="1211080"/>
            <a:ext cx="2798784" cy="1490127"/>
          </a:xfrm>
          <a:prstGeom prst="homePlate">
            <a:avLst>
              <a:gd name="adj" fmla="val 2624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15414" y="906112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5414" y="3871702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284773" y="155916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TITLE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761899" y="155916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bg1"/>
                </a:solidFill>
              </a:rPr>
              <a:t>TITLE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761899" y="4249500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bg1"/>
                </a:solidFill>
              </a:rPr>
              <a:t>TITLE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207202" y="4249500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TITLE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817510" y="1798945"/>
            <a:ext cx="1977681" cy="1249992"/>
            <a:chOff x="613132" y="1282840"/>
            <a:chExt cx="1483261" cy="937494"/>
          </a:xfrm>
        </p:grpSpPr>
        <p:sp>
          <p:nvSpPr>
            <p:cNvPr id="81" name="文本框 8"/>
            <p:cNvSpPr txBox="1"/>
            <p:nvPr/>
          </p:nvSpPr>
          <p:spPr>
            <a:xfrm>
              <a:off x="613133" y="1282840"/>
              <a:ext cx="148326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50000"/>
                </a:lnSpc>
                <a:defRPr/>
              </a:pPr>
              <a:r>
                <a:rPr lang="en-US" altLang="zh-CN" sz="1600" b="1" dirty="0">
                  <a:solidFill>
                    <a:srgbClr val="404040"/>
                  </a:solidFill>
                  <a:latin typeface="Arial"/>
                  <a:ea typeface="微软雅黑"/>
                </a:rPr>
                <a:t>EXAMPLE TEXT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613132" y="1551064"/>
              <a:ext cx="1483260" cy="669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817512" y="4763284"/>
            <a:ext cx="1977681" cy="1249992"/>
            <a:chOff x="613132" y="1282840"/>
            <a:chExt cx="1483261" cy="937494"/>
          </a:xfrm>
        </p:grpSpPr>
        <p:sp>
          <p:nvSpPr>
            <p:cNvPr id="84" name="文本框 8"/>
            <p:cNvSpPr txBox="1"/>
            <p:nvPr/>
          </p:nvSpPr>
          <p:spPr>
            <a:xfrm>
              <a:off x="613133" y="1282840"/>
              <a:ext cx="148326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50000"/>
                </a:lnSpc>
                <a:defRPr/>
              </a:pPr>
              <a:r>
                <a:rPr lang="en-US" altLang="zh-CN" sz="1600" b="1" dirty="0">
                  <a:solidFill>
                    <a:srgbClr val="404040"/>
                  </a:solidFill>
                  <a:latin typeface="Arial"/>
                  <a:ea typeface="微软雅黑"/>
                </a:rPr>
                <a:t>EXAMPLE TEXT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613132" y="1551064"/>
              <a:ext cx="1483260" cy="669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9396017" y="906112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</a:rPr>
              <a:t>03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396017" y="3871702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zh-CN" altLang="en-US" sz="7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7" name="组 96"/>
          <p:cNvGrpSpPr/>
          <p:nvPr/>
        </p:nvGrpSpPr>
        <p:grpSpPr>
          <a:xfrm>
            <a:off x="9398113" y="1798945"/>
            <a:ext cx="1977681" cy="1249992"/>
            <a:chOff x="613132" y="1282840"/>
            <a:chExt cx="1483261" cy="937494"/>
          </a:xfrm>
        </p:grpSpPr>
        <p:sp>
          <p:nvSpPr>
            <p:cNvPr id="98" name="文本框 8"/>
            <p:cNvSpPr txBox="1"/>
            <p:nvPr/>
          </p:nvSpPr>
          <p:spPr>
            <a:xfrm>
              <a:off x="613133" y="1282840"/>
              <a:ext cx="148326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50000"/>
                </a:lnSpc>
                <a:defRPr/>
              </a:pPr>
              <a:r>
                <a:rPr lang="en-US" altLang="zh-CN" sz="1600" b="1" dirty="0">
                  <a:solidFill>
                    <a:srgbClr val="404040"/>
                  </a:solidFill>
                  <a:latin typeface="Arial"/>
                  <a:ea typeface="微软雅黑"/>
                </a:rPr>
                <a:t>EXAMPLE TEXT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613132" y="1551064"/>
              <a:ext cx="1483260" cy="669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100" name="组 99"/>
          <p:cNvGrpSpPr/>
          <p:nvPr/>
        </p:nvGrpSpPr>
        <p:grpSpPr>
          <a:xfrm>
            <a:off x="9398115" y="4763284"/>
            <a:ext cx="1977681" cy="1249992"/>
            <a:chOff x="613132" y="1282840"/>
            <a:chExt cx="1483261" cy="937494"/>
          </a:xfrm>
        </p:grpSpPr>
        <p:sp>
          <p:nvSpPr>
            <p:cNvPr id="101" name="文本框 8"/>
            <p:cNvSpPr txBox="1"/>
            <p:nvPr/>
          </p:nvSpPr>
          <p:spPr>
            <a:xfrm>
              <a:off x="613133" y="1282840"/>
              <a:ext cx="148326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50000"/>
                </a:lnSpc>
                <a:defRPr/>
              </a:pPr>
              <a:r>
                <a:rPr lang="en-US" altLang="zh-CN" sz="1600" b="1" dirty="0">
                  <a:solidFill>
                    <a:srgbClr val="404040"/>
                  </a:solidFill>
                  <a:latin typeface="Arial"/>
                  <a:ea typeface="微软雅黑"/>
                </a:rPr>
                <a:t>EXAMPLE TEXT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13132" y="1551064"/>
              <a:ext cx="1483260" cy="669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103" name="组合 20"/>
          <p:cNvGrpSpPr/>
          <p:nvPr/>
        </p:nvGrpSpPr>
        <p:grpSpPr>
          <a:xfrm>
            <a:off x="5773134" y="2602757"/>
            <a:ext cx="647034" cy="1000393"/>
            <a:chOff x="6257925" y="-9525"/>
            <a:chExt cx="1514475" cy="2341563"/>
          </a:xfrm>
          <a:solidFill>
            <a:schemeClr val="accent1"/>
          </a:solidFill>
        </p:grpSpPr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57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08443037"/>
              </p:ext>
            </p:extLst>
          </p:nvPr>
        </p:nvGraphicFramePr>
        <p:xfrm>
          <a:off x="1117600" y="1474838"/>
          <a:ext cx="4250813" cy="258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3" name="组 32"/>
          <p:cNvGrpSpPr/>
          <p:nvPr/>
        </p:nvGrpSpPr>
        <p:grpSpPr>
          <a:xfrm>
            <a:off x="1919079" y="4533453"/>
            <a:ext cx="2919647" cy="1245981"/>
            <a:chOff x="886691" y="1746008"/>
            <a:chExt cx="2919647" cy="1245981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aphicFrame>
        <p:nvGraphicFramePr>
          <p:cNvPr id="36" name="图表 35"/>
          <p:cNvGraphicFramePr/>
          <p:nvPr>
            <p:extLst>
              <p:ext uri="{D42A27DB-BD31-4B8C-83A1-F6EECF244321}">
                <p14:modId xmlns:p14="http://schemas.microsoft.com/office/powerpoint/2010/main" val="63816220"/>
              </p:ext>
            </p:extLst>
          </p:nvPr>
        </p:nvGraphicFramePr>
        <p:xfrm>
          <a:off x="6461433" y="1474838"/>
          <a:ext cx="4250813" cy="258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7" name="组 36"/>
          <p:cNvGrpSpPr/>
          <p:nvPr/>
        </p:nvGrpSpPr>
        <p:grpSpPr>
          <a:xfrm>
            <a:off x="7262912" y="4533453"/>
            <a:ext cx="2919647" cy="1245981"/>
            <a:chOff x="886691" y="1746008"/>
            <a:chExt cx="2919647" cy="1245981"/>
          </a:xfrm>
        </p:grpSpPr>
        <p:sp>
          <p:nvSpPr>
            <p:cNvPr id="38" name="矩形 37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ea"/>
                </a:rPr>
                <a:t>修改。</a:t>
              </a: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3"/>
                  </a:solidFill>
                  <a:latin typeface="+mn-ea"/>
                </a:rPr>
                <a:t>在此处添加小结标题</a:t>
              </a:r>
              <a:endParaRPr lang="zh-CN" altLang="en-US" sz="2000" b="1" dirty="0">
                <a:solidFill>
                  <a:schemeClr val="accent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88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0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2993922" y="119462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417915" y="1815595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841909" y="243657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265903" y="3057546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5485" y="168706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8065485" y="125361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在此处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添加标题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29079" y="2931380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7329079" y="2497929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在此处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添加标题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92673" y="417569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6592673" y="374224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在此处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添加标题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56267" y="5420011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“开始”面板中可以对字体、字号、颜色、行距等进行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5856267" y="4986560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在此处</a:t>
            </a:r>
            <a:r>
              <a:rPr lang="zh-CN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添加标题</a:t>
            </a:r>
            <a:endParaRPr lang="zh-CN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-1622323" y="5206181"/>
            <a:ext cx="8524570" cy="1150374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-1292113" y="3942737"/>
            <a:ext cx="7864147" cy="115037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-961900" y="2679293"/>
            <a:ext cx="7193976" cy="1150374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-621942" y="1415849"/>
            <a:ext cx="6507676" cy="115037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2912" y="1704804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891" y="2968248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5891" y="4231692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5891" y="5495136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18151" y="2968248"/>
            <a:ext cx="3302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7818151" y="253479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在此处添加小结标题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7375" y="929204"/>
            <a:ext cx="11212789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期刊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类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[J].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刊名，出版年份，卷号（期号）：起止页码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序号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作者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书名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[M].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出版地：出版社，出版年份：起止页码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[N].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报纸名，出版日期（版次）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[C].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出版地：出版者，出版年份：起始页码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[D].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出版地：保存者，出版年份：起始页码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[R].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出版地：出版者，出版年份：起始页码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颁布单位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条例名称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8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原著作者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书名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[M].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译者，译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出版地：出版社，出版年份：起止页码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请在此处添加你的论文标题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答辩人：</a:t>
            </a:r>
            <a:r>
              <a:rPr kumimoji="1" lang="en-US" altLang="zh-CN" dirty="0" smtClean="0"/>
              <a:t>JANE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1445564" y="2888033"/>
            <a:ext cx="37242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8" y="1905918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8" y="3214028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8" y="4522137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49236"/>
          <a:stretch/>
        </p:blipFill>
        <p:spPr>
          <a:xfrm>
            <a:off x="0" y="4247002"/>
            <a:ext cx="12192000" cy="2610998"/>
          </a:xfrm>
          <a:prstGeom prst="rect">
            <a:avLst/>
          </a:prstGeom>
        </p:spPr>
      </p:pic>
      <p:sp>
        <p:nvSpPr>
          <p:cNvPr id="21" name="文本框 8"/>
          <p:cNvSpPr txBox="1"/>
          <p:nvPr/>
        </p:nvSpPr>
        <p:spPr>
          <a:xfrm>
            <a:off x="2639811" y="173063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cxnSp>
        <p:nvCxnSpPr>
          <p:cNvPr id="15" name="直线连接符 14"/>
          <p:cNvCxnSpPr/>
          <p:nvPr/>
        </p:nvCxnSpPr>
        <p:spPr>
          <a:xfrm>
            <a:off x="2522863" y="1853668"/>
            <a:ext cx="0" cy="10466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0"/>
          <p:cNvGrpSpPr/>
          <p:nvPr/>
        </p:nvGrpSpPr>
        <p:grpSpPr>
          <a:xfrm>
            <a:off x="1392860" y="1853668"/>
            <a:ext cx="647034" cy="1000393"/>
            <a:chOff x="6257925" y="-9525"/>
            <a:chExt cx="1514475" cy="2341563"/>
          </a:xfrm>
          <a:solidFill>
            <a:schemeClr val="tx1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8"/>
          <p:cNvSpPr txBox="1"/>
          <p:nvPr/>
        </p:nvSpPr>
        <p:spPr>
          <a:xfrm>
            <a:off x="7882626" y="172936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cxnSp>
        <p:nvCxnSpPr>
          <p:cNvPr id="29" name="直线连接符 28"/>
          <p:cNvCxnSpPr/>
          <p:nvPr/>
        </p:nvCxnSpPr>
        <p:spPr>
          <a:xfrm>
            <a:off x="7765678" y="1852399"/>
            <a:ext cx="0" cy="10466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0"/>
          <p:cNvGrpSpPr/>
          <p:nvPr/>
        </p:nvGrpSpPr>
        <p:grpSpPr>
          <a:xfrm>
            <a:off x="6635675" y="1852399"/>
            <a:ext cx="647034" cy="1000393"/>
            <a:chOff x="6257925" y="-9525"/>
            <a:chExt cx="1514475" cy="2341563"/>
          </a:xfrm>
          <a:solidFill>
            <a:schemeClr val="tx1"/>
          </a:solidFill>
        </p:grpSpPr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49236"/>
          <a:stretch/>
        </p:blipFill>
        <p:spPr>
          <a:xfrm>
            <a:off x="0" y="624699"/>
            <a:ext cx="12192000" cy="26109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2198" y="2996588"/>
            <a:ext cx="2401677" cy="239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198" y="3674733"/>
            <a:ext cx="733723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7868397" y="5388861"/>
            <a:ext cx="38755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1"/>
                </a:solidFill>
                <a:latin typeface="+mn-ea"/>
              </a:rPr>
              <a:t>顶部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。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099641" y="2386233"/>
            <a:ext cx="1572796" cy="1572796"/>
            <a:chOff x="886691" y="2401677"/>
            <a:chExt cx="1817784" cy="1817784"/>
          </a:xfrm>
        </p:grpSpPr>
        <p:sp>
          <p:nvSpPr>
            <p:cNvPr id="5" name="椭圆 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 rot="1800000">
            <a:off x="2377827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3021353" y="3543378"/>
            <a:ext cx="1572796" cy="1572796"/>
            <a:chOff x="886691" y="2401677"/>
            <a:chExt cx="1817784" cy="1817784"/>
          </a:xfrm>
        </p:grpSpPr>
        <p:sp>
          <p:nvSpPr>
            <p:cNvPr id="18" name="椭圆 1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矩形 25"/>
          <p:cNvSpPr/>
          <p:nvPr/>
        </p:nvSpPr>
        <p:spPr>
          <a:xfrm rot="19800000" flipH="1">
            <a:off x="439420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4997786" y="2386233"/>
            <a:ext cx="1572796" cy="1572796"/>
            <a:chOff x="886691" y="2401677"/>
            <a:chExt cx="1817784" cy="1817784"/>
          </a:xfrm>
        </p:grpSpPr>
        <p:sp>
          <p:nvSpPr>
            <p:cNvPr id="38" name="椭圆 3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 rot="1800000">
            <a:off x="627597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919499" y="3543378"/>
            <a:ext cx="1572796" cy="1572796"/>
            <a:chOff x="886691" y="2401677"/>
            <a:chExt cx="1817784" cy="1817784"/>
          </a:xfrm>
        </p:grpSpPr>
        <p:sp>
          <p:nvSpPr>
            <p:cNvPr id="32" name="椭圆 31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9800000" flipH="1">
            <a:off x="8292348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8970347" y="2386233"/>
            <a:ext cx="1572796" cy="1572796"/>
            <a:chOff x="886691" y="2401677"/>
            <a:chExt cx="1817784" cy="1817784"/>
          </a:xfrm>
        </p:grpSpPr>
        <p:sp>
          <p:nvSpPr>
            <p:cNvPr id="45" name="椭圆 4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 52"/>
          <p:cNvGrpSpPr/>
          <p:nvPr/>
        </p:nvGrpSpPr>
        <p:grpSpPr>
          <a:xfrm>
            <a:off x="1094979" y="1306121"/>
            <a:ext cx="2535087" cy="957222"/>
            <a:chOff x="1089462" y="1294982"/>
            <a:chExt cx="2535087" cy="957222"/>
          </a:xfrm>
        </p:grpSpPr>
        <p:sp>
          <p:nvSpPr>
            <p:cNvPr id="5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3021353" y="5266885"/>
            <a:ext cx="2535087" cy="957222"/>
            <a:chOff x="1089462" y="1294982"/>
            <a:chExt cx="2535087" cy="957222"/>
          </a:xfrm>
        </p:grpSpPr>
        <p:sp>
          <p:nvSpPr>
            <p:cNvPr id="55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4997786" y="1292580"/>
            <a:ext cx="2535087" cy="957222"/>
            <a:chOff x="1089462" y="1294982"/>
            <a:chExt cx="2535087" cy="957222"/>
          </a:xfrm>
        </p:grpSpPr>
        <p:sp>
          <p:nvSpPr>
            <p:cNvPr id="58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8970347" y="1292580"/>
            <a:ext cx="2535087" cy="957222"/>
            <a:chOff x="1089462" y="1294982"/>
            <a:chExt cx="2535087" cy="957222"/>
          </a:xfrm>
        </p:grpSpPr>
        <p:sp>
          <p:nvSpPr>
            <p:cNvPr id="6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6919499" y="5266885"/>
            <a:ext cx="2535087" cy="957222"/>
            <a:chOff x="1089462" y="1294982"/>
            <a:chExt cx="2535087" cy="957222"/>
          </a:xfrm>
        </p:grpSpPr>
        <p:sp>
          <p:nvSpPr>
            <p:cNvPr id="64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609362" y="3256529"/>
            <a:ext cx="4067910" cy="2346505"/>
            <a:chOff x="1578077" y="2282444"/>
            <a:chExt cx="3513146" cy="2026499"/>
          </a:xfrm>
        </p:grpSpPr>
        <p:sp>
          <p:nvSpPr>
            <p:cNvPr id="4" name="圆角矩形 3"/>
            <p:cNvSpPr/>
            <p:nvPr/>
          </p:nvSpPr>
          <p:spPr>
            <a:xfrm>
              <a:off x="1578077" y="3338111"/>
              <a:ext cx="3335446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 rot="2700000">
              <a:off x="3368182" y="2885069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 rot="18900000" flipV="1">
              <a:off x="3368182" y="3791151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3852480" y="2222941"/>
            <a:ext cx="4067910" cy="2346505"/>
            <a:chOff x="1578077" y="2282444"/>
            <a:chExt cx="3513146" cy="2026499"/>
          </a:xfrm>
        </p:grpSpPr>
        <p:sp>
          <p:nvSpPr>
            <p:cNvPr id="70" name="圆角矩形 69"/>
            <p:cNvSpPr/>
            <p:nvPr/>
          </p:nvSpPr>
          <p:spPr>
            <a:xfrm>
              <a:off x="1578077" y="3338111"/>
              <a:ext cx="3335446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 rot="2700000">
              <a:off x="3368182" y="2885069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 rot="18900000" flipV="1">
              <a:off x="3368182" y="3791151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6123226" y="1196700"/>
            <a:ext cx="4067910" cy="2346505"/>
            <a:chOff x="1578077" y="2282444"/>
            <a:chExt cx="3513146" cy="2026499"/>
          </a:xfrm>
        </p:grpSpPr>
        <p:sp>
          <p:nvSpPr>
            <p:cNvPr id="74" name="圆角矩形 73"/>
            <p:cNvSpPr/>
            <p:nvPr/>
          </p:nvSpPr>
          <p:spPr>
            <a:xfrm>
              <a:off x="1578077" y="3338111"/>
              <a:ext cx="3335446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 rot="2700000">
              <a:off x="3368182" y="2885069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 rot="18900000" flipV="1">
              <a:off x="3368182" y="3791151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文本框 8"/>
          <p:cNvSpPr txBox="1"/>
          <p:nvPr/>
        </p:nvSpPr>
        <p:spPr>
          <a:xfrm>
            <a:off x="6123226" y="1420536"/>
            <a:ext cx="215298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3852480" y="2504738"/>
            <a:ext cx="215298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rgbClr val="000000"/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“开始”面板中可以对字体、字号、颜色、行距等进行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修改</a:t>
            </a:r>
            <a:r>
              <a:rPr lang="zh-CN" altLang="en-US" sz="120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文本框 8"/>
          <p:cNvSpPr txBox="1"/>
          <p:nvPr/>
        </p:nvSpPr>
        <p:spPr>
          <a:xfrm>
            <a:off x="1609362" y="3526864"/>
            <a:ext cx="215298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rgbClr val="000000"/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“开始”面板中可以对字体、字号、颜色、行距等进行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修改</a:t>
            </a:r>
            <a:r>
              <a:rPr lang="zh-CN" altLang="en-US" sz="120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1850</Words>
  <Application>Microsoft Macintosh PowerPoint</Application>
  <PresentationFormat>宽屏</PresentationFormat>
  <Paragraphs>170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Calibri</vt:lpstr>
      <vt:lpstr>Century Gothic</vt:lpstr>
      <vt:lpstr>Segoe UI Light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刘瑶</cp:lastModifiedBy>
  <cp:revision>97</cp:revision>
  <dcterms:created xsi:type="dcterms:W3CDTF">2015-08-18T02:51:41Z</dcterms:created>
  <dcterms:modified xsi:type="dcterms:W3CDTF">2016-05-18T09:37:36Z</dcterms:modified>
  <cp:category/>
</cp:coreProperties>
</file>