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911"/>
    <a:srgbClr val="4F253A"/>
    <a:srgbClr val="401E2A"/>
    <a:srgbClr val="FFFFFF"/>
    <a:srgbClr val="300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22091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273784"/>
        <c:axId val="357271824"/>
      </c:barChart>
      <c:catAx>
        <c:axId val="357273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7271824"/>
        <c:crosses val="autoZero"/>
        <c:auto val="1"/>
        <c:lblAlgn val="ctr"/>
        <c:lblOffset val="100"/>
        <c:noMultiLvlLbl val="0"/>
      </c:catAx>
      <c:valAx>
        <c:axId val="35727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7273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0D1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857250"/>
            <a:ext cx="12192000" cy="600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4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5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5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6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7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0D1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6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31D3-F9C1-4B5C-AD43-4FFF07E6ADA4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9770" y="3013501"/>
            <a:ext cx="654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ANNUAL POWERPOINT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9771" y="3939584"/>
            <a:ext cx="6127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IF YOU LIKE THIS POWERPOINT TEMPLATE,PLEASE FOCUS ON ME,YOU WILL GET BETTER.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9770" y="1954425"/>
            <a:ext cx="2365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2016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62027" y="3844498"/>
            <a:ext cx="59160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CLICK HERE TO ADD YOUR TITLE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55708" y="1785239"/>
            <a:ext cx="2133600" cy="2133600"/>
            <a:chOff x="3791672" y="1785239"/>
            <a:chExt cx="2133600" cy="2133600"/>
          </a:xfrm>
        </p:grpSpPr>
        <p:sp>
          <p:nvSpPr>
            <p:cNvPr id="13" name="菱形 12"/>
            <p:cNvSpPr/>
            <p:nvPr/>
          </p:nvSpPr>
          <p:spPr>
            <a:xfrm>
              <a:off x="3791672" y="1785239"/>
              <a:ext cx="2133600" cy="2133600"/>
            </a:xfrm>
            <a:prstGeom prst="diamond">
              <a:avLst/>
            </a:prstGeom>
            <a:solidFill>
              <a:srgbClr val="220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Freeform 36"/>
            <p:cNvSpPr>
              <a:spLocks noEditPoints="1"/>
            </p:cNvSpPr>
            <p:nvPr/>
          </p:nvSpPr>
          <p:spPr bwMode="auto">
            <a:xfrm>
              <a:off x="4672671" y="2547261"/>
              <a:ext cx="371602" cy="609557"/>
            </a:xfrm>
            <a:custGeom>
              <a:avLst/>
              <a:gdLst>
                <a:gd name="T0" fmla="*/ 84 w 114"/>
                <a:gd name="T1" fmla="*/ 41 h 187"/>
                <a:gd name="T2" fmla="*/ 114 w 114"/>
                <a:gd name="T3" fmla="*/ 147 h 187"/>
                <a:gd name="T4" fmla="*/ 112 w 114"/>
                <a:gd name="T5" fmla="*/ 157 h 187"/>
                <a:gd name="T6" fmla="*/ 61 w 114"/>
                <a:gd name="T7" fmla="*/ 187 h 187"/>
                <a:gd name="T8" fmla="*/ 53 w 114"/>
                <a:gd name="T9" fmla="*/ 187 h 187"/>
                <a:gd name="T10" fmla="*/ 4 w 114"/>
                <a:gd name="T11" fmla="*/ 157 h 187"/>
                <a:gd name="T12" fmla="*/ 0 w 114"/>
                <a:gd name="T13" fmla="*/ 147 h 187"/>
                <a:gd name="T14" fmla="*/ 33 w 114"/>
                <a:gd name="T15" fmla="*/ 41 h 187"/>
                <a:gd name="T16" fmla="*/ 23 w 114"/>
                <a:gd name="T17" fmla="*/ 35 h 187"/>
                <a:gd name="T18" fmla="*/ 23 w 114"/>
                <a:gd name="T19" fmla="*/ 21 h 187"/>
                <a:gd name="T20" fmla="*/ 53 w 114"/>
                <a:gd name="T21" fmla="*/ 0 h 187"/>
                <a:gd name="T22" fmla="*/ 61 w 114"/>
                <a:gd name="T23" fmla="*/ 0 h 187"/>
                <a:gd name="T24" fmla="*/ 94 w 114"/>
                <a:gd name="T25" fmla="*/ 21 h 187"/>
                <a:gd name="T26" fmla="*/ 94 w 114"/>
                <a:gd name="T27" fmla="*/ 35 h 187"/>
                <a:gd name="T28" fmla="*/ 84 w 114"/>
                <a:gd name="T29" fmla="*/ 41 h 187"/>
                <a:gd name="T30" fmla="*/ 84 w 114"/>
                <a:gd name="T31" fmla="*/ 41 h 187"/>
                <a:gd name="T32" fmla="*/ 43 w 114"/>
                <a:gd name="T33" fmla="*/ 161 h 187"/>
                <a:gd name="T34" fmla="*/ 73 w 114"/>
                <a:gd name="T35" fmla="*/ 161 h 187"/>
                <a:gd name="T36" fmla="*/ 98 w 114"/>
                <a:gd name="T37" fmla="*/ 145 h 187"/>
                <a:gd name="T38" fmla="*/ 96 w 114"/>
                <a:gd name="T39" fmla="*/ 139 h 187"/>
                <a:gd name="T40" fmla="*/ 21 w 114"/>
                <a:gd name="T41" fmla="*/ 139 h 187"/>
                <a:gd name="T42" fmla="*/ 19 w 114"/>
                <a:gd name="T43" fmla="*/ 145 h 187"/>
                <a:gd name="T44" fmla="*/ 43 w 114"/>
                <a:gd name="T45" fmla="*/ 161 h 187"/>
                <a:gd name="T46" fmla="*/ 43 w 114"/>
                <a:gd name="T47" fmla="*/ 161 h 187"/>
                <a:gd name="T48" fmla="*/ 47 w 114"/>
                <a:gd name="T49" fmla="*/ 35 h 187"/>
                <a:gd name="T50" fmla="*/ 67 w 114"/>
                <a:gd name="T51" fmla="*/ 35 h 187"/>
                <a:gd name="T52" fmla="*/ 69 w 114"/>
                <a:gd name="T53" fmla="*/ 31 h 187"/>
                <a:gd name="T54" fmla="*/ 73 w 114"/>
                <a:gd name="T55" fmla="*/ 29 h 187"/>
                <a:gd name="T56" fmla="*/ 57 w 114"/>
                <a:gd name="T57" fmla="*/ 17 h 187"/>
                <a:gd name="T58" fmla="*/ 41 w 114"/>
                <a:gd name="T59" fmla="*/ 29 h 187"/>
                <a:gd name="T60" fmla="*/ 47 w 114"/>
                <a:gd name="T61" fmla="*/ 31 h 187"/>
                <a:gd name="T62" fmla="*/ 47 w 114"/>
                <a:gd name="T63" fmla="*/ 35 h 187"/>
                <a:gd name="T64" fmla="*/ 47 w 114"/>
                <a:gd name="T65" fmla="*/ 35 h 187"/>
                <a:gd name="T66" fmla="*/ 71 w 114"/>
                <a:gd name="T67" fmla="*/ 59 h 187"/>
                <a:gd name="T68" fmla="*/ 45 w 114"/>
                <a:gd name="T69" fmla="*/ 59 h 187"/>
                <a:gd name="T70" fmla="*/ 41 w 114"/>
                <a:gd name="T71" fmla="*/ 72 h 187"/>
                <a:gd name="T72" fmla="*/ 75 w 114"/>
                <a:gd name="T73" fmla="*/ 72 h 187"/>
                <a:gd name="T74" fmla="*/ 71 w 114"/>
                <a:gd name="T75" fmla="*/ 59 h 187"/>
                <a:gd name="T76" fmla="*/ 71 w 114"/>
                <a:gd name="T77" fmla="*/ 59 h 187"/>
                <a:gd name="T78" fmla="*/ 82 w 114"/>
                <a:gd name="T79" fmla="*/ 96 h 187"/>
                <a:gd name="T80" fmla="*/ 33 w 114"/>
                <a:gd name="T81" fmla="*/ 96 h 187"/>
                <a:gd name="T82" fmla="*/ 27 w 114"/>
                <a:gd name="T83" fmla="*/ 114 h 187"/>
                <a:gd name="T84" fmla="*/ 88 w 114"/>
                <a:gd name="T85" fmla="*/ 114 h 187"/>
                <a:gd name="T86" fmla="*/ 82 w 114"/>
                <a:gd name="T87" fmla="*/ 9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4" h="187">
                  <a:moveTo>
                    <a:pt x="84" y="41"/>
                  </a:moveTo>
                  <a:lnTo>
                    <a:pt x="114" y="147"/>
                  </a:lnTo>
                  <a:lnTo>
                    <a:pt x="112" y="157"/>
                  </a:lnTo>
                  <a:lnTo>
                    <a:pt x="61" y="187"/>
                  </a:lnTo>
                  <a:lnTo>
                    <a:pt x="53" y="187"/>
                  </a:lnTo>
                  <a:lnTo>
                    <a:pt x="4" y="157"/>
                  </a:lnTo>
                  <a:lnTo>
                    <a:pt x="0" y="147"/>
                  </a:lnTo>
                  <a:lnTo>
                    <a:pt x="33" y="41"/>
                  </a:lnTo>
                  <a:lnTo>
                    <a:pt x="23" y="35"/>
                  </a:lnTo>
                  <a:lnTo>
                    <a:pt x="23" y="21"/>
                  </a:lnTo>
                  <a:lnTo>
                    <a:pt x="53" y="0"/>
                  </a:lnTo>
                  <a:lnTo>
                    <a:pt x="61" y="0"/>
                  </a:lnTo>
                  <a:lnTo>
                    <a:pt x="94" y="21"/>
                  </a:lnTo>
                  <a:lnTo>
                    <a:pt x="94" y="35"/>
                  </a:lnTo>
                  <a:lnTo>
                    <a:pt x="84" y="41"/>
                  </a:lnTo>
                  <a:lnTo>
                    <a:pt x="84" y="41"/>
                  </a:lnTo>
                  <a:close/>
                  <a:moveTo>
                    <a:pt x="43" y="161"/>
                  </a:moveTo>
                  <a:lnTo>
                    <a:pt x="73" y="161"/>
                  </a:lnTo>
                  <a:lnTo>
                    <a:pt x="98" y="145"/>
                  </a:lnTo>
                  <a:lnTo>
                    <a:pt x="96" y="139"/>
                  </a:lnTo>
                  <a:lnTo>
                    <a:pt x="21" y="139"/>
                  </a:lnTo>
                  <a:lnTo>
                    <a:pt x="19" y="145"/>
                  </a:lnTo>
                  <a:lnTo>
                    <a:pt x="43" y="161"/>
                  </a:lnTo>
                  <a:lnTo>
                    <a:pt x="43" y="161"/>
                  </a:lnTo>
                  <a:close/>
                  <a:moveTo>
                    <a:pt x="47" y="35"/>
                  </a:moveTo>
                  <a:lnTo>
                    <a:pt x="67" y="35"/>
                  </a:lnTo>
                  <a:lnTo>
                    <a:pt x="69" y="31"/>
                  </a:lnTo>
                  <a:lnTo>
                    <a:pt x="73" y="29"/>
                  </a:lnTo>
                  <a:lnTo>
                    <a:pt x="57" y="17"/>
                  </a:lnTo>
                  <a:lnTo>
                    <a:pt x="41" y="29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35"/>
                  </a:lnTo>
                  <a:close/>
                  <a:moveTo>
                    <a:pt x="71" y="59"/>
                  </a:moveTo>
                  <a:lnTo>
                    <a:pt x="45" y="59"/>
                  </a:lnTo>
                  <a:lnTo>
                    <a:pt x="41" y="72"/>
                  </a:lnTo>
                  <a:lnTo>
                    <a:pt x="75" y="72"/>
                  </a:lnTo>
                  <a:lnTo>
                    <a:pt x="71" y="59"/>
                  </a:lnTo>
                  <a:lnTo>
                    <a:pt x="71" y="59"/>
                  </a:lnTo>
                  <a:close/>
                  <a:moveTo>
                    <a:pt x="82" y="96"/>
                  </a:moveTo>
                  <a:lnTo>
                    <a:pt x="33" y="96"/>
                  </a:lnTo>
                  <a:lnTo>
                    <a:pt x="27" y="114"/>
                  </a:lnTo>
                  <a:lnTo>
                    <a:pt x="88" y="114"/>
                  </a:lnTo>
                  <a:lnTo>
                    <a:pt x="82" y="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400597" y="1785239"/>
            <a:ext cx="2133600" cy="2133600"/>
            <a:chOff x="6266729" y="1785239"/>
            <a:chExt cx="2133600" cy="2133600"/>
          </a:xfrm>
        </p:grpSpPr>
        <p:sp>
          <p:nvSpPr>
            <p:cNvPr id="14" name="菱形 13"/>
            <p:cNvSpPr/>
            <p:nvPr/>
          </p:nvSpPr>
          <p:spPr>
            <a:xfrm>
              <a:off x="6266729" y="1785239"/>
              <a:ext cx="2133600" cy="2133600"/>
            </a:xfrm>
            <a:prstGeom prst="diamond">
              <a:avLst/>
            </a:prstGeom>
            <a:solidFill>
              <a:srgbClr val="220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Freeform 37"/>
            <p:cNvSpPr>
              <a:spLocks noEditPoints="1"/>
            </p:cNvSpPr>
            <p:nvPr/>
          </p:nvSpPr>
          <p:spPr bwMode="auto">
            <a:xfrm>
              <a:off x="6989634" y="2519553"/>
              <a:ext cx="687791" cy="664972"/>
            </a:xfrm>
            <a:custGeom>
              <a:avLst/>
              <a:gdLst>
                <a:gd name="T0" fmla="*/ 15 w 104"/>
                <a:gd name="T1" fmla="*/ 30 h 100"/>
                <a:gd name="T2" fmla="*/ 39 w 104"/>
                <a:gd name="T3" fmla="*/ 30 h 100"/>
                <a:gd name="T4" fmla="*/ 47 w 104"/>
                <a:gd name="T5" fmla="*/ 44 h 100"/>
                <a:gd name="T6" fmla="*/ 54 w 104"/>
                <a:gd name="T7" fmla="*/ 53 h 100"/>
                <a:gd name="T8" fmla="*/ 69 w 104"/>
                <a:gd name="T9" fmla="*/ 30 h 100"/>
                <a:gd name="T10" fmla="*/ 96 w 104"/>
                <a:gd name="T11" fmla="*/ 30 h 100"/>
                <a:gd name="T12" fmla="*/ 104 w 104"/>
                <a:gd name="T13" fmla="*/ 53 h 100"/>
                <a:gd name="T14" fmla="*/ 100 w 104"/>
                <a:gd name="T15" fmla="*/ 66 h 100"/>
                <a:gd name="T16" fmla="*/ 96 w 104"/>
                <a:gd name="T17" fmla="*/ 65 h 100"/>
                <a:gd name="T18" fmla="*/ 97 w 104"/>
                <a:gd name="T19" fmla="*/ 55 h 100"/>
                <a:gd name="T20" fmla="*/ 94 w 104"/>
                <a:gd name="T21" fmla="*/ 47 h 100"/>
                <a:gd name="T22" fmla="*/ 93 w 104"/>
                <a:gd name="T23" fmla="*/ 65 h 100"/>
                <a:gd name="T24" fmla="*/ 90 w 104"/>
                <a:gd name="T25" fmla="*/ 100 h 100"/>
                <a:gd name="T26" fmla="*/ 83 w 104"/>
                <a:gd name="T27" fmla="*/ 100 h 100"/>
                <a:gd name="T28" fmla="*/ 83 w 104"/>
                <a:gd name="T29" fmla="*/ 68 h 100"/>
                <a:gd name="T30" fmla="*/ 79 w 104"/>
                <a:gd name="T31" fmla="*/ 68 h 100"/>
                <a:gd name="T32" fmla="*/ 74 w 104"/>
                <a:gd name="T33" fmla="*/ 100 h 100"/>
                <a:gd name="T34" fmla="*/ 67 w 104"/>
                <a:gd name="T35" fmla="*/ 100 h 100"/>
                <a:gd name="T36" fmla="*/ 69 w 104"/>
                <a:gd name="T37" fmla="*/ 65 h 100"/>
                <a:gd name="T38" fmla="*/ 69 w 104"/>
                <a:gd name="T39" fmla="*/ 48 h 100"/>
                <a:gd name="T40" fmla="*/ 53 w 104"/>
                <a:gd name="T41" fmla="*/ 61 h 100"/>
                <a:gd name="T42" fmla="*/ 41 w 104"/>
                <a:gd name="T43" fmla="*/ 53 h 100"/>
                <a:gd name="T44" fmla="*/ 41 w 104"/>
                <a:gd name="T45" fmla="*/ 65 h 100"/>
                <a:gd name="T46" fmla="*/ 37 w 104"/>
                <a:gd name="T47" fmla="*/ 100 h 100"/>
                <a:gd name="T48" fmla="*/ 30 w 104"/>
                <a:gd name="T49" fmla="*/ 100 h 100"/>
                <a:gd name="T50" fmla="*/ 30 w 104"/>
                <a:gd name="T51" fmla="*/ 68 h 100"/>
                <a:gd name="T52" fmla="*/ 27 w 104"/>
                <a:gd name="T53" fmla="*/ 68 h 100"/>
                <a:gd name="T54" fmla="*/ 20 w 104"/>
                <a:gd name="T55" fmla="*/ 100 h 100"/>
                <a:gd name="T56" fmla="*/ 14 w 104"/>
                <a:gd name="T57" fmla="*/ 100 h 100"/>
                <a:gd name="T58" fmla="*/ 16 w 104"/>
                <a:gd name="T59" fmla="*/ 65 h 100"/>
                <a:gd name="T60" fmla="*/ 16 w 104"/>
                <a:gd name="T61" fmla="*/ 49 h 100"/>
                <a:gd name="T62" fmla="*/ 7 w 104"/>
                <a:gd name="T63" fmla="*/ 60 h 100"/>
                <a:gd name="T64" fmla="*/ 7 w 104"/>
                <a:gd name="T65" fmla="*/ 65 h 100"/>
                <a:gd name="T66" fmla="*/ 10 w 104"/>
                <a:gd name="T67" fmla="*/ 65 h 100"/>
                <a:gd name="T68" fmla="*/ 10 w 104"/>
                <a:gd name="T69" fmla="*/ 89 h 100"/>
                <a:gd name="T70" fmla="*/ 0 w 104"/>
                <a:gd name="T71" fmla="*/ 89 h 100"/>
                <a:gd name="T72" fmla="*/ 0 w 104"/>
                <a:gd name="T73" fmla="*/ 65 h 100"/>
                <a:gd name="T74" fmla="*/ 3 w 104"/>
                <a:gd name="T75" fmla="*/ 65 h 100"/>
                <a:gd name="T76" fmla="*/ 3 w 104"/>
                <a:gd name="T77" fmla="*/ 60 h 100"/>
                <a:gd name="T78" fmla="*/ 1 w 104"/>
                <a:gd name="T79" fmla="*/ 59 h 100"/>
                <a:gd name="T80" fmla="*/ 15 w 104"/>
                <a:gd name="T81" fmla="*/ 30 h 100"/>
                <a:gd name="T82" fmla="*/ 86 w 104"/>
                <a:gd name="T83" fmla="*/ 4 h 100"/>
                <a:gd name="T84" fmla="*/ 70 w 104"/>
                <a:gd name="T85" fmla="*/ 8 h 100"/>
                <a:gd name="T86" fmla="*/ 74 w 104"/>
                <a:gd name="T87" fmla="*/ 24 h 100"/>
                <a:gd name="T88" fmla="*/ 90 w 104"/>
                <a:gd name="T89" fmla="*/ 20 h 100"/>
                <a:gd name="T90" fmla="*/ 86 w 104"/>
                <a:gd name="T91" fmla="*/ 4 h 100"/>
                <a:gd name="T92" fmla="*/ 22 w 104"/>
                <a:gd name="T93" fmla="*/ 4 h 100"/>
                <a:gd name="T94" fmla="*/ 38 w 104"/>
                <a:gd name="T95" fmla="*/ 8 h 100"/>
                <a:gd name="T96" fmla="*/ 34 w 104"/>
                <a:gd name="T97" fmla="*/ 24 h 100"/>
                <a:gd name="T98" fmla="*/ 18 w 104"/>
                <a:gd name="T99" fmla="*/ 20 h 100"/>
                <a:gd name="T100" fmla="*/ 22 w 104"/>
                <a:gd name="T101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" h="100">
                  <a:moveTo>
                    <a:pt x="15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89"/>
                    <a:pt x="10" y="89"/>
                    <a:pt x="1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5" y="30"/>
                    <a:pt x="15" y="30"/>
                    <a:pt x="15" y="30"/>
                  </a:cubicBezTo>
                  <a:close/>
                  <a:moveTo>
                    <a:pt x="86" y="4"/>
                  </a:moveTo>
                  <a:cubicBezTo>
                    <a:pt x="80" y="0"/>
                    <a:pt x="73" y="2"/>
                    <a:pt x="70" y="8"/>
                  </a:cubicBezTo>
                  <a:cubicBezTo>
                    <a:pt x="67" y="13"/>
                    <a:pt x="68" y="20"/>
                    <a:pt x="74" y="24"/>
                  </a:cubicBezTo>
                  <a:cubicBezTo>
                    <a:pt x="79" y="27"/>
                    <a:pt x="87" y="25"/>
                    <a:pt x="90" y="20"/>
                  </a:cubicBezTo>
                  <a:cubicBezTo>
                    <a:pt x="93" y="14"/>
                    <a:pt x="91" y="7"/>
                    <a:pt x="86" y="4"/>
                  </a:cubicBezTo>
                  <a:close/>
                  <a:moveTo>
                    <a:pt x="22" y="4"/>
                  </a:moveTo>
                  <a:cubicBezTo>
                    <a:pt x="28" y="0"/>
                    <a:pt x="35" y="2"/>
                    <a:pt x="38" y="8"/>
                  </a:cubicBezTo>
                  <a:cubicBezTo>
                    <a:pt x="41" y="13"/>
                    <a:pt x="40" y="20"/>
                    <a:pt x="34" y="24"/>
                  </a:cubicBezTo>
                  <a:cubicBezTo>
                    <a:pt x="29" y="27"/>
                    <a:pt x="21" y="25"/>
                    <a:pt x="18" y="20"/>
                  </a:cubicBezTo>
                  <a:cubicBezTo>
                    <a:pt x="15" y="14"/>
                    <a:pt x="17" y="7"/>
                    <a:pt x="2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10819" y="1785239"/>
            <a:ext cx="2133600" cy="2133600"/>
            <a:chOff x="1316615" y="1785239"/>
            <a:chExt cx="2133600" cy="2133600"/>
          </a:xfrm>
        </p:grpSpPr>
        <p:sp>
          <p:nvSpPr>
            <p:cNvPr id="12" name="菱形 11"/>
            <p:cNvSpPr/>
            <p:nvPr/>
          </p:nvSpPr>
          <p:spPr>
            <a:xfrm>
              <a:off x="1316615" y="1785239"/>
              <a:ext cx="2133600" cy="2133600"/>
            </a:xfrm>
            <a:prstGeom prst="diamond">
              <a:avLst/>
            </a:prstGeom>
            <a:solidFill>
              <a:srgbClr val="220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Freeform 96"/>
            <p:cNvSpPr>
              <a:spLocks noEditPoints="1"/>
            </p:cNvSpPr>
            <p:nvPr/>
          </p:nvSpPr>
          <p:spPr bwMode="auto">
            <a:xfrm>
              <a:off x="2034631" y="2540742"/>
              <a:ext cx="697568" cy="622595"/>
            </a:xfrm>
            <a:custGeom>
              <a:avLst/>
              <a:gdLst>
                <a:gd name="T0" fmla="*/ 52 w 105"/>
                <a:gd name="T1" fmla="*/ 17 h 94"/>
                <a:gd name="T2" fmla="*/ 45 w 105"/>
                <a:gd name="T3" fmla="*/ 24 h 94"/>
                <a:gd name="T4" fmla="*/ 52 w 105"/>
                <a:gd name="T5" fmla="*/ 31 h 94"/>
                <a:gd name="T6" fmla="*/ 59 w 105"/>
                <a:gd name="T7" fmla="*/ 24 h 94"/>
                <a:gd name="T8" fmla="*/ 52 w 105"/>
                <a:gd name="T9" fmla="*/ 17 h 94"/>
                <a:gd name="T10" fmla="*/ 11 w 105"/>
                <a:gd name="T11" fmla="*/ 37 h 94"/>
                <a:gd name="T12" fmla="*/ 5 w 105"/>
                <a:gd name="T13" fmla="*/ 49 h 94"/>
                <a:gd name="T14" fmla="*/ 0 w 105"/>
                <a:gd name="T15" fmla="*/ 60 h 94"/>
                <a:gd name="T16" fmla="*/ 7 w 105"/>
                <a:gd name="T17" fmla="*/ 60 h 94"/>
                <a:gd name="T18" fmla="*/ 18 w 105"/>
                <a:gd name="T19" fmla="*/ 80 h 94"/>
                <a:gd name="T20" fmla="*/ 52 w 105"/>
                <a:gd name="T21" fmla="*/ 94 h 94"/>
                <a:gd name="T22" fmla="*/ 85 w 105"/>
                <a:gd name="T23" fmla="*/ 80 h 94"/>
                <a:gd name="T24" fmla="*/ 91 w 105"/>
                <a:gd name="T25" fmla="*/ 73 h 94"/>
                <a:gd name="T26" fmla="*/ 79 w 105"/>
                <a:gd name="T27" fmla="*/ 73 h 94"/>
                <a:gd name="T28" fmla="*/ 78 w 105"/>
                <a:gd name="T29" fmla="*/ 74 h 94"/>
                <a:gd name="T30" fmla="*/ 52 w 105"/>
                <a:gd name="T31" fmla="*/ 85 h 94"/>
                <a:gd name="T32" fmla="*/ 25 w 105"/>
                <a:gd name="T33" fmla="*/ 74 h 94"/>
                <a:gd name="T34" fmla="*/ 17 w 105"/>
                <a:gd name="T35" fmla="*/ 60 h 94"/>
                <a:gd name="T36" fmla="*/ 22 w 105"/>
                <a:gd name="T37" fmla="*/ 60 h 94"/>
                <a:gd name="T38" fmla="*/ 16 w 105"/>
                <a:gd name="T39" fmla="*/ 49 h 94"/>
                <a:gd name="T40" fmla="*/ 11 w 105"/>
                <a:gd name="T41" fmla="*/ 37 h 94"/>
                <a:gd name="T42" fmla="*/ 93 w 105"/>
                <a:gd name="T43" fmla="*/ 63 h 94"/>
                <a:gd name="T44" fmla="*/ 88 w 105"/>
                <a:gd name="T45" fmla="*/ 52 h 94"/>
                <a:gd name="T46" fmla="*/ 82 w 105"/>
                <a:gd name="T47" fmla="*/ 40 h 94"/>
                <a:gd name="T48" fmla="*/ 88 w 105"/>
                <a:gd name="T49" fmla="*/ 40 h 94"/>
                <a:gd name="T50" fmla="*/ 78 w 105"/>
                <a:gd name="T51" fmla="*/ 21 h 94"/>
                <a:gd name="T52" fmla="*/ 52 w 105"/>
                <a:gd name="T53" fmla="*/ 10 h 94"/>
                <a:gd name="T54" fmla="*/ 25 w 105"/>
                <a:gd name="T55" fmla="*/ 21 h 94"/>
                <a:gd name="T56" fmla="*/ 22 w 105"/>
                <a:gd name="T57" fmla="*/ 25 h 94"/>
                <a:gd name="T58" fmla="*/ 10 w 105"/>
                <a:gd name="T59" fmla="*/ 25 h 94"/>
                <a:gd name="T60" fmla="*/ 18 w 105"/>
                <a:gd name="T61" fmla="*/ 14 h 94"/>
                <a:gd name="T62" fmla="*/ 52 w 105"/>
                <a:gd name="T63" fmla="*/ 0 h 94"/>
                <a:gd name="T64" fmla="*/ 85 w 105"/>
                <a:gd name="T65" fmla="*/ 14 h 94"/>
                <a:gd name="T66" fmla="*/ 98 w 105"/>
                <a:gd name="T67" fmla="*/ 40 h 94"/>
                <a:gd name="T68" fmla="*/ 105 w 105"/>
                <a:gd name="T69" fmla="*/ 40 h 94"/>
                <a:gd name="T70" fmla="*/ 99 w 105"/>
                <a:gd name="T71" fmla="*/ 52 h 94"/>
                <a:gd name="T72" fmla="*/ 93 w 105"/>
                <a:gd name="T73" fmla="*/ 63 h 94"/>
                <a:gd name="T74" fmla="*/ 40 w 105"/>
                <a:gd name="T75" fmla="*/ 50 h 94"/>
                <a:gd name="T76" fmla="*/ 43 w 105"/>
                <a:gd name="T77" fmla="*/ 33 h 94"/>
                <a:gd name="T78" fmla="*/ 60 w 105"/>
                <a:gd name="T79" fmla="*/ 33 h 94"/>
                <a:gd name="T80" fmla="*/ 64 w 105"/>
                <a:gd name="T81" fmla="*/ 51 h 94"/>
                <a:gd name="T82" fmla="*/ 59 w 105"/>
                <a:gd name="T83" fmla="*/ 54 h 94"/>
                <a:gd name="T84" fmla="*/ 60 w 105"/>
                <a:gd name="T85" fmla="*/ 78 h 94"/>
                <a:gd name="T86" fmla="*/ 54 w 105"/>
                <a:gd name="T87" fmla="*/ 78 h 94"/>
                <a:gd name="T88" fmla="*/ 53 w 105"/>
                <a:gd name="T89" fmla="*/ 57 h 94"/>
                <a:gd name="T90" fmla="*/ 50 w 105"/>
                <a:gd name="T91" fmla="*/ 57 h 94"/>
                <a:gd name="T92" fmla="*/ 49 w 105"/>
                <a:gd name="T93" fmla="*/ 78 h 94"/>
                <a:gd name="T94" fmla="*/ 43 w 105"/>
                <a:gd name="T95" fmla="*/ 78 h 94"/>
                <a:gd name="T96" fmla="*/ 44 w 105"/>
                <a:gd name="T97" fmla="*/ 54 h 94"/>
                <a:gd name="T98" fmla="*/ 40 w 105"/>
                <a:gd name="T99" fmla="*/ 5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" h="94">
                  <a:moveTo>
                    <a:pt x="52" y="17"/>
                  </a:moveTo>
                  <a:cubicBezTo>
                    <a:pt x="48" y="17"/>
                    <a:pt x="45" y="20"/>
                    <a:pt x="45" y="24"/>
                  </a:cubicBezTo>
                  <a:cubicBezTo>
                    <a:pt x="45" y="28"/>
                    <a:pt x="48" y="31"/>
                    <a:pt x="52" y="31"/>
                  </a:cubicBezTo>
                  <a:cubicBezTo>
                    <a:pt x="56" y="31"/>
                    <a:pt x="59" y="28"/>
                    <a:pt x="59" y="24"/>
                  </a:cubicBezTo>
                  <a:cubicBezTo>
                    <a:pt x="59" y="20"/>
                    <a:pt x="56" y="17"/>
                    <a:pt x="52" y="17"/>
                  </a:cubicBezTo>
                  <a:close/>
                  <a:moveTo>
                    <a:pt x="11" y="37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9" y="68"/>
                    <a:pt x="13" y="75"/>
                    <a:pt x="18" y="80"/>
                  </a:cubicBezTo>
                  <a:cubicBezTo>
                    <a:pt x="27" y="89"/>
                    <a:pt x="39" y="94"/>
                    <a:pt x="52" y="94"/>
                  </a:cubicBezTo>
                  <a:cubicBezTo>
                    <a:pt x="65" y="94"/>
                    <a:pt x="76" y="89"/>
                    <a:pt x="85" y="80"/>
                  </a:cubicBezTo>
                  <a:cubicBezTo>
                    <a:pt x="87" y="78"/>
                    <a:pt x="89" y="75"/>
                    <a:pt x="91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8" y="73"/>
                    <a:pt x="78" y="74"/>
                  </a:cubicBezTo>
                  <a:cubicBezTo>
                    <a:pt x="71" y="80"/>
                    <a:pt x="62" y="85"/>
                    <a:pt x="52" y="85"/>
                  </a:cubicBezTo>
                  <a:cubicBezTo>
                    <a:pt x="41" y="85"/>
                    <a:pt x="32" y="80"/>
                    <a:pt x="25" y="74"/>
                  </a:cubicBezTo>
                  <a:cubicBezTo>
                    <a:pt x="21" y="70"/>
                    <a:pt x="18" y="65"/>
                    <a:pt x="17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1" y="37"/>
                    <a:pt x="11" y="37"/>
                    <a:pt x="11" y="37"/>
                  </a:cubicBezTo>
                  <a:close/>
                  <a:moveTo>
                    <a:pt x="93" y="63"/>
                  </a:moveTo>
                  <a:cubicBezTo>
                    <a:pt x="88" y="52"/>
                    <a:pt x="88" y="52"/>
                    <a:pt x="88" y="52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33"/>
                    <a:pt x="83" y="26"/>
                    <a:pt x="78" y="21"/>
                  </a:cubicBezTo>
                  <a:cubicBezTo>
                    <a:pt x="71" y="14"/>
                    <a:pt x="62" y="10"/>
                    <a:pt x="52" y="10"/>
                  </a:cubicBezTo>
                  <a:cubicBezTo>
                    <a:pt x="41" y="10"/>
                    <a:pt x="32" y="14"/>
                    <a:pt x="25" y="21"/>
                  </a:cubicBezTo>
                  <a:cubicBezTo>
                    <a:pt x="24" y="22"/>
                    <a:pt x="23" y="23"/>
                    <a:pt x="22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21"/>
                    <a:pt x="15" y="17"/>
                    <a:pt x="18" y="14"/>
                  </a:cubicBezTo>
                  <a:cubicBezTo>
                    <a:pt x="27" y="6"/>
                    <a:pt x="39" y="0"/>
                    <a:pt x="52" y="0"/>
                  </a:cubicBezTo>
                  <a:cubicBezTo>
                    <a:pt x="65" y="0"/>
                    <a:pt x="76" y="6"/>
                    <a:pt x="85" y="14"/>
                  </a:cubicBezTo>
                  <a:cubicBezTo>
                    <a:pt x="92" y="21"/>
                    <a:pt x="96" y="30"/>
                    <a:pt x="98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3" y="63"/>
                    <a:pt x="93" y="63"/>
                    <a:pt x="93" y="63"/>
                  </a:cubicBezTo>
                  <a:close/>
                  <a:moveTo>
                    <a:pt x="40" y="50"/>
                  </a:moveTo>
                  <a:cubicBezTo>
                    <a:pt x="43" y="33"/>
                    <a:pt x="43" y="33"/>
                    <a:pt x="43" y="33"/>
                  </a:cubicBezTo>
                  <a:cubicBezTo>
                    <a:pt x="62" y="33"/>
                    <a:pt x="42" y="33"/>
                    <a:pt x="60" y="33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3" y="52"/>
                    <a:pt x="42" y="51"/>
                    <a:pt x="4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045486" y="1785239"/>
            <a:ext cx="2133600" cy="2133600"/>
            <a:chOff x="8741786" y="1785239"/>
            <a:chExt cx="2133600" cy="2133600"/>
          </a:xfrm>
        </p:grpSpPr>
        <p:sp>
          <p:nvSpPr>
            <p:cNvPr id="15" name="菱形 14"/>
            <p:cNvSpPr/>
            <p:nvPr/>
          </p:nvSpPr>
          <p:spPr>
            <a:xfrm>
              <a:off x="8741786" y="1785239"/>
              <a:ext cx="2133600" cy="2133600"/>
            </a:xfrm>
            <a:prstGeom prst="diamond">
              <a:avLst/>
            </a:prstGeom>
            <a:solidFill>
              <a:srgbClr val="220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97"/>
            <p:cNvSpPr>
              <a:spLocks noEditPoints="1"/>
            </p:cNvSpPr>
            <p:nvPr/>
          </p:nvSpPr>
          <p:spPr bwMode="auto">
            <a:xfrm>
              <a:off x="9524995" y="2607564"/>
              <a:ext cx="567182" cy="488950"/>
            </a:xfrm>
            <a:custGeom>
              <a:avLst/>
              <a:gdLst>
                <a:gd name="T0" fmla="*/ 0 w 86"/>
                <a:gd name="T1" fmla="*/ 17 h 74"/>
                <a:gd name="T2" fmla="*/ 22 w 86"/>
                <a:gd name="T3" fmla="*/ 17 h 74"/>
                <a:gd name="T4" fmla="*/ 22 w 86"/>
                <a:gd name="T5" fmla="*/ 12 h 74"/>
                <a:gd name="T6" fmla="*/ 26 w 86"/>
                <a:gd name="T7" fmla="*/ 4 h 74"/>
                <a:gd name="T8" fmla="*/ 26 w 86"/>
                <a:gd name="T9" fmla="*/ 4 h 74"/>
                <a:gd name="T10" fmla="*/ 26 w 86"/>
                <a:gd name="T11" fmla="*/ 4 h 74"/>
                <a:gd name="T12" fmla="*/ 34 w 86"/>
                <a:gd name="T13" fmla="*/ 0 h 74"/>
                <a:gd name="T14" fmla="*/ 52 w 86"/>
                <a:gd name="T15" fmla="*/ 0 h 74"/>
                <a:gd name="T16" fmla="*/ 60 w 86"/>
                <a:gd name="T17" fmla="*/ 4 h 74"/>
                <a:gd name="T18" fmla="*/ 64 w 86"/>
                <a:gd name="T19" fmla="*/ 12 h 74"/>
                <a:gd name="T20" fmla="*/ 64 w 86"/>
                <a:gd name="T21" fmla="*/ 17 h 74"/>
                <a:gd name="T22" fmla="*/ 86 w 86"/>
                <a:gd name="T23" fmla="*/ 17 h 74"/>
                <a:gd name="T24" fmla="*/ 86 w 86"/>
                <a:gd name="T25" fmla="*/ 74 h 74"/>
                <a:gd name="T26" fmla="*/ 0 w 86"/>
                <a:gd name="T27" fmla="*/ 74 h 74"/>
                <a:gd name="T28" fmla="*/ 0 w 86"/>
                <a:gd name="T29" fmla="*/ 17 h 74"/>
                <a:gd name="T30" fmla="*/ 15 w 86"/>
                <a:gd name="T31" fmla="*/ 31 h 74"/>
                <a:gd name="T32" fmla="*/ 15 w 86"/>
                <a:gd name="T33" fmla="*/ 34 h 74"/>
                <a:gd name="T34" fmla="*/ 71 w 86"/>
                <a:gd name="T35" fmla="*/ 34 h 74"/>
                <a:gd name="T36" fmla="*/ 71 w 86"/>
                <a:gd name="T37" fmla="*/ 31 h 74"/>
                <a:gd name="T38" fmla="*/ 15 w 86"/>
                <a:gd name="T39" fmla="*/ 31 h 74"/>
                <a:gd name="T40" fmla="*/ 15 w 86"/>
                <a:gd name="T41" fmla="*/ 57 h 74"/>
                <a:gd name="T42" fmla="*/ 15 w 86"/>
                <a:gd name="T43" fmla="*/ 61 h 74"/>
                <a:gd name="T44" fmla="*/ 71 w 86"/>
                <a:gd name="T45" fmla="*/ 61 h 74"/>
                <a:gd name="T46" fmla="*/ 71 w 86"/>
                <a:gd name="T47" fmla="*/ 57 h 74"/>
                <a:gd name="T48" fmla="*/ 15 w 86"/>
                <a:gd name="T49" fmla="*/ 57 h 74"/>
                <a:gd name="T50" fmla="*/ 15 w 86"/>
                <a:gd name="T51" fmla="*/ 43 h 74"/>
                <a:gd name="T52" fmla="*/ 15 w 86"/>
                <a:gd name="T53" fmla="*/ 47 h 74"/>
                <a:gd name="T54" fmla="*/ 71 w 86"/>
                <a:gd name="T55" fmla="*/ 47 h 74"/>
                <a:gd name="T56" fmla="*/ 71 w 86"/>
                <a:gd name="T57" fmla="*/ 43 h 74"/>
                <a:gd name="T58" fmla="*/ 15 w 86"/>
                <a:gd name="T59" fmla="*/ 43 h 74"/>
                <a:gd name="T60" fmla="*/ 30 w 86"/>
                <a:gd name="T61" fmla="*/ 17 h 74"/>
                <a:gd name="T62" fmla="*/ 56 w 86"/>
                <a:gd name="T63" fmla="*/ 17 h 74"/>
                <a:gd name="T64" fmla="*/ 56 w 86"/>
                <a:gd name="T65" fmla="*/ 12 h 74"/>
                <a:gd name="T66" fmla="*/ 55 w 86"/>
                <a:gd name="T67" fmla="*/ 9 h 74"/>
                <a:gd name="T68" fmla="*/ 52 w 86"/>
                <a:gd name="T69" fmla="*/ 7 h 74"/>
                <a:gd name="T70" fmla="*/ 34 w 86"/>
                <a:gd name="T71" fmla="*/ 7 h 74"/>
                <a:gd name="T72" fmla="*/ 31 w 86"/>
                <a:gd name="T73" fmla="*/ 9 h 74"/>
                <a:gd name="T74" fmla="*/ 31 w 86"/>
                <a:gd name="T75" fmla="*/ 9 h 74"/>
                <a:gd name="T76" fmla="*/ 30 w 86"/>
                <a:gd name="T77" fmla="*/ 12 h 74"/>
                <a:gd name="T78" fmla="*/ 30 w 86"/>
                <a:gd name="T79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74">
                  <a:moveTo>
                    <a:pt x="0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9"/>
                    <a:pt x="24" y="6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1"/>
                    <a:pt x="31" y="0"/>
                    <a:pt x="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1"/>
                    <a:pt x="60" y="4"/>
                  </a:cubicBezTo>
                  <a:cubicBezTo>
                    <a:pt x="62" y="6"/>
                    <a:pt x="64" y="9"/>
                    <a:pt x="64" y="1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7"/>
                    <a:pt x="0" y="17"/>
                    <a:pt x="0" y="17"/>
                  </a:cubicBezTo>
                  <a:close/>
                  <a:moveTo>
                    <a:pt x="15" y="3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15" y="31"/>
                    <a:pt x="15" y="31"/>
                    <a:pt x="15" y="31"/>
                  </a:cubicBezTo>
                  <a:close/>
                  <a:moveTo>
                    <a:pt x="15" y="57"/>
                  </a:moveTo>
                  <a:cubicBezTo>
                    <a:pt x="15" y="61"/>
                    <a:pt x="15" y="61"/>
                    <a:pt x="15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15" y="43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15" y="43"/>
                    <a:pt x="15" y="43"/>
                    <a:pt x="15" y="43"/>
                  </a:cubicBezTo>
                  <a:close/>
                  <a:moveTo>
                    <a:pt x="30" y="17"/>
                  </a:moveTo>
                  <a:cubicBezTo>
                    <a:pt x="56" y="17"/>
                    <a:pt x="56" y="17"/>
                    <a:pt x="56" y="1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1"/>
                    <a:pt x="56" y="9"/>
                    <a:pt x="55" y="9"/>
                  </a:cubicBezTo>
                  <a:cubicBezTo>
                    <a:pt x="54" y="8"/>
                    <a:pt x="53" y="7"/>
                    <a:pt x="5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2" y="8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9"/>
                    <a:pt x="30" y="11"/>
                    <a:pt x="30" y="12"/>
                  </a:cubicBezTo>
                  <a:lnTo>
                    <a:pt x="3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77739" y="4251479"/>
            <a:ext cx="2399760" cy="1748347"/>
            <a:chOff x="889088" y="3551560"/>
            <a:chExt cx="2399760" cy="1748347"/>
          </a:xfrm>
        </p:grpSpPr>
        <p:sp>
          <p:nvSpPr>
            <p:cNvPr id="22" name="文本框 21"/>
            <p:cNvSpPr txBox="1"/>
            <p:nvPr/>
          </p:nvSpPr>
          <p:spPr>
            <a:xfrm>
              <a:off x="936533" y="3551560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9088" y="3976468"/>
              <a:ext cx="23997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22628" y="4251479"/>
            <a:ext cx="2399760" cy="1748347"/>
            <a:chOff x="889088" y="3551560"/>
            <a:chExt cx="2399760" cy="1748347"/>
          </a:xfrm>
        </p:grpSpPr>
        <p:sp>
          <p:nvSpPr>
            <p:cNvPr id="25" name="文本框 24"/>
            <p:cNvSpPr txBox="1"/>
            <p:nvPr/>
          </p:nvSpPr>
          <p:spPr>
            <a:xfrm>
              <a:off x="936533" y="3551560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89088" y="3976468"/>
              <a:ext cx="23997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67517" y="4251479"/>
            <a:ext cx="2399760" cy="1748347"/>
            <a:chOff x="889088" y="3551560"/>
            <a:chExt cx="2399760" cy="1748347"/>
          </a:xfrm>
        </p:grpSpPr>
        <p:sp>
          <p:nvSpPr>
            <p:cNvPr id="28" name="文本框 27"/>
            <p:cNvSpPr txBox="1"/>
            <p:nvPr/>
          </p:nvSpPr>
          <p:spPr>
            <a:xfrm>
              <a:off x="936533" y="3551560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89088" y="3976468"/>
              <a:ext cx="23997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912406" y="4251479"/>
            <a:ext cx="2399760" cy="1748347"/>
            <a:chOff x="889088" y="3551560"/>
            <a:chExt cx="2399760" cy="1748347"/>
          </a:xfrm>
        </p:grpSpPr>
        <p:sp>
          <p:nvSpPr>
            <p:cNvPr id="31" name="文本框 30"/>
            <p:cNvSpPr txBox="1"/>
            <p:nvPr/>
          </p:nvSpPr>
          <p:spPr>
            <a:xfrm>
              <a:off x="936533" y="3551560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89088" y="3976468"/>
              <a:ext cx="23997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7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6470058" y="2120899"/>
            <a:ext cx="1156885" cy="939800"/>
            <a:chOff x="1809157" y="2374900"/>
            <a:chExt cx="1156885" cy="939800"/>
          </a:xfrm>
        </p:grpSpPr>
        <p:grpSp>
          <p:nvGrpSpPr>
            <p:cNvPr id="55" name="组合 54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714851" y="2036802"/>
            <a:ext cx="2990398" cy="1107995"/>
            <a:chOff x="8429591" y="2102002"/>
            <a:chExt cx="2990398" cy="1107995"/>
          </a:xfrm>
        </p:grpSpPr>
        <p:sp>
          <p:nvSpPr>
            <p:cNvPr id="34" name="文本框 33"/>
            <p:cNvSpPr txBox="1"/>
            <p:nvPr/>
          </p:nvSpPr>
          <p:spPr>
            <a:xfrm>
              <a:off x="8429591" y="2102002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429591" y="2625222"/>
              <a:ext cx="2990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14851" y="3440541"/>
            <a:ext cx="2990398" cy="1107995"/>
            <a:chOff x="8429591" y="2102002"/>
            <a:chExt cx="2990398" cy="1107995"/>
          </a:xfrm>
        </p:grpSpPr>
        <p:sp>
          <p:nvSpPr>
            <p:cNvPr id="38" name="文本框 37"/>
            <p:cNvSpPr txBox="1"/>
            <p:nvPr/>
          </p:nvSpPr>
          <p:spPr>
            <a:xfrm>
              <a:off x="8429591" y="2102002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429591" y="2625222"/>
              <a:ext cx="2990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14851" y="4844281"/>
            <a:ext cx="2990398" cy="1107995"/>
            <a:chOff x="8429591" y="2102002"/>
            <a:chExt cx="2990398" cy="1107995"/>
          </a:xfrm>
        </p:grpSpPr>
        <p:sp>
          <p:nvSpPr>
            <p:cNvPr id="41" name="文本框 40"/>
            <p:cNvSpPr txBox="1"/>
            <p:nvPr/>
          </p:nvSpPr>
          <p:spPr>
            <a:xfrm>
              <a:off x="8429591" y="2102002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429591" y="2625222"/>
              <a:ext cx="2990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858351" y="2036802"/>
            <a:ext cx="2990398" cy="1107995"/>
            <a:chOff x="8429591" y="2102002"/>
            <a:chExt cx="2990398" cy="1107995"/>
          </a:xfrm>
        </p:grpSpPr>
        <p:sp>
          <p:nvSpPr>
            <p:cNvPr id="44" name="文本框 43"/>
            <p:cNvSpPr txBox="1"/>
            <p:nvPr/>
          </p:nvSpPr>
          <p:spPr>
            <a:xfrm>
              <a:off x="8429591" y="2102002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429591" y="2625222"/>
              <a:ext cx="2990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858351" y="3440541"/>
            <a:ext cx="2990398" cy="1107995"/>
            <a:chOff x="8429591" y="2102002"/>
            <a:chExt cx="2990398" cy="1107995"/>
          </a:xfrm>
        </p:grpSpPr>
        <p:sp>
          <p:nvSpPr>
            <p:cNvPr id="47" name="文本框 46"/>
            <p:cNvSpPr txBox="1"/>
            <p:nvPr/>
          </p:nvSpPr>
          <p:spPr>
            <a:xfrm>
              <a:off x="8429591" y="2102002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429591" y="2625222"/>
              <a:ext cx="2990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858351" y="4844281"/>
            <a:ext cx="2990398" cy="1107995"/>
            <a:chOff x="8429591" y="2102002"/>
            <a:chExt cx="2990398" cy="1107995"/>
          </a:xfrm>
        </p:grpSpPr>
        <p:sp>
          <p:nvSpPr>
            <p:cNvPr id="50" name="文本框 49"/>
            <p:cNvSpPr txBox="1"/>
            <p:nvPr/>
          </p:nvSpPr>
          <p:spPr>
            <a:xfrm>
              <a:off x="8429591" y="2102002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429591" y="2625222"/>
              <a:ext cx="2990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CLICK HERE TO ADD YOUR TITLE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40858" y="2120899"/>
            <a:ext cx="1156885" cy="939800"/>
            <a:chOff x="1809157" y="2374900"/>
            <a:chExt cx="1156885" cy="939800"/>
          </a:xfrm>
        </p:grpSpPr>
        <p:grpSp>
          <p:nvGrpSpPr>
            <p:cNvPr id="6" name="组合 5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70058" y="3524638"/>
            <a:ext cx="1156885" cy="939800"/>
            <a:chOff x="1809157" y="2374900"/>
            <a:chExt cx="1156885" cy="939800"/>
          </a:xfrm>
        </p:grpSpPr>
        <p:grpSp>
          <p:nvGrpSpPr>
            <p:cNvPr id="60" name="组合 59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4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440858" y="3524638"/>
            <a:ext cx="1156885" cy="939800"/>
            <a:chOff x="1809157" y="2374900"/>
            <a:chExt cx="1156885" cy="9398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3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470058" y="4928378"/>
            <a:ext cx="1156885" cy="939800"/>
            <a:chOff x="1809157" y="2374900"/>
            <a:chExt cx="1156885" cy="939800"/>
          </a:xfrm>
        </p:grpSpPr>
        <p:grpSp>
          <p:nvGrpSpPr>
            <p:cNvPr id="70" name="组合 69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6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440858" y="4928378"/>
            <a:ext cx="1156885" cy="939800"/>
            <a:chOff x="1809157" y="2374900"/>
            <a:chExt cx="1156885" cy="939800"/>
          </a:xfrm>
        </p:grpSpPr>
        <p:grpSp>
          <p:nvGrpSpPr>
            <p:cNvPr id="75" name="组合 74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本框 75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5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CLICK HERE TO ADD YOUR TITLE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33"/>
          <a:stretch/>
        </p:blipFill>
        <p:spPr>
          <a:xfrm>
            <a:off x="589724" y="1444373"/>
            <a:ext cx="4007556" cy="49225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395331" y="2561238"/>
            <a:ext cx="2990398" cy="1107995"/>
            <a:chOff x="8429591" y="2102002"/>
            <a:chExt cx="2990398" cy="1107995"/>
          </a:xfrm>
        </p:grpSpPr>
        <p:sp>
          <p:nvSpPr>
            <p:cNvPr id="5" name="文本框 4"/>
            <p:cNvSpPr txBox="1"/>
            <p:nvPr/>
          </p:nvSpPr>
          <p:spPr>
            <a:xfrm>
              <a:off x="8429591" y="2102002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429591" y="2625222"/>
              <a:ext cx="2990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331" y="4630307"/>
            <a:ext cx="2990398" cy="1107995"/>
            <a:chOff x="8429591" y="2102002"/>
            <a:chExt cx="2990398" cy="1107995"/>
          </a:xfrm>
        </p:grpSpPr>
        <p:sp>
          <p:nvSpPr>
            <p:cNvPr id="8" name="文本框 7"/>
            <p:cNvSpPr txBox="1"/>
            <p:nvPr/>
          </p:nvSpPr>
          <p:spPr>
            <a:xfrm>
              <a:off x="8429591" y="2102002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429591" y="2625222"/>
              <a:ext cx="2990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706598" y="2561238"/>
            <a:ext cx="2990398" cy="1107995"/>
            <a:chOff x="8429591" y="2102002"/>
            <a:chExt cx="2990398" cy="1107995"/>
          </a:xfrm>
        </p:grpSpPr>
        <p:sp>
          <p:nvSpPr>
            <p:cNvPr id="11" name="文本框 10"/>
            <p:cNvSpPr txBox="1"/>
            <p:nvPr/>
          </p:nvSpPr>
          <p:spPr>
            <a:xfrm>
              <a:off x="8429591" y="2102002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29591" y="2625222"/>
              <a:ext cx="2990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706598" y="4630307"/>
            <a:ext cx="2990398" cy="1107995"/>
            <a:chOff x="8429591" y="2102002"/>
            <a:chExt cx="2990398" cy="1107995"/>
          </a:xfrm>
        </p:grpSpPr>
        <p:sp>
          <p:nvSpPr>
            <p:cNvPr id="14" name="文本框 13"/>
            <p:cNvSpPr txBox="1"/>
            <p:nvPr/>
          </p:nvSpPr>
          <p:spPr>
            <a:xfrm>
              <a:off x="8429591" y="2102002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429591" y="2625222"/>
              <a:ext cx="2990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sp>
        <p:nvSpPr>
          <p:cNvPr id="17" name="Freeform 11"/>
          <p:cNvSpPr>
            <a:spLocks/>
          </p:cNvSpPr>
          <p:nvPr/>
        </p:nvSpPr>
        <p:spPr bwMode="auto">
          <a:xfrm>
            <a:off x="5653727" y="4199856"/>
            <a:ext cx="268830" cy="494986"/>
          </a:xfrm>
          <a:custGeom>
            <a:avLst/>
            <a:gdLst>
              <a:gd name="T0" fmla="*/ 53 w 126"/>
              <a:gd name="T1" fmla="*/ 0 h 232"/>
              <a:gd name="T2" fmla="*/ 114 w 126"/>
              <a:gd name="T3" fmla="*/ 0 h 232"/>
              <a:gd name="T4" fmla="*/ 114 w 126"/>
              <a:gd name="T5" fmla="*/ 37 h 232"/>
              <a:gd name="T6" fmla="*/ 101 w 126"/>
              <a:gd name="T7" fmla="*/ 37 h 232"/>
              <a:gd name="T8" fmla="*/ 126 w 126"/>
              <a:gd name="T9" fmla="*/ 191 h 232"/>
              <a:gd name="T10" fmla="*/ 85 w 126"/>
              <a:gd name="T11" fmla="*/ 232 h 232"/>
              <a:gd name="T12" fmla="*/ 40 w 126"/>
              <a:gd name="T13" fmla="*/ 193 h 232"/>
              <a:gd name="T14" fmla="*/ 55 w 126"/>
              <a:gd name="T15" fmla="*/ 108 h 232"/>
              <a:gd name="T16" fmla="*/ 10 w 126"/>
              <a:gd name="T17" fmla="*/ 147 h 232"/>
              <a:gd name="T18" fmla="*/ 0 w 126"/>
              <a:gd name="T19" fmla="*/ 130 h 232"/>
              <a:gd name="T20" fmla="*/ 61 w 126"/>
              <a:gd name="T21" fmla="*/ 65 h 232"/>
              <a:gd name="T22" fmla="*/ 65 w 126"/>
              <a:gd name="T23" fmla="*/ 37 h 232"/>
              <a:gd name="T24" fmla="*/ 53 w 126"/>
              <a:gd name="T25" fmla="*/ 37 h 232"/>
              <a:gd name="T26" fmla="*/ 53 w 126"/>
              <a:gd name="T27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232">
                <a:moveTo>
                  <a:pt x="53" y="0"/>
                </a:moveTo>
                <a:lnTo>
                  <a:pt x="114" y="0"/>
                </a:lnTo>
                <a:lnTo>
                  <a:pt x="114" y="37"/>
                </a:lnTo>
                <a:lnTo>
                  <a:pt x="101" y="37"/>
                </a:lnTo>
                <a:lnTo>
                  <a:pt x="126" y="191"/>
                </a:lnTo>
                <a:lnTo>
                  <a:pt x="85" y="232"/>
                </a:lnTo>
                <a:lnTo>
                  <a:pt x="40" y="193"/>
                </a:lnTo>
                <a:lnTo>
                  <a:pt x="55" y="108"/>
                </a:lnTo>
                <a:lnTo>
                  <a:pt x="10" y="147"/>
                </a:lnTo>
                <a:lnTo>
                  <a:pt x="0" y="130"/>
                </a:lnTo>
                <a:lnTo>
                  <a:pt x="61" y="65"/>
                </a:lnTo>
                <a:lnTo>
                  <a:pt x="65" y="37"/>
                </a:lnTo>
                <a:lnTo>
                  <a:pt x="53" y="37"/>
                </a:lnTo>
                <a:lnTo>
                  <a:pt x="53" y="0"/>
                </a:lnTo>
                <a:close/>
              </a:path>
            </a:pathLst>
          </a:custGeom>
          <a:solidFill>
            <a:srgbClr val="22091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33"/>
          <p:cNvSpPr>
            <a:spLocks noEditPoints="1"/>
          </p:cNvSpPr>
          <p:nvPr/>
        </p:nvSpPr>
        <p:spPr bwMode="auto">
          <a:xfrm>
            <a:off x="9042245" y="4184214"/>
            <a:ext cx="292298" cy="458714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5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79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4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4 w 67"/>
              <a:gd name="T27" fmla="*/ 69 h 106"/>
              <a:gd name="T28" fmla="*/ 16 w 67"/>
              <a:gd name="T29" fmla="*/ 62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0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1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4 w 67"/>
              <a:gd name="T57" fmla="*/ 15 h 106"/>
              <a:gd name="T58" fmla="*/ 11 w 67"/>
              <a:gd name="T59" fmla="*/ 47 h 106"/>
              <a:gd name="T60" fmla="*/ 23 w 67"/>
              <a:gd name="T61" fmla="*/ 58 h 106"/>
              <a:gd name="T62" fmla="*/ 23 w 67"/>
              <a:gd name="T63" fmla="*/ 67 h 106"/>
              <a:gd name="T64" fmla="*/ 29 w 67"/>
              <a:gd name="T65" fmla="*/ 51 h 106"/>
              <a:gd name="T66" fmla="*/ 25 w 67"/>
              <a:gd name="T67" fmla="*/ 38 h 106"/>
              <a:gd name="T68" fmla="*/ 40 w 67"/>
              <a:gd name="T69" fmla="*/ 42 h 106"/>
              <a:gd name="T70" fmla="*/ 36 w 67"/>
              <a:gd name="T71" fmla="*/ 41 h 106"/>
              <a:gd name="T72" fmla="*/ 30 w 67"/>
              <a:gd name="T73" fmla="*/ 41 h 106"/>
              <a:gd name="T74" fmla="*/ 27 w 67"/>
              <a:gd name="T75" fmla="*/ 42 h 106"/>
              <a:gd name="T76" fmla="*/ 32 w 67"/>
              <a:gd name="T77" fmla="*/ 50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89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6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4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5"/>
                  <a:pt x="56" y="59"/>
                  <a:pt x="51" y="62"/>
                </a:cubicBez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7"/>
                  <a:pt x="56" y="67"/>
                  <a:pt x="56" y="67"/>
                </a:cubicBezTo>
                <a:cubicBezTo>
                  <a:pt x="57" y="69"/>
                  <a:pt x="57" y="71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89"/>
                  <a:pt x="56" y="91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15" y="97"/>
                  <a:pt x="15" y="97"/>
                  <a:pt x="15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2" y="94"/>
                  <a:pt x="12" y="94"/>
                  <a:pt x="12" y="94"/>
                </a:cubicBezTo>
                <a:cubicBezTo>
                  <a:pt x="11" y="93"/>
                  <a:pt x="10" y="91"/>
                  <a:pt x="10" y="89"/>
                </a:cubicBezTo>
                <a:cubicBezTo>
                  <a:pt x="10" y="87"/>
                  <a:pt x="11" y="85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0"/>
                  <a:pt x="10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2"/>
                  <a:pt x="16" y="62"/>
                  <a:pt x="16" y="62"/>
                </a:cubicBezTo>
                <a:cubicBezTo>
                  <a:pt x="11" y="60"/>
                  <a:pt x="7" y="56"/>
                  <a:pt x="5" y="51"/>
                </a:cubicBezTo>
                <a:cubicBezTo>
                  <a:pt x="1" y="46"/>
                  <a:pt x="0" y="40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6" y="40"/>
                  <a:pt x="27" y="40"/>
                  <a:pt x="28" y="40"/>
                </a:cubicBezTo>
                <a:cubicBezTo>
                  <a:pt x="28" y="40"/>
                  <a:pt x="29" y="40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0"/>
                  <a:pt x="32" y="41"/>
                  <a:pt x="33" y="41"/>
                </a:cubicBezTo>
                <a:cubicBezTo>
                  <a:pt x="34" y="41"/>
                  <a:pt x="35" y="40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0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1"/>
                  <a:pt x="56" y="47"/>
                </a:cubicBezTo>
                <a:cubicBezTo>
                  <a:pt x="58" y="43"/>
                  <a:pt x="60" y="39"/>
                  <a:pt x="60" y="34"/>
                </a:cubicBezTo>
                <a:cubicBezTo>
                  <a:pt x="60" y="26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4" y="15"/>
                </a:cubicBezTo>
                <a:cubicBezTo>
                  <a:pt x="10" y="20"/>
                  <a:pt x="7" y="26"/>
                  <a:pt x="7" y="34"/>
                </a:cubicBezTo>
                <a:cubicBezTo>
                  <a:pt x="7" y="39"/>
                  <a:pt x="8" y="43"/>
                  <a:pt x="11" y="47"/>
                </a:cubicBezTo>
                <a:cubicBezTo>
                  <a:pt x="13" y="52"/>
                  <a:pt x="17" y="55"/>
                  <a:pt x="21" y="57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1"/>
                  <a:pt x="29" y="51"/>
                  <a:pt x="29" y="51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2"/>
                </a:moveTo>
                <a:cubicBezTo>
                  <a:pt x="40" y="42"/>
                  <a:pt x="40" y="42"/>
                  <a:pt x="39" y="42"/>
                </a:cubicBezTo>
                <a:cubicBezTo>
                  <a:pt x="38" y="43"/>
                  <a:pt x="37" y="42"/>
                  <a:pt x="36" y="41"/>
                </a:cubicBezTo>
                <a:cubicBezTo>
                  <a:pt x="35" y="42"/>
                  <a:pt x="34" y="43"/>
                  <a:pt x="33" y="42"/>
                </a:cubicBezTo>
                <a:cubicBezTo>
                  <a:pt x="32" y="42"/>
                  <a:pt x="31" y="42"/>
                  <a:pt x="30" y="41"/>
                </a:cubicBezTo>
                <a:cubicBezTo>
                  <a:pt x="29" y="42"/>
                  <a:pt x="28" y="42"/>
                  <a:pt x="28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6"/>
                  <a:pt x="43" y="96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8"/>
                  <a:pt x="17" y="89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50" y="73"/>
                </a:moveTo>
                <a:cubicBezTo>
                  <a:pt x="17" y="75"/>
                  <a:pt x="17" y="75"/>
                  <a:pt x="17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22091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4"/>
          <p:cNvSpPr>
            <a:spLocks noEditPoints="1"/>
          </p:cNvSpPr>
          <p:nvPr/>
        </p:nvSpPr>
        <p:spPr bwMode="auto">
          <a:xfrm>
            <a:off x="5582253" y="2073005"/>
            <a:ext cx="411778" cy="520588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rgbClr val="22091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8951569" y="2107142"/>
            <a:ext cx="473650" cy="452314"/>
          </a:xfrm>
          <a:custGeom>
            <a:avLst/>
            <a:gdLst>
              <a:gd name="T0" fmla="*/ 86 w 109"/>
              <a:gd name="T1" fmla="*/ 10 h 104"/>
              <a:gd name="T2" fmla="*/ 94 w 109"/>
              <a:gd name="T3" fmla="*/ 46 h 104"/>
              <a:gd name="T4" fmla="*/ 83 w 109"/>
              <a:gd name="T5" fmla="*/ 58 h 104"/>
              <a:gd name="T6" fmla="*/ 82 w 109"/>
              <a:gd name="T7" fmla="*/ 53 h 104"/>
              <a:gd name="T8" fmla="*/ 85 w 109"/>
              <a:gd name="T9" fmla="*/ 47 h 104"/>
              <a:gd name="T10" fmla="*/ 77 w 109"/>
              <a:gd name="T11" fmla="*/ 51 h 104"/>
              <a:gd name="T12" fmla="*/ 38 w 109"/>
              <a:gd name="T13" fmla="*/ 47 h 104"/>
              <a:gd name="T14" fmla="*/ 39 w 109"/>
              <a:gd name="T15" fmla="*/ 51 h 104"/>
              <a:gd name="T16" fmla="*/ 28 w 109"/>
              <a:gd name="T17" fmla="*/ 34 h 104"/>
              <a:gd name="T18" fmla="*/ 62 w 109"/>
              <a:gd name="T19" fmla="*/ 0 h 104"/>
              <a:gd name="T20" fmla="*/ 37 w 109"/>
              <a:gd name="T21" fmla="*/ 103 h 104"/>
              <a:gd name="T22" fmla="*/ 88 w 109"/>
              <a:gd name="T23" fmla="*/ 84 h 104"/>
              <a:gd name="T24" fmla="*/ 98 w 109"/>
              <a:gd name="T25" fmla="*/ 51 h 104"/>
              <a:gd name="T26" fmla="*/ 49 w 109"/>
              <a:gd name="T27" fmla="*/ 67 h 104"/>
              <a:gd name="T28" fmla="*/ 77 w 109"/>
              <a:gd name="T29" fmla="*/ 58 h 104"/>
              <a:gd name="T30" fmla="*/ 90 w 109"/>
              <a:gd name="T31" fmla="*/ 35 h 104"/>
              <a:gd name="T32" fmla="*/ 79 w 109"/>
              <a:gd name="T33" fmla="*/ 43 h 104"/>
              <a:gd name="T34" fmla="*/ 90 w 109"/>
              <a:gd name="T35" fmla="*/ 35 h 104"/>
              <a:gd name="T36" fmla="*/ 64 w 109"/>
              <a:gd name="T37" fmla="*/ 35 h 104"/>
              <a:gd name="T38" fmla="*/ 73 w 109"/>
              <a:gd name="T39" fmla="*/ 45 h 104"/>
              <a:gd name="T40" fmla="*/ 59 w 109"/>
              <a:gd name="T41" fmla="*/ 35 h 104"/>
              <a:gd name="T42" fmla="*/ 51 w 109"/>
              <a:gd name="T43" fmla="*/ 45 h 104"/>
              <a:gd name="T44" fmla="*/ 59 w 109"/>
              <a:gd name="T45" fmla="*/ 35 h 104"/>
              <a:gd name="T46" fmla="*/ 34 w 109"/>
              <a:gd name="T47" fmla="*/ 35 h 104"/>
              <a:gd name="T48" fmla="*/ 44 w 109"/>
              <a:gd name="T49" fmla="*/ 43 h 104"/>
              <a:gd name="T50" fmla="*/ 35 w 109"/>
              <a:gd name="T51" fmla="*/ 30 h 104"/>
              <a:gd name="T52" fmla="*/ 44 w 109"/>
              <a:gd name="T53" fmla="*/ 24 h 104"/>
              <a:gd name="T54" fmla="*/ 35 w 109"/>
              <a:gd name="T55" fmla="*/ 30 h 104"/>
              <a:gd name="T56" fmla="*/ 59 w 109"/>
              <a:gd name="T57" fmla="*/ 30 h 104"/>
              <a:gd name="T58" fmla="*/ 51 w 109"/>
              <a:gd name="T59" fmla="*/ 22 h 104"/>
              <a:gd name="T60" fmla="*/ 64 w 109"/>
              <a:gd name="T61" fmla="*/ 30 h 104"/>
              <a:gd name="T62" fmla="*/ 73 w 109"/>
              <a:gd name="T63" fmla="*/ 22 h 104"/>
              <a:gd name="T64" fmla="*/ 64 w 109"/>
              <a:gd name="T65" fmla="*/ 30 h 104"/>
              <a:gd name="T66" fmla="*/ 89 w 109"/>
              <a:gd name="T67" fmla="*/ 30 h 104"/>
              <a:gd name="T68" fmla="*/ 79 w 109"/>
              <a:gd name="T69" fmla="*/ 24 h 104"/>
              <a:gd name="T70" fmla="*/ 64 w 109"/>
              <a:gd name="T71" fmla="*/ 6 h 104"/>
              <a:gd name="T72" fmla="*/ 71 w 109"/>
              <a:gd name="T73" fmla="*/ 16 h 104"/>
              <a:gd name="T74" fmla="*/ 64 w 109"/>
              <a:gd name="T75" fmla="*/ 6 h 104"/>
              <a:gd name="T76" fmla="*/ 59 w 109"/>
              <a:gd name="T77" fmla="*/ 6 h 104"/>
              <a:gd name="T78" fmla="*/ 52 w 109"/>
              <a:gd name="T79" fmla="*/ 16 h 104"/>
              <a:gd name="T80" fmla="*/ 46 w 109"/>
              <a:gd name="T81" fmla="*/ 17 h 104"/>
              <a:gd name="T82" fmla="*/ 50 w 109"/>
              <a:gd name="T83" fmla="*/ 8 h 104"/>
              <a:gd name="T84" fmla="*/ 36 w 109"/>
              <a:gd name="T85" fmla="*/ 21 h 104"/>
              <a:gd name="T86" fmla="*/ 46 w 109"/>
              <a:gd name="T87" fmla="*/ 17 h 104"/>
              <a:gd name="T88" fmla="*/ 75 w 109"/>
              <a:gd name="T89" fmla="*/ 10 h 104"/>
              <a:gd name="T90" fmla="*/ 85 w 109"/>
              <a:gd name="T91" fmla="*/ 20 h 104"/>
              <a:gd name="T92" fmla="*/ 82 w 109"/>
              <a:gd name="T93" fmla="*/ 1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9" h="104">
                <a:moveTo>
                  <a:pt x="62" y="0"/>
                </a:moveTo>
                <a:cubicBezTo>
                  <a:pt x="71" y="0"/>
                  <a:pt x="80" y="3"/>
                  <a:pt x="86" y="10"/>
                </a:cubicBezTo>
                <a:cubicBezTo>
                  <a:pt x="92" y="16"/>
                  <a:pt x="96" y="24"/>
                  <a:pt x="96" y="34"/>
                </a:cubicBezTo>
                <a:cubicBezTo>
                  <a:pt x="96" y="38"/>
                  <a:pt x="95" y="42"/>
                  <a:pt x="94" y="46"/>
                </a:cubicBezTo>
                <a:cubicBezTo>
                  <a:pt x="92" y="48"/>
                  <a:pt x="92" y="48"/>
                  <a:pt x="92" y="48"/>
                </a:cubicBezTo>
                <a:cubicBezTo>
                  <a:pt x="89" y="52"/>
                  <a:pt x="86" y="56"/>
                  <a:pt x="83" y="58"/>
                </a:cubicBezTo>
                <a:cubicBezTo>
                  <a:pt x="83" y="53"/>
                  <a:pt x="83" y="53"/>
                  <a:pt x="83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4" y="51"/>
                  <a:pt x="86" y="49"/>
                  <a:pt x="87" y="46"/>
                </a:cubicBezTo>
                <a:cubicBezTo>
                  <a:pt x="86" y="46"/>
                  <a:pt x="86" y="47"/>
                  <a:pt x="85" y="47"/>
                </a:cubicBezTo>
                <a:cubicBezTo>
                  <a:pt x="83" y="48"/>
                  <a:pt x="80" y="49"/>
                  <a:pt x="78" y="50"/>
                </a:cubicBezTo>
                <a:cubicBezTo>
                  <a:pt x="78" y="50"/>
                  <a:pt x="77" y="51"/>
                  <a:pt x="77" y="51"/>
                </a:cubicBezTo>
                <a:cubicBezTo>
                  <a:pt x="65" y="47"/>
                  <a:pt x="54" y="47"/>
                  <a:pt x="44" y="49"/>
                </a:cubicBezTo>
                <a:cubicBezTo>
                  <a:pt x="42" y="49"/>
                  <a:pt x="40" y="48"/>
                  <a:pt x="38" y="47"/>
                </a:cubicBezTo>
                <a:cubicBezTo>
                  <a:pt x="38" y="47"/>
                  <a:pt x="37" y="46"/>
                  <a:pt x="36" y="46"/>
                </a:cubicBezTo>
                <a:cubicBezTo>
                  <a:pt x="37" y="48"/>
                  <a:pt x="38" y="49"/>
                  <a:pt x="39" y="51"/>
                </a:cubicBezTo>
                <a:cubicBezTo>
                  <a:pt x="38" y="52"/>
                  <a:pt x="36" y="52"/>
                  <a:pt x="34" y="53"/>
                </a:cubicBezTo>
                <a:cubicBezTo>
                  <a:pt x="30" y="48"/>
                  <a:pt x="28" y="41"/>
                  <a:pt x="28" y="34"/>
                </a:cubicBezTo>
                <a:cubicBezTo>
                  <a:pt x="28" y="24"/>
                  <a:pt x="31" y="16"/>
                  <a:pt x="38" y="10"/>
                </a:cubicBezTo>
                <a:cubicBezTo>
                  <a:pt x="44" y="3"/>
                  <a:pt x="52" y="0"/>
                  <a:pt x="62" y="0"/>
                </a:cubicBezTo>
                <a:close/>
                <a:moveTo>
                  <a:pt x="0" y="104"/>
                </a:moveTo>
                <a:cubicBezTo>
                  <a:pt x="37" y="103"/>
                  <a:pt x="37" y="103"/>
                  <a:pt x="37" y="103"/>
                </a:cubicBezTo>
                <a:cubicBezTo>
                  <a:pt x="42" y="86"/>
                  <a:pt x="42" y="86"/>
                  <a:pt x="42" y="86"/>
                </a:cubicBezTo>
                <a:cubicBezTo>
                  <a:pt x="88" y="84"/>
                  <a:pt x="88" y="84"/>
                  <a:pt x="88" y="84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98" y="51"/>
                  <a:pt x="98" y="51"/>
                  <a:pt x="98" y="51"/>
                </a:cubicBezTo>
                <a:cubicBezTo>
                  <a:pt x="83" y="72"/>
                  <a:pt x="70" y="74"/>
                  <a:pt x="49" y="68"/>
                </a:cubicBezTo>
                <a:cubicBezTo>
                  <a:pt x="49" y="67"/>
                  <a:pt x="49" y="67"/>
                  <a:pt x="49" y="67"/>
                </a:cubicBezTo>
                <a:cubicBezTo>
                  <a:pt x="66" y="70"/>
                  <a:pt x="73" y="68"/>
                  <a:pt x="77" y="64"/>
                </a:cubicBezTo>
                <a:cubicBezTo>
                  <a:pt x="77" y="58"/>
                  <a:pt x="77" y="58"/>
                  <a:pt x="77" y="58"/>
                </a:cubicBezTo>
                <a:cubicBezTo>
                  <a:pt x="38" y="44"/>
                  <a:pt x="15" y="73"/>
                  <a:pt x="0" y="104"/>
                </a:cubicBezTo>
                <a:close/>
                <a:moveTo>
                  <a:pt x="90" y="35"/>
                </a:moveTo>
                <a:cubicBezTo>
                  <a:pt x="80" y="35"/>
                  <a:pt x="80" y="35"/>
                  <a:pt x="80" y="35"/>
                </a:cubicBezTo>
                <a:cubicBezTo>
                  <a:pt x="80" y="38"/>
                  <a:pt x="80" y="41"/>
                  <a:pt x="79" y="43"/>
                </a:cubicBezTo>
                <a:cubicBezTo>
                  <a:pt x="80" y="43"/>
                  <a:pt x="81" y="42"/>
                  <a:pt x="83" y="42"/>
                </a:cubicBezTo>
                <a:cubicBezTo>
                  <a:pt x="86" y="40"/>
                  <a:pt x="89" y="38"/>
                  <a:pt x="90" y="35"/>
                </a:cubicBezTo>
                <a:close/>
                <a:moveTo>
                  <a:pt x="74" y="35"/>
                </a:moveTo>
                <a:cubicBezTo>
                  <a:pt x="64" y="35"/>
                  <a:pt x="64" y="35"/>
                  <a:pt x="64" y="35"/>
                </a:cubicBezTo>
                <a:cubicBezTo>
                  <a:pt x="64" y="46"/>
                  <a:pt x="64" y="46"/>
                  <a:pt x="64" y="46"/>
                </a:cubicBezTo>
                <a:cubicBezTo>
                  <a:pt x="67" y="46"/>
                  <a:pt x="70" y="46"/>
                  <a:pt x="73" y="45"/>
                </a:cubicBezTo>
                <a:cubicBezTo>
                  <a:pt x="74" y="42"/>
                  <a:pt x="74" y="39"/>
                  <a:pt x="74" y="35"/>
                </a:cubicBezTo>
                <a:close/>
                <a:moveTo>
                  <a:pt x="59" y="35"/>
                </a:moveTo>
                <a:cubicBezTo>
                  <a:pt x="50" y="35"/>
                  <a:pt x="50" y="35"/>
                  <a:pt x="50" y="35"/>
                </a:cubicBezTo>
                <a:cubicBezTo>
                  <a:pt x="50" y="39"/>
                  <a:pt x="50" y="42"/>
                  <a:pt x="51" y="45"/>
                </a:cubicBezTo>
                <a:cubicBezTo>
                  <a:pt x="53" y="46"/>
                  <a:pt x="56" y="46"/>
                  <a:pt x="59" y="46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4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5" y="38"/>
                  <a:pt x="37" y="40"/>
                  <a:pt x="41" y="42"/>
                </a:cubicBezTo>
                <a:cubicBezTo>
                  <a:pt x="42" y="42"/>
                  <a:pt x="43" y="43"/>
                  <a:pt x="44" y="43"/>
                </a:cubicBezTo>
                <a:cubicBezTo>
                  <a:pt x="44" y="41"/>
                  <a:pt x="44" y="38"/>
                  <a:pt x="44" y="35"/>
                </a:cubicBezTo>
                <a:close/>
                <a:moveTo>
                  <a:pt x="35" y="30"/>
                </a:moveTo>
                <a:cubicBezTo>
                  <a:pt x="44" y="30"/>
                  <a:pt x="44" y="30"/>
                  <a:pt x="44" y="30"/>
                </a:cubicBezTo>
                <a:cubicBezTo>
                  <a:pt x="44" y="28"/>
                  <a:pt x="44" y="26"/>
                  <a:pt x="44" y="24"/>
                </a:cubicBezTo>
                <a:cubicBezTo>
                  <a:pt x="43" y="24"/>
                  <a:pt x="42" y="25"/>
                  <a:pt x="41" y="25"/>
                </a:cubicBezTo>
                <a:cubicBezTo>
                  <a:pt x="38" y="27"/>
                  <a:pt x="36" y="28"/>
                  <a:pt x="35" y="30"/>
                </a:cubicBezTo>
                <a:close/>
                <a:moveTo>
                  <a:pt x="50" y="30"/>
                </a:moveTo>
                <a:cubicBezTo>
                  <a:pt x="59" y="30"/>
                  <a:pt x="59" y="30"/>
                  <a:pt x="59" y="30"/>
                </a:cubicBezTo>
                <a:cubicBezTo>
                  <a:pt x="59" y="21"/>
                  <a:pt x="59" y="21"/>
                  <a:pt x="59" y="21"/>
                </a:cubicBezTo>
                <a:cubicBezTo>
                  <a:pt x="56" y="21"/>
                  <a:pt x="53" y="22"/>
                  <a:pt x="51" y="22"/>
                </a:cubicBezTo>
                <a:cubicBezTo>
                  <a:pt x="50" y="25"/>
                  <a:pt x="50" y="27"/>
                  <a:pt x="50" y="30"/>
                </a:cubicBezTo>
                <a:close/>
                <a:moveTo>
                  <a:pt x="64" y="30"/>
                </a:moveTo>
                <a:cubicBezTo>
                  <a:pt x="74" y="30"/>
                  <a:pt x="74" y="30"/>
                  <a:pt x="74" y="30"/>
                </a:cubicBezTo>
                <a:cubicBezTo>
                  <a:pt x="74" y="27"/>
                  <a:pt x="73" y="25"/>
                  <a:pt x="73" y="22"/>
                </a:cubicBezTo>
                <a:cubicBezTo>
                  <a:pt x="70" y="22"/>
                  <a:pt x="67" y="21"/>
                  <a:pt x="64" y="21"/>
                </a:cubicBezTo>
                <a:cubicBezTo>
                  <a:pt x="64" y="30"/>
                  <a:pt x="64" y="30"/>
                  <a:pt x="64" y="30"/>
                </a:cubicBezTo>
                <a:close/>
                <a:moveTo>
                  <a:pt x="80" y="30"/>
                </a:moveTo>
                <a:cubicBezTo>
                  <a:pt x="89" y="30"/>
                  <a:pt x="89" y="30"/>
                  <a:pt x="89" y="30"/>
                </a:cubicBezTo>
                <a:cubicBezTo>
                  <a:pt x="87" y="28"/>
                  <a:pt x="85" y="27"/>
                  <a:pt x="83" y="25"/>
                </a:cubicBezTo>
                <a:cubicBezTo>
                  <a:pt x="81" y="25"/>
                  <a:pt x="80" y="24"/>
                  <a:pt x="79" y="24"/>
                </a:cubicBezTo>
                <a:cubicBezTo>
                  <a:pt x="79" y="26"/>
                  <a:pt x="80" y="28"/>
                  <a:pt x="80" y="30"/>
                </a:cubicBezTo>
                <a:close/>
                <a:moveTo>
                  <a:pt x="64" y="6"/>
                </a:moveTo>
                <a:cubicBezTo>
                  <a:pt x="64" y="15"/>
                  <a:pt x="64" y="15"/>
                  <a:pt x="64" y="15"/>
                </a:cubicBezTo>
                <a:cubicBezTo>
                  <a:pt x="67" y="15"/>
                  <a:pt x="69" y="16"/>
                  <a:pt x="71" y="16"/>
                </a:cubicBezTo>
                <a:cubicBezTo>
                  <a:pt x="71" y="15"/>
                  <a:pt x="70" y="14"/>
                  <a:pt x="70" y="13"/>
                </a:cubicBezTo>
                <a:cubicBezTo>
                  <a:pt x="68" y="10"/>
                  <a:pt x="66" y="7"/>
                  <a:pt x="64" y="6"/>
                </a:cubicBezTo>
                <a:close/>
                <a:moveTo>
                  <a:pt x="59" y="15"/>
                </a:moveTo>
                <a:cubicBezTo>
                  <a:pt x="59" y="6"/>
                  <a:pt x="59" y="6"/>
                  <a:pt x="59" y="6"/>
                </a:cubicBezTo>
                <a:cubicBezTo>
                  <a:pt x="57" y="7"/>
                  <a:pt x="55" y="10"/>
                  <a:pt x="54" y="13"/>
                </a:cubicBezTo>
                <a:cubicBezTo>
                  <a:pt x="53" y="14"/>
                  <a:pt x="53" y="15"/>
                  <a:pt x="52" y="16"/>
                </a:cubicBezTo>
                <a:cubicBezTo>
                  <a:pt x="55" y="16"/>
                  <a:pt x="57" y="15"/>
                  <a:pt x="59" y="15"/>
                </a:cubicBezTo>
                <a:close/>
                <a:moveTo>
                  <a:pt x="46" y="17"/>
                </a:moveTo>
                <a:cubicBezTo>
                  <a:pt x="46" y="15"/>
                  <a:pt x="47" y="12"/>
                  <a:pt x="48" y="10"/>
                </a:cubicBezTo>
                <a:cubicBezTo>
                  <a:pt x="49" y="10"/>
                  <a:pt x="49" y="9"/>
                  <a:pt x="50" y="8"/>
                </a:cubicBezTo>
                <a:cubicBezTo>
                  <a:pt x="47" y="10"/>
                  <a:pt x="44" y="11"/>
                  <a:pt x="42" y="14"/>
                </a:cubicBezTo>
                <a:cubicBezTo>
                  <a:pt x="40" y="16"/>
                  <a:pt x="38" y="18"/>
                  <a:pt x="36" y="21"/>
                </a:cubicBezTo>
                <a:cubicBezTo>
                  <a:pt x="37" y="21"/>
                  <a:pt x="38" y="20"/>
                  <a:pt x="38" y="20"/>
                </a:cubicBezTo>
                <a:cubicBezTo>
                  <a:pt x="41" y="19"/>
                  <a:pt x="43" y="18"/>
                  <a:pt x="46" y="17"/>
                </a:cubicBezTo>
                <a:close/>
                <a:moveTo>
                  <a:pt x="74" y="8"/>
                </a:moveTo>
                <a:cubicBezTo>
                  <a:pt x="74" y="9"/>
                  <a:pt x="75" y="10"/>
                  <a:pt x="75" y="10"/>
                </a:cubicBezTo>
                <a:cubicBezTo>
                  <a:pt x="76" y="12"/>
                  <a:pt x="77" y="15"/>
                  <a:pt x="78" y="17"/>
                </a:cubicBezTo>
                <a:cubicBezTo>
                  <a:pt x="80" y="18"/>
                  <a:pt x="83" y="19"/>
                  <a:pt x="85" y="20"/>
                </a:cubicBezTo>
                <a:cubicBezTo>
                  <a:pt x="86" y="20"/>
                  <a:pt x="86" y="21"/>
                  <a:pt x="87" y="21"/>
                </a:cubicBezTo>
                <a:cubicBezTo>
                  <a:pt x="86" y="18"/>
                  <a:pt x="84" y="16"/>
                  <a:pt x="82" y="14"/>
                </a:cubicBezTo>
                <a:cubicBezTo>
                  <a:pt x="79" y="11"/>
                  <a:pt x="77" y="10"/>
                  <a:pt x="74" y="8"/>
                </a:cubicBezTo>
                <a:close/>
              </a:path>
            </a:pathLst>
          </a:custGeom>
          <a:solidFill>
            <a:srgbClr val="22091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42485" y="1954425"/>
            <a:ext cx="5707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THANK YOU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32029" y="3372950"/>
            <a:ext cx="6127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IF YOU LIKE THIS POWERPOINT TEMPLATE,PLEASE FOCUS ON ME,YOU WILL GET BETTER.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37985" y="3277864"/>
            <a:ext cx="59160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252914" y="2066520"/>
            <a:ext cx="5686172" cy="1908214"/>
            <a:chOff x="1829066" y="1808340"/>
            <a:chExt cx="5686172" cy="1908214"/>
          </a:xfrm>
        </p:grpSpPr>
        <p:sp>
          <p:nvSpPr>
            <p:cNvPr id="2" name="文本框 1"/>
            <p:cNvSpPr txBox="1"/>
            <p:nvPr/>
          </p:nvSpPr>
          <p:spPr>
            <a:xfrm>
              <a:off x="2637622" y="1808340"/>
              <a:ext cx="210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关于作者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616587" y="2393115"/>
              <a:ext cx="2328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更多作品请关注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52"/>
            <p:cNvSpPr>
              <a:spLocks noEditPoints="1"/>
            </p:cNvSpPr>
            <p:nvPr/>
          </p:nvSpPr>
          <p:spPr bwMode="auto">
            <a:xfrm>
              <a:off x="1829066" y="1930224"/>
              <a:ext cx="741716" cy="745244"/>
            </a:xfrm>
            <a:custGeom>
              <a:avLst/>
              <a:gdLst>
                <a:gd name="T0" fmla="*/ 35 w 103"/>
                <a:gd name="T1" fmla="*/ 39 h 104"/>
                <a:gd name="T2" fmla="*/ 37 w 103"/>
                <a:gd name="T3" fmla="*/ 19 h 104"/>
                <a:gd name="T4" fmla="*/ 68 w 103"/>
                <a:gd name="T5" fmla="*/ 20 h 104"/>
                <a:gd name="T6" fmla="*/ 69 w 103"/>
                <a:gd name="T7" fmla="*/ 39 h 104"/>
                <a:gd name="T8" fmla="*/ 72 w 103"/>
                <a:gd name="T9" fmla="*/ 10 h 104"/>
                <a:gd name="T10" fmla="*/ 33 w 103"/>
                <a:gd name="T11" fmla="*/ 8 h 104"/>
                <a:gd name="T12" fmla="*/ 35 w 103"/>
                <a:gd name="T13" fmla="*/ 39 h 104"/>
                <a:gd name="T14" fmla="*/ 5 w 103"/>
                <a:gd name="T15" fmla="*/ 67 h 104"/>
                <a:gd name="T16" fmla="*/ 28 w 103"/>
                <a:gd name="T17" fmla="*/ 59 h 104"/>
                <a:gd name="T18" fmla="*/ 27 w 103"/>
                <a:gd name="T19" fmla="*/ 76 h 104"/>
                <a:gd name="T20" fmla="*/ 31 w 103"/>
                <a:gd name="T21" fmla="*/ 75 h 104"/>
                <a:gd name="T22" fmla="*/ 28 w 103"/>
                <a:gd name="T23" fmla="*/ 78 h 104"/>
                <a:gd name="T24" fmla="*/ 28 w 103"/>
                <a:gd name="T25" fmla="*/ 79 h 104"/>
                <a:gd name="T26" fmla="*/ 40 w 103"/>
                <a:gd name="T27" fmla="*/ 100 h 104"/>
                <a:gd name="T28" fmla="*/ 43 w 103"/>
                <a:gd name="T29" fmla="*/ 102 h 104"/>
                <a:gd name="T30" fmla="*/ 30 w 103"/>
                <a:gd name="T31" fmla="*/ 79 h 104"/>
                <a:gd name="T32" fmla="*/ 35 w 103"/>
                <a:gd name="T33" fmla="*/ 74 h 104"/>
                <a:gd name="T34" fmla="*/ 34 w 103"/>
                <a:gd name="T35" fmla="*/ 73 h 104"/>
                <a:gd name="T36" fmla="*/ 29 w 103"/>
                <a:gd name="T37" fmla="*/ 73 h 104"/>
                <a:gd name="T38" fmla="*/ 29 w 103"/>
                <a:gd name="T39" fmla="*/ 59 h 104"/>
                <a:gd name="T40" fmla="*/ 39 w 103"/>
                <a:gd name="T41" fmla="*/ 53 h 104"/>
                <a:gd name="T42" fmla="*/ 40 w 103"/>
                <a:gd name="T43" fmla="*/ 53 h 104"/>
                <a:gd name="T44" fmla="*/ 40 w 103"/>
                <a:gd name="T45" fmla="*/ 67 h 104"/>
                <a:gd name="T46" fmla="*/ 46 w 103"/>
                <a:gd name="T47" fmla="*/ 83 h 104"/>
                <a:gd name="T48" fmla="*/ 50 w 103"/>
                <a:gd name="T49" fmla="*/ 67 h 104"/>
                <a:gd name="T50" fmla="*/ 48 w 103"/>
                <a:gd name="T51" fmla="*/ 64 h 104"/>
                <a:gd name="T52" fmla="*/ 49 w 103"/>
                <a:gd name="T53" fmla="*/ 60 h 104"/>
                <a:gd name="T54" fmla="*/ 56 w 103"/>
                <a:gd name="T55" fmla="*/ 60 h 104"/>
                <a:gd name="T56" fmla="*/ 58 w 103"/>
                <a:gd name="T57" fmla="*/ 64 h 104"/>
                <a:gd name="T58" fmla="*/ 56 w 103"/>
                <a:gd name="T59" fmla="*/ 67 h 104"/>
                <a:gd name="T60" fmla="*/ 59 w 103"/>
                <a:gd name="T61" fmla="*/ 83 h 104"/>
                <a:gd name="T62" fmla="*/ 65 w 103"/>
                <a:gd name="T63" fmla="*/ 68 h 104"/>
                <a:gd name="T64" fmla="*/ 66 w 103"/>
                <a:gd name="T65" fmla="*/ 54 h 104"/>
                <a:gd name="T66" fmla="*/ 74 w 103"/>
                <a:gd name="T67" fmla="*/ 59 h 104"/>
                <a:gd name="T68" fmla="*/ 75 w 103"/>
                <a:gd name="T69" fmla="*/ 73 h 104"/>
                <a:gd name="T70" fmla="*/ 70 w 103"/>
                <a:gd name="T71" fmla="*/ 73 h 104"/>
                <a:gd name="T72" fmla="*/ 69 w 103"/>
                <a:gd name="T73" fmla="*/ 74 h 104"/>
                <a:gd name="T74" fmla="*/ 74 w 103"/>
                <a:gd name="T75" fmla="*/ 79 h 104"/>
                <a:gd name="T76" fmla="*/ 63 w 103"/>
                <a:gd name="T77" fmla="*/ 98 h 104"/>
                <a:gd name="T78" fmla="*/ 63 w 103"/>
                <a:gd name="T79" fmla="*/ 98 h 104"/>
                <a:gd name="T80" fmla="*/ 63 w 103"/>
                <a:gd name="T81" fmla="*/ 98 h 104"/>
                <a:gd name="T82" fmla="*/ 61 w 103"/>
                <a:gd name="T83" fmla="*/ 102 h 104"/>
                <a:gd name="T84" fmla="*/ 63 w 103"/>
                <a:gd name="T85" fmla="*/ 100 h 104"/>
                <a:gd name="T86" fmla="*/ 76 w 103"/>
                <a:gd name="T87" fmla="*/ 79 h 104"/>
                <a:gd name="T88" fmla="*/ 76 w 103"/>
                <a:gd name="T89" fmla="*/ 78 h 104"/>
                <a:gd name="T90" fmla="*/ 72 w 103"/>
                <a:gd name="T91" fmla="*/ 75 h 104"/>
                <a:gd name="T92" fmla="*/ 77 w 103"/>
                <a:gd name="T93" fmla="*/ 76 h 104"/>
                <a:gd name="T94" fmla="*/ 75 w 103"/>
                <a:gd name="T95" fmla="*/ 59 h 104"/>
                <a:gd name="T96" fmla="*/ 98 w 103"/>
                <a:gd name="T97" fmla="*/ 67 h 104"/>
                <a:gd name="T98" fmla="*/ 103 w 103"/>
                <a:gd name="T99" fmla="*/ 104 h 104"/>
                <a:gd name="T100" fmla="*/ 85 w 103"/>
                <a:gd name="T101" fmla="*/ 104 h 104"/>
                <a:gd name="T102" fmla="*/ 85 w 103"/>
                <a:gd name="T103" fmla="*/ 91 h 104"/>
                <a:gd name="T104" fmla="*/ 84 w 103"/>
                <a:gd name="T105" fmla="*/ 92 h 104"/>
                <a:gd name="T106" fmla="*/ 80 w 103"/>
                <a:gd name="T107" fmla="*/ 104 h 104"/>
                <a:gd name="T108" fmla="*/ 56 w 103"/>
                <a:gd name="T109" fmla="*/ 104 h 104"/>
                <a:gd name="T110" fmla="*/ 50 w 103"/>
                <a:gd name="T111" fmla="*/ 104 h 104"/>
                <a:gd name="T112" fmla="*/ 25 w 103"/>
                <a:gd name="T113" fmla="*/ 104 h 104"/>
                <a:gd name="T114" fmla="*/ 21 w 103"/>
                <a:gd name="T115" fmla="*/ 92 h 104"/>
                <a:gd name="T116" fmla="*/ 20 w 103"/>
                <a:gd name="T117" fmla="*/ 91 h 104"/>
                <a:gd name="T118" fmla="*/ 20 w 103"/>
                <a:gd name="T119" fmla="*/ 104 h 104"/>
                <a:gd name="T120" fmla="*/ 0 w 103"/>
                <a:gd name="T121" fmla="*/ 104 h 104"/>
                <a:gd name="T122" fmla="*/ 5 w 103"/>
                <a:gd name="T123" fmla="*/ 6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" h="104">
                  <a:moveTo>
                    <a:pt x="35" y="39"/>
                  </a:moveTo>
                  <a:cubicBezTo>
                    <a:pt x="35" y="32"/>
                    <a:pt x="34" y="27"/>
                    <a:pt x="37" y="19"/>
                  </a:cubicBezTo>
                  <a:cubicBezTo>
                    <a:pt x="45" y="31"/>
                    <a:pt x="58" y="23"/>
                    <a:pt x="68" y="20"/>
                  </a:cubicBezTo>
                  <a:cubicBezTo>
                    <a:pt x="69" y="26"/>
                    <a:pt x="69" y="31"/>
                    <a:pt x="69" y="39"/>
                  </a:cubicBezTo>
                  <a:cubicBezTo>
                    <a:pt x="76" y="33"/>
                    <a:pt x="76" y="16"/>
                    <a:pt x="72" y="10"/>
                  </a:cubicBezTo>
                  <a:cubicBezTo>
                    <a:pt x="65" y="0"/>
                    <a:pt x="40" y="0"/>
                    <a:pt x="33" y="8"/>
                  </a:cubicBezTo>
                  <a:cubicBezTo>
                    <a:pt x="30" y="12"/>
                    <a:pt x="26" y="34"/>
                    <a:pt x="35" y="39"/>
                  </a:cubicBezTo>
                  <a:close/>
                  <a:moveTo>
                    <a:pt x="5" y="67"/>
                  </a:moveTo>
                  <a:cubicBezTo>
                    <a:pt x="13" y="64"/>
                    <a:pt x="20" y="62"/>
                    <a:pt x="28" y="59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35" y="92"/>
                    <a:pt x="40" y="100"/>
                  </a:cubicBezTo>
                  <a:cubicBezTo>
                    <a:pt x="41" y="101"/>
                    <a:pt x="42" y="101"/>
                    <a:pt x="43" y="102"/>
                  </a:cubicBezTo>
                  <a:cubicBezTo>
                    <a:pt x="39" y="95"/>
                    <a:pt x="32" y="82"/>
                    <a:pt x="30" y="79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2" y="57"/>
                    <a:pt x="37" y="55"/>
                    <a:pt x="39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9" y="56"/>
                    <a:pt x="72" y="58"/>
                    <a:pt x="74" y="59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72" y="81"/>
                    <a:pt x="67" y="91"/>
                    <a:pt x="63" y="98"/>
                  </a:cubicBezTo>
                  <a:cubicBezTo>
                    <a:pt x="63" y="98"/>
                    <a:pt x="63" y="98"/>
                    <a:pt x="63" y="98"/>
                  </a:cubicBezTo>
                  <a:cubicBezTo>
                    <a:pt x="63" y="98"/>
                    <a:pt x="63" y="98"/>
                    <a:pt x="63" y="98"/>
                  </a:cubicBezTo>
                  <a:cubicBezTo>
                    <a:pt x="62" y="100"/>
                    <a:pt x="62" y="101"/>
                    <a:pt x="61" y="102"/>
                  </a:cubicBezTo>
                  <a:cubicBezTo>
                    <a:pt x="62" y="101"/>
                    <a:pt x="63" y="101"/>
                    <a:pt x="63" y="100"/>
                  </a:cubicBezTo>
                  <a:cubicBezTo>
                    <a:pt x="69" y="92"/>
                    <a:pt x="75" y="79"/>
                    <a:pt x="76" y="79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3" y="77"/>
                    <a:pt x="103" y="90"/>
                    <a:pt x="103" y="104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86"/>
                    <a:pt x="1" y="74"/>
                    <a:pt x="5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29066" y="2953693"/>
              <a:ext cx="4448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http://www.pptstore.net/search/?q=wfs2008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829066" y="3378000"/>
              <a:ext cx="56861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如需帮助请加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1040414690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新浪微博 青云的玫瑰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964" y="1490008"/>
            <a:ext cx="2746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CONT</a:t>
            </a:r>
          </a:p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ENTS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2477" y="2844225"/>
            <a:ext cx="53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CLICK HERE TO ADD YOUR TEXT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2477" y="3577264"/>
            <a:ext cx="53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CLICK HERE TO ADD YOUR TEXT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477" y="4310303"/>
            <a:ext cx="53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CLICK HERE TO ADD YOUR TEXT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2477" y="5043342"/>
            <a:ext cx="53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CLICK HERE TO ADD YOUR TEXT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5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7914" y="-357396"/>
            <a:ext cx="2894886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 smtClean="0">
                <a:solidFill>
                  <a:schemeClr val="bg1"/>
                </a:solidFill>
              </a:rPr>
              <a:t>1</a:t>
            </a:r>
            <a:endParaRPr lang="zh-CN" altLang="en-US" sz="49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8614" y="4157008"/>
            <a:ext cx="274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PART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155800" y="2133600"/>
            <a:ext cx="2737400" cy="3508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97729" y="3446668"/>
            <a:ext cx="3948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ANNUAL</a:t>
            </a:r>
          </a:p>
          <a:p>
            <a:r>
              <a:rPr lang="en-US" altLang="zh-CN" sz="4800" dirty="0" smtClean="0">
                <a:solidFill>
                  <a:schemeClr val="bg1"/>
                </a:solidFill>
              </a:rPr>
              <a:t>POWERPOINT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97729" y="4933937"/>
            <a:ext cx="53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IF YOU LIKE THIS POWERPOINT TEMPLATE,PLEASE FOCUS ON ME,YOU WILL GET BETTER.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95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3111500"/>
            <a:ext cx="12192000" cy="0"/>
          </a:xfrm>
          <a:prstGeom prst="line">
            <a:avLst/>
          </a:prstGeom>
          <a:ln>
            <a:solidFill>
              <a:srgbClr val="2209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CLICK HERE TO ADD YOUR TITLE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60370" y="2882900"/>
            <a:ext cx="457200" cy="45720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955870" y="2974885"/>
            <a:ext cx="273230" cy="27323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867400" y="2882900"/>
            <a:ext cx="457200" cy="45720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62900" y="2974885"/>
            <a:ext cx="273230" cy="27323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874430" y="2882900"/>
            <a:ext cx="457200" cy="45720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47677" y="2298125"/>
            <a:ext cx="108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20911"/>
                </a:solidFill>
              </a:rPr>
              <a:t>2014</a:t>
            </a:r>
            <a:endParaRPr lang="zh-CN" altLang="en-US" sz="3200" dirty="0">
              <a:solidFill>
                <a:srgbClr val="22091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54707" y="2298125"/>
            <a:ext cx="108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20911"/>
                </a:solidFill>
              </a:rPr>
              <a:t>2015</a:t>
            </a:r>
            <a:endParaRPr lang="zh-CN" altLang="en-US" sz="3200" dirty="0">
              <a:solidFill>
                <a:srgbClr val="22091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61737" y="2298125"/>
            <a:ext cx="108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20911"/>
                </a:solidFill>
              </a:rPr>
              <a:t>2016</a:t>
            </a:r>
            <a:endParaRPr lang="zh-CN" altLang="en-US" sz="3200" dirty="0">
              <a:solidFill>
                <a:srgbClr val="22091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89088" y="3396674"/>
            <a:ext cx="2399760" cy="1903233"/>
            <a:chOff x="889088" y="3396674"/>
            <a:chExt cx="2399760" cy="1903233"/>
          </a:xfrm>
        </p:grpSpPr>
        <p:sp>
          <p:nvSpPr>
            <p:cNvPr id="16" name="文本框 15"/>
            <p:cNvSpPr txBox="1"/>
            <p:nvPr/>
          </p:nvSpPr>
          <p:spPr>
            <a:xfrm>
              <a:off x="936533" y="3396674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89088" y="3976468"/>
              <a:ext cx="23997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96120" y="3396674"/>
            <a:ext cx="2399760" cy="1903233"/>
            <a:chOff x="4896119" y="3396674"/>
            <a:chExt cx="2399760" cy="1903233"/>
          </a:xfrm>
        </p:grpSpPr>
        <p:sp>
          <p:nvSpPr>
            <p:cNvPr id="18" name="文本框 17"/>
            <p:cNvSpPr txBox="1"/>
            <p:nvPr/>
          </p:nvSpPr>
          <p:spPr>
            <a:xfrm>
              <a:off x="4943564" y="3396674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96119" y="3976468"/>
              <a:ext cx="23997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903149" y="3396674"/>
            <a:ext cx="2399760" cy="1903233"/>
            <a:chOff x="8950594" y="3396674"/>
            <a:chExt cx="2399760" cy="1903233"/>
          </a:xfrm>
        </p:grpSpPr>
        <p:sp>
          <p:nvSpPr>
            <p:cNvPr id="20" name="文本框 19"/>
            <p:cNvSpPr txBox="1"/>
            <p:nvPr/>
          </p:nvSpPr>
          <p:spPr>
            <a:xfrm>
              <a:off x="8998039" y="3396674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950594" y="3976468"/>
              <a:ext cx="23997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7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CLICK HERE TO ADD YOUR TITLE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067781368"/>
              </p:ext>
            </p:extLst>
          </p:nvPr>
        </p:nvGraphicFramePr>
        <p:xfrm>
          <a:off x="2336800" y="1974151"/>
          <a:ext cx="7518400" cy="2247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581275" y="4677417"/>
            <a:ext cx="7029450" cy="1169551"/>
            <a:chOff x="2336800" y="4499617"/>
            <a:chExt cx="7029450" cy="1169551"/>
          </a:xfrm>
        </p:grpSpPr>
        <p:sp>
          <p:nvSpPr>
            <p:cNvPr id="24" name="文本框 23"/>
            <p:cNvSpPr txBox="1"/>
            <p:nvPr/>
          </p:nvSpPr>
          <p:spPr>
            <a:xfrm>
              <a:off x="2336801" y="4499617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336800" y="5022837"/>
              <a:ext cx="7029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dirty="0">
                <a:solidFill>
                  <a:srgbClr val="220911"/>
                </a:solidFill>
                <a:latin typeface="+mj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949575" y="4049438"/>
            <a:ext cx="91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20911"/>
                </a:solidFill>
              </a:rPr>
              <a:t>2014</a:t>
            </a:r>
            <a:endParaRPr lang="zh-CN" altLang="en-US" sz="2800" dirty="0">
              <a:solidFill>
                <a:srgbClr val="22091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03776" y="4049438"/>
            <a:ext cx="91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20911"/>
                </a:solidFill>
              </a:rPr>
              <a:t>2015</a:t>
            </a:r>
            <a:endParaRPr lang="zh-CN" altLang="en-US" sz="2800" dirty="0">
              <a:solidFill>
                <a:srgbClr val="22091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57977" y="4049438"/>
            <a:ext cx="91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20911"/>
                </a:solidFill>
              </a:rPr>
              <a:t>2016</a:t>
            </a:r>
            <a:endParaRPr lang="zh-CN" altLang="en-US" sz="2800" dirty="0">
              <a:solidFill>
                <a:srgbClr val="22091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12178" y="4049438"/>
            <a:ext cx="91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20911"/>
                </a:solidFill>
              </a:rPr>
              <a:t>2017</a:t>
            </a:r>
            <a:endParaRPr lang="zh-CN" altLang="en-US" sz="2800" dirty="0">
              <a:solidFill>
                <a:srgbClr val="22091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89432" y="1084562"/>
            <a:ext cx="421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20911"/>
                </a:solidFill>
              </a:rPr>
              <a:t>POWERPOINT TEMPLATE</a:t>
            </a:r>
            <a:endParaRPr lang="zh-CN" altLang="en-US" sz="2800" dirty="0">
              <a:solidFill>
                <a:srgbClr val="2209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CLICK HERE TO ADD YOUR TITLE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749550" y="3797300"/>
            <a:ext cx="6692900" cy="0"/>
          </a:xfrm>
          <a:prstGeom prst="line">
            <a:avLst/>
          </a:prstGeom>
          <a:ln>
            <a:solidFill>
              <a:srgbClr val="2209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096000" y="1835150"/>
            <a:ext cx="0" cy="3924300"/>
          </a:xfrm>
          <a:prstGeom prst="line">
            <a:avLst/>
          </a:prstGeom>
          <a:ln>
            <a:solidFill>
              <a:srgbClr val="2209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61983" y="1567874"/>
            <a:ext cx="1387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220911"/>
                </a:solidFill>
              </a:rPr>
              <a:t>S</a:t>
            </a:r>
            <a:endParaRPr lang="zh-CN" altLang="en-US" sz="9600" dirty="0">
              <a:solidFill>
                <a:srgbClr val="22091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42450" y="1567874"/>
            <a:ext cx="1387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220911"/>
                </a:solidFill>
              </a:rPr>
              <a:t>W</a:t>
            </a:r>
            <a:endParaRPr lang="zh-CN" altLang="en-US" sz="9600" dirty="0">
              <a:solidFill>
                <a:srgbClr val="22091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61983" y="4488241"/>
            <a:ext cx="1387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220911"/>
                </a:solidFill>
              </a:rPr>
              <a:t>o</a:t>
            </a:r>
            <a:endParaRPr lang="zh-CN" altLang="en-US" sz="9600" dirty="0">
              <a:solidFill>
                <a:srgbClr val="22091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42450" y="4488241"/>
            <a:ext cx="1387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220911"/>
                </a:solidFill>
              </a:rPr>
              <a:t>T</a:t>
            </a:r>
            <a:endParaRPr lang="zh-CN" altLang="en-US" sz="9600" dirty="0">
              <a:solidFill>
                <a:srgbClr val="22091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62839" y="2152953"/>
            <a:ext cx="2990398" cy="1354217"/>
            <a:chOff x="2749550" y="1687948"/>
            <a:chExt cx="2990398" cy="1354217"/>
          </a:xfrm>
        </p:grpSpPr>
        <p:sp>
          <p:nvSpPr>
            <p:cNvPr id="13" name="文本框 12"/>
            <p:cNvSpPr txBox="1"/>
            <p:nvPr/>
          </p:nvSpPr>
          <p:spPr>
            <a:xfrm>
              <a:off x="3435077" y="1687948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49550" y="2211168"/>
              <a:ext cx="29903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38764" y="2152953"/>
            <a:ext cx="2990398" cy="1354217"/>
            <a:chOff x="2749550" y="1687948"/>
            <a:chExt cx="2990398" cy="1354217"/>
          </a:xfrm>
        </p:grpSpPr>
        <p:sp>
          <p:nvSpPr>
            <p:cNvPr id="17" name="文本框 16"/>
            <p:cNvSpPr txBox="1"/>
            <p:nvPr/>
          </p:nvSpPr>
          <p:spPr>
            <a:xfrm>
              <a:off x="2749550" y="1687948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49550" y="2211168"/>
              <a:ext cx="29903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62839" y="4087431"/>
            <a:ext cx="2990398" cy="1354217"/>
            <a:chOff x="2749550" y="1687948"/>
            <a:chExt cx="2990398" cy="1354217"/>
          </a:xfrm>
        </p:grpSpPr>
        <p:sp>
          <p:nvSpPr>
            <p:cNvPr id="21" name="文本框 20"/>
            <p:cNvSpPr txBox="1"/>
            <p:nvPr/>
          </p:nvSpPr>
          <p:spPr>
            <a:xfrm>
              <a:off x="3435077" y="1687948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9550" y="2211168"/>
              <a:ext cx="29903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38764" y="4087431"/>
            <a:ext cx="2990398" cy="1354217"/>
            <a:chOff x="2749550" y="1687948"/>
            <a:chExt cx="2990398" cy="1354217"/>
          </a:xfrm>
        </p:grpSpPr>
        <p:sp>
          <p:nvSpPr>
            <p:cNvPr id="24" name="文本框 23"/>
            <p:cNvSpPr txBox="1"/>
            <p:nvPr/>
          </p:nvSpPr>
          <p:spPr>
            <a:xfrm>
              <a:off x="2749550" y="1687948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49550" y="2211168"/>
              <a:ext cx="29903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2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CLICK HERE TO ADD YOUR TITLE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524000"/>
            <a:ext cx="7112000" cy="27686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581274" y="4475599"/>
            <a:ext cx="7070725" cy="1169551"/>
            <a:chOff x="2336799" y="4499617"/>
            <a:chExt cx="7070725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2336801" y="4499617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20911"/>
                  </a:solidFill>
                </a:rPr>
                <a:t>POWERPOINT</a:t>
              </a:r>
              <a:endParaRPr lang="zh-CN" altLang="en-US" sz="2800" dirty="0">
                <a:solidFill>
                  <a:srgbClr val="22091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36799" y="5022837"/>
              <a:ext cx="7070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220911"/>
                  </a:solidFill>
                  <a:latin typeface="+mj-lt"/>
                </a:rPr>
                <a:t>IF YOU LIKE THIS POWERPOINT TEMPLATE,PLEASE FOCUS ON ME,YOU WILL GET BETTER.</a:t>
              </a:r>
              <a:endParaRPr lang="zh-CN" altLang="en-US" dirty="0">
                <a:solidFill>
                  <a:srgbClr val="22091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7914" y="-357396"/>
            <a:ext cx="2894886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bg1"/>
                </a:solidFill>
              </a:rPr>
              <a:t>2</a:t>
            </a:r>
            <a:endParaRPr lang="zh-CN" altLang="en-US" sz="49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8614" y="4157008"/>
            <a:ext cx="274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PART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155800" y="2133600"/>
            <a:ext cx="2737400" cy="3508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97729" y="3446668"/>
            <a:ext cx="3948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ANNUAL</a:t>
            </a:r>
          </a:p>
          <a:p>
            <a:r>
              <a:rPr lang="en-US" altLang="zh-CN" sz="4800" dirty="0" smtClean="0">
                <a:solidFill>
                  <a:schemeClr val="bg1"/>
                </a:solidFill>
              </a:rPr>
              <a:t>POWERPOINT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97729" y="4933937"/>
            <a:ext cx="532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IF YOU LIKE THIS POWERPOINT TEMPLATE,PLEASE FOCUS ON ME,YOU WILL GET BETTER.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52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CLICK HERE TO ADD YOUR TITLE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67200" y="1885799"/>
            <a:ext cx="3657600" cy="3721100"/>
            <a:chOff x="4267200" y="1885799"/>
            <a:chExt cx="3657600" cy="3721100"/>
          </a:xfrm>
        </p:grpSpPr>
        <p:sp>
          <p:nvSpPr>
            <p:cNvPr id="12" name="泪滴形 11"/>
            <p:cNvSpPr/>
            <p:nvPr/>
          </p:nvSpPr>
          <p:spPr>
            <a:xfrm>
              <a:off x="4267200" y="3828899"/>
              <a:ext cx="1778000" cy="1778000"/>
            </a:xfrm>
            <a:prstGeom prst="teardrop">
              <a:avLst/>
            </a:prstGeom>
            <a:solidFill>
              <a:srgbClr val="220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泪滴形 12"/>
            <p:cNvSpPr/>
            <p:nvPr/>
          </p:nvSpPr>
          <p:spPr>
            <a:xfrm flipH="1">
              <a:off x="6146800" y="3828899"/>
              <a:ext cx="1778000" cy="1778000"/>
            </a:xfrm>
            <a:prstGeom prst="teardrop">
              <a:avLst/>
            </a:prstGeom>
            <a:solidFill>
              <a:srgbClr val="220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泪滴形 13"/>
            <p:cNvSpPr/>
            <p:nvPr/>
          </p:nvSpPr>
          <p:spPr>
            <a:xfrm flipV="1">
              <a:off x="4267200" y="1885799"/>
              <a:ext cx="1778000" cy="1778000"/>
            </a:xfrm>
            <a:prstGeom prst="teardrop">
              <a:avLst/>
            </a:prstGeom>
            <a:solidFill>
              <a:srgbClr val="220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泪滴形 14"/>
            <p:cNvSpPr/>
            <p:nvPr/>
          </p:nvSpPr>
          <p:spPr>
            <a:xfrm flipH="1" flipV="1">
              <a:off x="6146800" y="1885799"/>
              <a:ext cx="1778000" cy="1778000"/>
            </a:xfrm>
            <a:prstGeom prst="teardrop">
              <a:avLst/>
            </a:prstGeom>
            <a:solidFill>
              <a:srgbClr val="220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72011" y="2102002"/>
            <a:ext cx="2990398" cy="3288695"/>
            <a:chOff x="1080020" y="2152953"/>
            <a:chExt cx="2990398" cy="3288695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020" y="2152953"/>
              <a:ext cx="2990398" cy="1354217"/>
              <a:chOff x="2749550" y="1687948"/>
              <a:chExt cx="2990398" cy="135421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3435077" y="1687948"/>
                <a:ext cx="23048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dirty="0" smtClean="0">
                    <a:solidFill>
                      <a:srgbClr val="220911"/>
                    </a:solidFill>
                  </a:rPr>
                  <a:t>POWERPOINT</a:t>
                </a:r>
                <a:endParaRPr lang="zh-CN" altLang="en-US" sz="2800" dirty="0">
                  <a:solidFill>
                    <a:srgbClr val="22091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49550" y="2211168"/>
                <a:ext cx="29903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dirty="0" smtClean="0">
                    <a:solidFill>
                      <a:srgbClr val="220911"/>
                    </a:solidFill>
                    <a:latin typeface="+mj-lt"/>
                  </a:rPr>
                  <a:t>IF YOU LIKE THIS POWERPOINT TEMPLATE,PLEASE FOCUS ON ME,YOU WILL GET BETTER.</a:t>
                </a:r>
                <a:endParaRPr lang="zh-CN" altLang="en-US" sz="1600" dirty="0">
                  <a:solidFill>
                    <a:srgbClr val="220911"/>
                  </a:solidFill>
                  <a:latin typeface="+mj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80020" y="4087431"/>
              <a:ext cx="2990398" cy="1354217"/>
              <a:chOff x="2749550" y="1687948"/>
              <a:chExt cx="2990398" cy="1354217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3435077" y="1687948"/>
                <a:ext cx="23048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dirty="0" smtClean="0">
                    <a:solidFill>
                      <a:srgbClr val="220911"/>
                    </a:solidFill>
                  </a:rPr>
                  <a:t>POWERPOINT</a:t>
                </a:r>
                <a:endParaRPr lang="zh-CN" altLang="en-US" sz="2800" dirty="0">
                  <a:solidFill>
                    <a:srgbClr val="220911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49550" y="2211168"/>
                <a:ext cx="29903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dirty="0" smtClean="0">
                    <a:solidFill>
                      <a:srgbClr val="220911"/>
                    </a:solidFill>
                    <a:latin typeface="+mj-lt"/>
                  </a:rPr>
                  <a:t>IF YOU LIKE THIS POWERPOINT TEMPLATE,PLEASE FOCUS ON ME,YOU WILL GET BETTER.</a:t>
                </a:r>
                <a:endParaRPr lang="zh-CN" altLang="en-US" sz="1600" dirty="0">
                  <a:solidFill>
                    <a:srgbClr val="220911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8429591" y="2102002"/>
            <a:ext cx="2990398" cy="3288695"/>
            <a:chOff x="6438764" y="2152953"/>
            <a:chExt cx="2990398" cy="3288695"/>
          </a:xfrm>
        </p:grpSpPr>
        <p:grpSp>
          <p:nvGrpSpPr>
            <p:cNvPr id="20" name="组合 19"/>
            <p:cNvGrpSpPr/>
            <p:nvPr/>
          </p:nvGrpSpPr>
          <p:grpSpPr>
            <a:xfrm>
              <a:off x="6438764" y="2152953"/>
              <a:ext cx="2990398" cy="1354217"/>
              <a:chOff x="2749550" y="1687948"/>
              <a:chExt cx="2990398" cy="135421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749550" y="1687948"/>
                <a:ext cx="23048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220911"/>
                    </a:solidFill>
                  </a:rPr>
                  <a:t>POWERPOINT</a:t>
                </a:r>
                <a:endParaRPr lang="zh-CN" altLang="en-US" sz="2800" dirty="0">
                  <a:solidFill>
                    <a:srgbClr val="22091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749550" y="2211168"/>
                <a:ext cx="29903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220911"/>
                    </a:solidFill>
                    <a:latin typeface="+mj-lt"/>
                  </a:rPr>
                  <a:t>IF YOU LIKE THIS POWERPOINT TEMPLATE,PLEASE FOCUS ON ME,YOU WILL GET BETTER.</a:t>
                </a:r>
                <a:endParaRPr lang="zh-CN" altLang="en-US" sz="1600" dirty="0">
                  <a:solidFill>
                    <a:srgbClr val="220911"/>
                  </a:solidFill>
                  <a:latin typeface="+mj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438764" y="4087431"/>
              <a:ext cx="2990398" cy="1354217"/>
              <a:chOff x="2749550" y="1687948"/>
              <a:chExt cx="2990398" cy="1354217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749550" y="1687948"/>
                <a:ext cx="23048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220911"/>
                    </a:solidFill>
                  </a:rPr>
                  <a:t>POWERPOINT</a:t>
                </a:r>
                <a:endParaRPr lang="zh-CN" altLang="en-US" sz="2800" dirty="0">
                  <a:solidFill>
                    <a:srgbClr val="22091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749550" y="2211168"/>
                <a:ext cx="29903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220911"/>
                    </a:solidFill>
                    <a:latin typeface="+mj-lt"/>
                  </a:rPr>
                  <a:t>IF YOU LIKE THIS POWERPOINT TEMPLATE,PLEASE FOCUS ON ME,YOU WILL GET BETTER.</a:t>
                </a:r>
                <a:endParaRPr lang="zh-CN" altLang="en-US" sz="1600" dirty="0">
                  <a:solidFill>
                    <a:srgbClr val="220911"/>
                  </a:solidFill>
                  <a:latin typeface="+mj-lt"/>
                </a:endParaRPr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4577758" y="2679762"/>
            <a:ext cx="115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57358" y="2679762"/>
            <a:ext cx="115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77758" y="4684784"/>
            <a:ext cx="115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57358" y="4684784"/>
            <a:ext cx="115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8" name="Freeform 98"/>
          <p:cNvSpPr>
            <a:spLocks noEditPoints="1"/>
          </p:cNvSpPr>
          <p:nvPr/>
        </p:nvSpPr>
        <p:spPr bwMode="auto">
          <a:xfrm>
            <a:off x="6892131" y="2437039"/>
            <a:ext cx="287338" cy="296862"/>
          </a:xfrm>
          <a:custGeom>
            <a:avLst/>
            <a:gdLst>
              <a:gd name="T0" fmla="*/ 35 w 89"/>
              <a:gd name="T1" fmla="*/ 11 h 92"/>
              <a:gd name="T2" fmla="*/ 56 w 89"/>
              <a:gd name="T3" fmla="*/ 11 h 92"/>
              <a:gd name="T4" fmla="*/ 70 w 89"/>
              <a:gd name="T5" fmla="*/ 10 h 92"/>
              <a:gd name="T6" fmla="*/ 70 w 89"/>
              <a:gd name="T7" fmla="*/ 27 h 92"/>
              <a:gd name="T8" fmla="*/ 70 w 89"/>
              <a:gd name="T9" fmla="*/ 10 h 92"/>
              <a:gd name="T10" fmla="*/ 30 w 89"/>
              <a:gd name="T11" fmla="*/ 55 h 92"/>
              <a:gd name="T12" fmla="*/ 32 w 89"/>
              <a:gd name="T13" fmla="*/ 85 h 92"/>
              <a:gd name="T14" fmla="*/ 22 w 89"/>
              <a:gd name="T15" fmla="*/ 59 h 92"/>
              <a:gd name="T16" fmla="*/ 17 w 89"/>
              <a:gd name="T17" fmla="*/ 85 h 92"/>
              <a:gd name="T18" fmla="*/ 11 w 89"/>
              <a:gd name="T19" fmla="*/ 55 h 92"/>
              <a:gd name="T20" fmla="*/ 4 w 89"/>
              <a:gd name="T21" fmla="*/ 53 h 92"/>
              <a:gd name="T22" fmla="*/ 10 w 89"/>
              <a:gd name="T23" fmla="*/ 28 h 92"/>
              <a:gd name="T24" fmla="*/ 21 w 89"/>
              <a:gd name="T25" fmla="*/ 35 h 92"/>
              <a:gd name="T26" fmla="*/ 31 w 89"/>
              <a:gd name="T27" fmla="*/ 28 h 92"/>
              <a:gd name="T28" fmla="*/ 44 w 89"/>
              <a:gd name="T29" fmla="*/ 24 h 92"/>
              <a:gd name="T30" fmla="*/ 44 w 89"/>
              <a:gd name="T31" fmla="*/ 27 h 92"/>
              <a:gd name="T32" fmla="*/ 45 w 89"/>
              <a:gd name="T33" fmla="*/ 48 h 92"/>
              <a:gd name="T34" fmla="*/ 45 w 89"/>
              <a:gd name="T35" fmla="*/ 48 h 92"/>
              <a:gd name="T36" fmla="*/ 45 w 89"/>
              <a:gd name="T37" fmla="*/ 48 h 92"/>
              <a:gd name="T38" fmla="*/ 47 w 89"/>
              <a:gd name="T39" fmla="*/ 27 h 92"/>
              <a:gd name="T40" fmla="*/ 47 w 89"/>
              <a:gd name="T41" fmla="*/ 24 h 92"/>
              <a:gd name="T42" fmla="*/ 59 w 89"/>
              <a:gd name="T43" fmla="*/ 28 h 92"/>
              <a:gd name="T44" fmla="*/ 70 w 89"/>
              <a:gd name="T45" fmla="*/ 35 h 92"/>
              <a:gd name="T46" fmla="*/ 80 w 89"/>
              <a:gd name="T47" fmla="*/ 28 h 92"/>
              <a:gd name="T48" fmla="*/ 85 w 89"/>
              <a:gd name="T49" fmla="*/ 51 h 92"/>
              <a:gd name="T50" fmla="*/ 79 w 89"/>
              <a:gd name="T51" fmla="*/ 55 h 92"/>
              <a:gd name="T52" fmla="*/ 80 w 89"/>
              <a:gd name="T53" fmla="*/ 85 h 92"/>
              <a:gd name="T54" fmla="*/ 71 w 89"/>
              <a:gd name="T55" fmla="*/ 59 h 92"/>
              <a:gd name="T56" fmla="*/ 66 w 89"/>
              <a:gd name="T57" fmla="*/ 85 h 92"/>
              <a:gd name="T58" fmla="*/ 60 w 89"/>
              <a:gd name="T59" fmla="*/ 55 h 92"/>
              <a:gd name="T60" fmla="*/ 57 w 89"/>
              <a:gd name="T61" fmla="*/ 55 h 92"/>
              <a:gd name="T62" fmla="*/ 49 w 89"/>
              <a:gd name="T63" fmla="*/ 92 h 92"/>
              <a:gd name="T64" fmla="*/ 43 w 89"/>
              <a:gd name="T65" fmla="*/ 61 h 92"/>
              <a:gd name="T66" fmla="*/ 32 w 89"/>
              <a:gd name="T67" fmla="*/ 92 h 92"/>
              <a:gd name="T68" fmla="*/ 30 w 89"/>
              <a:gd name="T69" fmla="*/ 52 h 92"/>
              <a:gd name="T70" fmla="*/ 13 w 89"/>
              <a:gd name="T71" fmla="*/ 18 h 92"/>
              <a:gd name="T72" fmla="*/ 29 w 89"/>
              <a:gd name="T73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02"/>
          <p:cNvSpPr>
            <a:spLocks noEditPoints="1"/>
          </p:cNvSpPr>
          <p:nvPr/>
        </p:nvSpPr>
        <p:spPr bwMode="auto">
          <a:xfrm>
            <a:off x="4999831" y="2464820"/>
            <a:ext cx="312738" cy="241300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03"/>
          <p:cNvSpPr>
            <a:spLocks noEditPoints="1"/>
          </p:cNvSpPr>
          <p:nvPr/>
        </p:nvSpPr>
        <p:spPr bwMode="auto">
          <a:xfrm>
            <a:off x="5018088" y="4405539"/>
            <a:ext cx="276225" cy="250825"/>
          </a:xfrm>
          <a:custGeom>
            <a:avLst/>
            <a:gdLst>
              <a:gd name="T0" fmla="*/ 14 w 86"/>
              <a:gd name="T1" fmla="*/ 9 h 78"/>
              <a:gd name="T2" fmla="*/ 22 w 86"/>
              <a:gd name="T3" fmla="*/ 0 h 78"/>
              <a:gd name="T4" fmla="*/ 30 w 86"/>
              <a:gd name="T5" fmla="*/ 10 h 78"/>
              <a:gd name="T6" fmla="*/ 37 w 86"/>
              <a:gd name="T7" fmla="*/ 3 h 78"/>
              <a:gd name="T8" fmla="*/ 49 w 86"/>
              <a:gd name="T9" fmla="*/ 3 h 78"/>
              <a:gd name="T10" fmla="*/ 56 w 86"/>
              <a:gd name="T11" fmla="*/ 10 h 78"/>
              <a:gd name="T12" fmla="*/ 64 w 86"/>
              <a:gd name="T13" fmla="*/ 0 h 78"/>
              <a:gd name="T14" fmla="*/ 73 w 86"/>
              <a:gd name="T15" fmla="*/ 9 h 78"/>
              <a:gd name="T16" fmla="*/ 86 w 86"/>
              <a:gd name="T17" fmla="*/ 10 h 78"/>
              <a:gd name="T18" fmla="*/ 86 w 86"/>
              <a:gd name="T19" fmla="*/ 78 h 78"/>
              <a:gd name="T20" fmla="*/ 23 w 86"/>
              <a:gd name="T21" fmla="*/ 78 h 78"/>
              <a:gd name="T22" fmla="*/ 0 w 86"/>
              <a:gd name="T23" fmla="*/ 69 h 78"/>
              <a:gd name="T24" fmla="*/ 0 w 86"/>
              <a:gd name="T25" fmla="*/ 10 h 78"/>
              <a:gd name="T26" fmla="*/ 15 w 86"/>
              <a:gd name="T27" fmla="*/ 56 h 78"/>
              <a:gd name="T28" fmla="*/ 28 w 86"/>
              <a:gd name="T29" fmla="*/ 68 h 78"/>
              <a:gd name="T30" fmla="*/ 73 w 86"/>
              <a:gd name="T31" fmla="*/ 20 h 78"/>
              <a:gd name="T32" fmla="*/ 64 w 86"/>
              <a:gd name="T33" fmla="*/ 29 h 78"/>
              <a:gd name="T34" fmla="*/ 56 w 86"/>
              <a:gd name="T35" fmla="*/ 21 h 78"/>
              <a:gd name="T36" fmla="*/ 52 w 86"/>
              <a:gd name="T37" fmla="*/ 21 h 78"/>
              <a:gd name="T38" fmla="*/ 43 w 86"/>
              <a:gd name="T39" fmla="*/ 29 h 78"/>
              <a:gd name="T40" fmla="*/ 35 w 86"/>
              <a:gd name="T41" fmla="*/ 20 h 78"/>
              <a:gd name="T42" fmla="*/ 28 w 86"/>
              <a:gd name="T43" fmla="*/ 27 h 78"/>
              <a:gd name="T44" fmla="*/ 16 w 86"/>
              <a:gd name="T45" fmla="*/ 27 h 78"/>
              <a:gd name="T46" fmla="*/ 10 w 86"/>
              <a:gd name="T47" fmla="*/ 20 h 78"/>
              <a:gd name="T48" fmla="*/ 16 w 86"/>
              <a:gd name="T49" fmla="*/ 62 h 78"/>
              <a:gd name="T50" fmla="*/ 54 w 86"/>
              <a:gd name="T51" fmla="*/ 49 h 78"/>
              <a:gd name="T52" fmla="*/ 66 w 86"/>
              <a:gd name="T53" fmla="*/ 49 h 78"/>
              <a:gd name="T54" fmla="*/ 38 w 86"/>
              <a:gd name="T55" fmla="*/ 56 h 78"/>
              <a:gd name="T56" fmla="*/ 38 w 86"/>
              <a:gd name="T57" fmla="*/ 49 h 78"/>
              <a:gd name="T58" fmla="*/ 32 w 86"/>
              <a:gd name="T59" fmla="*/ 56 h 78"/>
              <a:gd name="T60" fmla="*/ 54 w 86"/>
              <a:gd name="T61" fmla="*/ 36 h 78"/>
              <a:gd name="T62" fmla="*/ 66 w 86"/>
              <a:gd name="T63" fmla="*/ 36 h 78"/>
              <a:gd name="T64" fmla="*/ 38 w 86"/>
              <a:gd name="T65" fmla="*/ 43 h 78"/>
              <a:gd name="T66" fmla="*/ 38 w 86"/>
              <a:gd name="T67" fmla="*/ 36 h 78"/>
              <a:gd name="T68" fmla="*/ 32 w 86"/>
              <a:gd name="T69" fmla="*/ 43 h 78"/>
              <a:gd name="T70" fmla="*/ 64 w 86"/>
              <a:gd name="T71" fmla="*/ 5 h 78"/>
              <a:gd name="T72" fmla="*/ 61 w 86"/>
              <a:gd name="T73" fmla="*/ 9 h 78"/>
              <a:gd name="T74" fmla="*/ 64 w 86"/>
              <a:gd name="T75" fmla="*/ 25 h 78"/>
              <a:gd name="T76" fmla="*/ 68 w 86"/>
              <a:gd name="T77" fmla="*/ 21 h 78"/>
              <a:gd name="T78" fmla="*/ 64 w 86"/>
              <a:gd name="T79" fmla="*/ 5 h 78"/>
              <a:gd name="T80" fmla="*/ 41 w 86"/>
              <a:gd name="T81" fmla="*/ 6 h 78"/>
              <a:gd name="T82" fmla="*/ 41 w 86"/>
              <a:gd name="T83" fmla="*/ 23 h 78"/>
              <a:gd name="T84" fmla="*/ 46 w 86"/>
              <a:gd name="T85" fmla="*/ 23 h 78"/>
              <a:gd name="T86" fmla="*/ 46 w 86"/>
              <a:gd name="T87" fmla="*/ 6 h 78"/>
              <a:gd name="T88" fmla="*/ 22 w 86"/>
              <a:gd name="T89" fmla="*/ 5 h 78"/>
              <a:gd name="T90" fmla="*/ 19 w 86"/>
              <a:gd name="T91" fmla="*/ 21 h 78"/>
              <a:gd name="T92" fmla="*/ 22 w 86"/>
              <a:gd name="T93" fmla="*/ 25 h 78"/>
              <a:gd name="T94" fmla="*/ 25 w 86"/>
              <a:gd name="T9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6" h="78">
                <a:moveTo>
                  <a:pt x="5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6"/>
                  <a:pt x="14" y="4"/>
                  <a:pt x="16" y="3"/>
                </a:cubicBezTo>
                <a:cubicBezTo>
                  <a:pt x="18" y="1"/>
                  <a:pt x="20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1"/>
                  <a:pt x="28" y="3"/>
                </a:cubicBezTo>
                <a:cubicBezTo>
                  <a:pt x="29" y="4"/>
                  <a:pt x="30" y="6"/>
                  <a:pt x="30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6"/>
                  <a:pt x="36" y="4"/>
                  <a:pt x="37" y="3"/>
                </a:cubicBezTo>
                <a:cubicBezTo>
                  <a:pt x="39" y="1"/>
                  <a:pt x="41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8" y="1"/>
                  <a:pt x="49" y="3"/>
                </a:cubicBezTo>
                <a:cubicBezTo>
                  <a:pt x="51" y="4"/>
                  <a:pt x="52" y="6"/>
                  <a:pt x="52" y="9"/>
                </a:cubicBezTo>
                <a:cubicBezTo>
                  <a:pt x="52" y="10"/>
                  <a:pt x="52" y="10"/>
                  <a:pt x="52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6"/>
                  <a:pt x="57" y="4"/>
                  <a:pt x="58" y="3"/>
                </a:cubicBezTo>
                <a:cubicBezTo>
                  <a:pt x="60" y="1"/>
                  <a:pt x="62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7" y="0"/>
                  <a:pt x="69" y="1"/>
                  <a:pt x="70" y="3"/>
                </a:cubicBezTo>
                <a:cubicBezTo>
                  <a:pt x="72" y="4"/>
                  <a:pt x="73" y="6"/>
                  <a:pt x="73" y="9"/>
                </a:cubicBezTo>
                <a:cubicBezTo>
                  <a:pt x="73" y="10"/>
                  <a:pt x="73" y="10"/>
                  <a:pt x="73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6" y="10"/>
                  <a:pt x="86" y="10"/>
                  <a:pt x="86" y="10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8"/>
                  <a:pt x="86" y="78"/>
                  <a:pt x="86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3" y="71"/>
                  <a:pt x="3" y="71"/>
                  <a:pt x="3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5" y="10"/>
                  <a:pt x="5" y="10"/>
                  <a:pt x="5" y="10"/>
                </a:cubicBezTo>
                <a:close/>
                <a:moveTo>
                  <a:pt x="10" y="59"/>
                </a:moveTo>
                <a:cubicBezTo>
                  <a:pt x="15" y="56"/>
                  <a:pt x="15" y="56"/>
                  <a:pt x="15" y="56"/>
                </a:cubicBezTo>
                <a:cubicBezTo>
                  <a:pt x="17" y="55"/>
                  <a:pt x="17" y="55"/>
                  <a:pt x="17" y="55"/>
                </a:cubicBezTo>
                <a:cubicBezTo>
                  <a:pt x="18" y="57"/>
                  <a:pt x="18" y="57"/>
                  <a:pt x="18" y="57"/>
                </a:cubicBezTo>
                <a:cubicBezTo>
                  <a:pt x="28" y="68"/>
                  <a:pt x="28" y="68"/>
                  <a:pt x="28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20"/>
                  <a:pt x="76" y="20"/>
                  <a:pt x="76" y="20"/>
                </a:cubicBezTo>
                <a:cubicBezTo>
                  <a:pt x="73" y="20"/>
                  <a:pt x="73" y="20"/>
                  <a:pt x="73" y="20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23"/>
                  <a:pt x="72" y="25"/>
                  <a:pt x="70" y="27"/>
                </a:cubicBezTo>
                <a:cubicBezTo>
                  <a:pt x="69" y="29"/>
                  <a:pt x="67" y="29"/>
                  <a:pt x="64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2" y="29"/>
                  <a:pt x="60" y="29"/>
                  <a:pt x="58" y="27"/>
                </a:cubicBezTo>
                <a:cubicBezTo>
                  <a:pt x="57" y="25"/>
                  <a:pt x="56" y="23"/>
                  <a:pt x="56" y="21"/>
                </a:cubicBezTo>
                <a:cubicBezTo>
                  <a:pt x="56" y="20"/>
                  <a:pt x="56" y="20"/>
                  <a:pt x="56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3"/>
                  <a:pt x="51" y="25"/>
                  <a:pt x="49" y="27"/>
                </a:cubicBezTo>
                <a:cubicBezTo>
                  <a:pt x="48" y="29"/>
                  <a:pt x="46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1" y="29"/>
                  <a:pt x="39" y="29"/>
                  <a:pt x="37" y="27"/>
                </a:cubicBezTo>
                <a:cubicBezTo>
                  <a:pt x="36" y="25"/>
                  <a:pt x="35" y="23"/>
                  <a:pt x="35" y="21"/>
                </a:cubicBezTo>
                <a:cubicBezTo>
                  <a:pt x="35" y="20"/>
                  <a:pt x="35" y="20"/>
                  <a:pt x="35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3"/>
                  <a:pt x="29" y="25"/>
                  <a:pt x="28" y="27"/>
                </a:cubicBezTo>
                <a:cubicBezTo>
                  <a:pt x="26" y="29"/>
                  <a:pt x="24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0" y="29"/>
                  <a:pt x="18" y="29"/>
                  <a:pt x="16" y="27"/>
                </a:cubicBezTo>
                <a:cubicBezTo>
                  <a:pt x="14" y="25"/>
                  <a:pt x="14" y="23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59"/>
                  <a:pt x="10" y="59"/>
                  <a:pt x="10" y="59"/>
                </a:cubicBezTo>
                <a:close/>
                <a:moveTo>
                  <a:pt x="20" y="67"/>
                </a:moveTo>
                <a:cubicBezTo>
                  <a:pt x="16" y="62"/>
                  <a:pt x="16" y="62"/>
                  <a:pt x="16" y="62"/>
                </a:cubicBezTo>
                <a:cubicBezTo>
                  <a:pt x="13" y="64"/>
                  <a:pt x="13" y="64"/>
                  <a:pt x="13" y="64"/>
                </a:cubicBezTo>
                <a:cubicBezTo>
                  <a:pt x="20" y="67"/>
                  <a:pt x="20" y="67"/>
                  <a:pt x="20" y="67"/>
                </a:cubicBezTo>
                <a:close/>
                <a:moveTo>
                  <a:pt x="54" y="49"/>
                </a:moveTo>
                <a:cubicBezTo>
                  <a:pt x="54" y="56"/>
                  <a:pt x="54" y="56"/>
                  <a:pt x="54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49"/>
                  <a:pt x="66" y="49"/>
                  <a:pt x="66" y="49"/>
                </a:cubicBezTo>
                <a:cubicBezTo>
                  <a:pt x="54" y="49"/>
                  <a:pt x="54" y="49"/>
                  <a:pt x="54" y="49"/>
                </a:cubicBezTo>
                <a:close/>
                <a:moveTo>
                  <a:pt x="38" y="49"/>
                </a:moveTo>
                <a:cubicBezTo>
                  <a:pt x="38" y="56"/>
                  <a:pt x="38" y="56"/>
                  <a:pt x="38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49"/>
                  <a:pt x="49" y="49"/>
                  <a:pt x="49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20" y="49"/>
                </a:moveTo>
                <a:cubicBezTo>
                  <a:pt x="20" y="56"/>
                  <a:pt x="20" y="56"/>
                  <a:pt x="20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49"/>
                  <a:pt x="32" y="49"/>
                  <a:pt x="32" y="49"/>
                </a:cubicBezTo>
                <a:cubicBezTo>
                  <a:pt x="20" y="49"/>
                  <a:pt x="20" y="49"/>
                  <a:pt x="20" y="49"/>
                </a:cubicBezTo>
                <a:close/>
                <a:moveTo>
                  <a:pt x="54" y="36"/>
                </a:moveTo>
                <a:cubicBezTo>
                  <a:pt x="54" y="43"/>
                  <a:pt x="54" y="43"/>
                  <a:pt x="54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36"/>
                  <a:pt x="66" y="36"/>
                  <a:pt x="66" y="36"/>
                </a:cubicBezTo>
                <a:cubicBezTo>
                  <a:pt x="54" y="36"/>
                  <a:pt x="54" y="36"/>
                  <a:pt x="54" y="36"/>
                </a:cubicBezTo>
                <a:close/>
                <a:moveTo>
                  <a:pt x="38" y="36"/>
                </a:moveTo>
                <a:cubicBezTo>
                  <a:pt x="38" y="43"/>
                  <a:pt x="38" y="43"/>
                  <a:pt x="38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36"/>
                  <a:pt x="49" y="36"/>
                  <a:pt x="49" y="36"/>
                </a:cubicBezTo>
                <a:cubicBezTo>
                  <a:pt x="38" y="36"/>
                  <a:pt x="38" y="36"/>
                  <a:pt x="38" y="36"/>
                </a:cubicBezTo>
                <a:close/>
                <a:moveTo>
                  <a:pt x="20" y="36"/>
                </a:moveTo>
                <a:cubicBezTo>
                  <a:pt x="20" y="43"/>
                  <a:pt x="20" y="43"/>
                  <a:pt x="20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36"/>
                  <a:pt x="32" y="36"/>
                  <a:pt x="32" y="36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64" y="5"/>
                </a:moveTo>
                <a:cubicBezTo>
                  <a:pt x="64" y="5"/>
                  <a:pt x="64" y="5"/>
                  <a:pt x="64" y="5"/>
                </a:cubicBezTo>
                <a:cubicBezTo>
                  <a:pt x="63" y="5"/>
                  <a:pt x="63" y="5"/>
                  <a:pt x="62" y="6"/>
                </a:cubicBezTo>
                <a:cubicBezTo>
                  <a:pt x="61" y="7"/>
                  <a:pt x="61" y="8"/>
                  <a:pt x="61" y="9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1" y="23"/>
                  <a:pt x="62" y="23"/>
                </a:cubicBezTo>
                <a:cubicBezTo>
                  <a:pt x="63" y="24"/>
                  <a:pt x="63" y="25"/>
                  <a:pt x="64" y="25"/>
                </a:cubicBezTo>
                <a:cubicBezTo>
                  <a:pt x="64" y="25"/>
                  <a:pt x="64" y="25"/>
                  <a:pt x="64" y="25"/>
                </a:cubicBezTo>
                <a:cubicBezTo>
                  <a:pt x="65" y="25"/>
                  <a:pt x="66" y="24"/>
                  <a:pt x="67" y="23"/>
                </a:cubicBezTo>
                <a:cubicBezTo>
                  <a:pt x="67" y="23"/>
                  <a:pt x="68" y="22"/>
                  <a:pt x="68" y="21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8"/>
                  <a:pt x="67" y="7"/>
                  <a:pt x="67" y="6"/>
                </a:cubicBezTo>
                <a:cubicBezTo>
                  <a:pt x="66" y="5"/>
                  <a:pt x="65" y="5"/>
                  <a:pt x="64" y="5"/>
                </a:cubicBezTo>
                <a:close/>
                <a:moveTo>
                  <a:pt x="43" y="5"/>
                </a:move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6"/>
                </a:cubicBezTo>
                <a:cubicBezTo>
                  <a:pt x="40" y="7"/>
                  <a:pt x="40" y="8"/>
                  <a:pt x="40" y="9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2"/>
                  <a:pt x="40" y="23"/>
                  <a:pt x="41" y="23"/>
                </a:cubicBezTo>
                <a:cubicBezTo>
                  <a:pt x="42" y="24"/>
                  <a:pt x="42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5"/>
                  <a:pt x="45" y="24"/>
                  <a:pt x="46" y="23"/>
                </a:cubicBezTo>
                <a:cubicBezTo>
                  <a:pt x="46" y="23"/>
                  <a:pt x="47" y="22"/>
                  <a:pt x="47" y="21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8"/>
                  <a:pt x="46" y="7"/>
                  <a:pt x="46" y="6"/>
                </a:cubicBezTo>
                <a:cubicBezTo>
                  <a:pt x="45" y="5"/>
                  <a:pt x="44" y="5"/>
                  <a:pt x="43" y="5"/>
                </a:cubicBezTo>
                <a:close/>
                <a:moveTo>
                  <a:pt x="22" y="5"/>
                </a:move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0" y="5"/>
                  <a:pt x="20" y="6"/>
                </a:cubicBezTo>
                <a:cubicBezTo>
                  <a:pt x="19" y="7"/>
                  <a:pt x="19" y="8"/>
                  <a:pt x="19" y="9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2"/>
                  <a:pt x="19" y="23"/>
                  <a:pt x="20" y="23"/>
                </a:cubicBezTo>
                <a:cubicBezTo>
                  <a:pt x="20" y="24"/>
                  <a:pt x="21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25"/>
                  <a:pt x="24" y="24"/>
                  <a:pt x="24" y="23"/>
                </a:cubicBezTo>
                <a:cubicBezTo>
                  <a:pt x="25" y="23"/>
                  <a:pt x="25" y="22"/>
                  <a:pt x="25" y="2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8"/>
                  <a:pt x="25" y="7"/>
                  <a:pt x="24" y="6"/>
                </a:cubicBezTo>
                <a:cubicBezTo>
                  <a:pt x="24" y="5"/>
                  <a:pt x="23" y="5"/>
                  <a:pt x="22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04"/>
          <p:cNvSpPr>
            <a:spLocks noEditPoints="1"/>
          </p:cNvSpPr>
          <p:nvPr/>
        </p:nvSpPr>
        <p:spPr bwMode="auto">
          <a:xfrm>
            <a:off x="6888956" y="4380139"/>
            <a:ext cx="293688" cy="301625"/>
          </a:xfrm>
          <a:custGeom>
            <a:avLst/>
            <a:gdLst>
              <a:gd name="T0" fmla="*/ 91 w 91"/>
              <a:gd name="T1" fmla="*/ 93 h 93"/>
              <a:gd name="T2" fmla="*/ 7 w 91"/>
              <a:gd name="T3" fmla="*/ 86 h 93"/>
              <a:gd name="T4" fmla="*/ 2 w 91"/>
              <a:gd name="T5" fmla="*/ 73 h 93"/>
              <a:gd name="T6" fmla="*/ 11 w 91"/>
              <a:gd name="T7" fmla="*/ 70 h 93"/>
              <a:gd name="T8" fmla="*/ 2 w 91"/>
              <a:gd name="T9" fmla="*/ 63 h 93"/>
              <a:gd name="T10" fmla="*/ 2 w 91"/>
              <a:gd name="T11" fmla="*/ 52 h 93"/>
              <a:gd name="T12" fmla="*/ 11 w 91"/>
              <a:gd name="T13" fmla="*/ 49 h 93"/>
              <a:gd name="T14" fmla="*/ 2 w 91"/>
              <a:gd name="T15" fmla="*/ 41 h 93"/>
              <a:gd name="T16" fmla="*/ 2 w 91"/>
              <a:gd name="T17" fmla="*/ 30 h 93"/>
              <a:gd name="T18" fmla="*/ 11 w 91"/>
              <a:gd name="T19" fmla="*/ 28 h 93"/>
              <a:gd name="T20" fmla="*/ 2 w 91"/>
              <a:gd name="T21" fmla="*/ 20 h 93"/>
              <a:gd name="T22" fmla="*/ 2 w 91"/>
              <a:gd name="T23" fmla="*/ 9 h 93"/>
              <a:gd name="T24" fmla="*/ 11 w 91"/>
              <a:gd name="T25" fmla="*/ 0 h 93"/>
              <a:gd name="T26" fmla="*/ 6 w 91"/>
              <a:gd name="T27" fmla="*/ 34 h 93"/>
              <a:gd name="T28" fmla="*/ 6 w 91"/>
              <a:gd name="T29" fmla="*/ 37 h 93"/>
              <a:gd name="T30" fmla="*/ 23 w 91"/>
              <a:gd name="T31" fmla="*/ 37 h 93"/>
              <a:gd name="T32" fmla="*/ 23 w 91"/>
              <a:gd name="T33" fmla="*/ 34 h 93"/>
              <a:gd name="T34" fmla="*/ 7 w 91"/>
              <a:gd name="T35" fmla="*/ 12 h 93"/>
              <a:gd name="T36" fmla="*/ 5 w 91"/>
              <a:gd name="T37" fmla="*/ 15 h 93"/>
              <a:gd name="T38" fmla="*/ 21 w 91"/>
              <a:gd name="T39" fmla="*/ 17 h 93"/>
              <a:gd name="T40" fmla="*/ 23 w 91"/>
              <a:gd name="T41" fmla="*/ 13 h 93"/>
              <a:gd name="T42" fmla="*/ 7 w 91"/>
              <a:gd name="T43" fmla="*/ 76 h 93"/>
              <a:gd name="T44" fmla="*/ 5 w 91"/>
              <a:gd name="T45" fmla="*/ 78 h 93"/>
              <a:gd name="T46" fmla="*/ 21 w 91"/>
              <a:gd name="T47" fmla="*/ 81 h 93"/>
              <a:gd name="T48" fmla="*/ 23 w 91"/>
              <a:gd name="T49" fmla="*/ 76 h 93"/>
              <a:gd name="T50" fmla="*/ 7 w 91"/>
              <a:gd name="T51" fmla="*/ 55 h 93"/>
              <a:gd name="T52" fmla="*/ 5 w 91"/>
              <a:gd name="T53" fmla="*/ 57 h 93"/>
              <a:gd name="T54" fmla="*/ 21 w 91"/>
              <a:gd name="T55" fmla="*/ 60 h 93"/>
              <a:gd name="T56" fmla="*/ 23 w 91"/>
              <a:gd name="T57" fmla="*/ 55 h 93"/>
              <a:gd name="T58" fmla="*/ 30 w 91"/>
              <a:gd name="T59" fmla="*/ 39 h 93"/>
              <a:gd name="T60" fmla="*/ 43 w 91"/>
              <a:gd name="T61" fmla="*/ 43 h 93"/>
              <a:gd name="T62" fmla="*/ 70 w 91"/>
              <a:gd name="T63" fmla="*/ 37 h 93"/>
              <a:gd name="T64" fmla="*/ 79 w 91"/>
              <a:gd name="T65" fmla="*/ 45 h 93"/>
              <a:gd name="T66" fmla="*/ 84 w 91"/>
              <a:gd name="T67" fmla="*/ 36 h 93"/>
              <a:gd name="T68" fmla="*/ 49 w 91"/>
              <a:gd name="T69" fmla="*/ 39 h 93"/>
              <a:gd name="T70" fmla="*/ 39 w 91"/>
              <a:gd name="T71" fmla="*/ 48 h 93"/>
              <a:gd name="T72" fmla="*/ 58 w 91"/>
              <a:gd name="T73" fmla="*/ 63 h 93"/>
              <a:gd name="T74" fmla="*/ 76 w 91"/>
              <a:gd name="T75" fmla="*/ 48 h 93"/>
              <a:gd name="T76" fmla="*/ 66 w 91"/>
              <a:gd name="T77" fmla="*/ 39 h 93"/>
              <a:gd name="T78" fmla="*/ 58 w 91"/>
              <a:gd name="T79" fmla="*/ 44 h 93"/>
              <a:gd name="T80" fmla="*/ 52 w 91"/>
              <a:gd name="T81" fmla="*/ 58 h 93"/>
              <a:gd name="T82" fmla="*/ 61 w 91"/>
              <a:gd name="T83" fmla="*/ 56 h 93"/>
              <a:gd name="T84" fmla="*/ 53 w 91"/>
              <a:gd name="T85" fmla="*/ 52 h 93"/>
              <a:gd name="T86" fmla="*/ 61 w 91"/>
              <a:gd name="T87" fmla="*/ 49 h 93"/>
              <a:gd name="T88" fmla="*/ 65 w 91"/>
              <a:gd name="T89" fmla="*/ 56 h 93"/>
              <a:gd name="T90" fmla="*/ 58 w 91"/>
              <a:gd name="T91" fmla="*/ 44 h 93"/>
              <a:gd name="T92" fmla="*/ 70 w 91"/>
              <a:gd name="T93" fmla="*/ 68 h 93"/>
              <a:gd name="T94" fmla="*/ 40 w 91"/>
              <a:gd name="T95" fmla="*/ 64 h 93"/>
              <a:gd name="T96" fmla="*/ 45 w 91"/>
              <a:gd name="T97" fmla="*/ 6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11" y="0"/>
                </a:moveTo>
                <a:cubicBezTo>
                  <a:pt x="91" y="0"/>
                  <a:pt x="91" y="0"/>
                  <a:pt x="91" y="0"/>
                </a:cubicBezTo>
                <a:cubicBezTo>
                  <a:pt x="91" y="93"/>
                  <a:pt x="91" y="93"/>
                  <a:pt x="9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86"/>
                  <a:pt x="11" y="86"/>
                  <a:pt x="11" y="86"/>
                </a:cubicBezTo>
                <a:cubicBezTo>
                  <a:pt x="7" y="86"/>
                  <a:pt x="7" y="86"/>
                  <a:pt x="7" y="86"/>
                </a:cubicBezTo>
                <a:cubicBezTo>
                  <a:pt x="5" y="86"/>
                  <a:pt x="3" y="85"/>
                  <a:pt x="2" y="84"/>
                </a:cubicBezTo>
                <a:cubicBezTo>
                  <a:pt x="1" y="82"/>
                  <a:pt x="0" y="80"/>
                  <a:pt x="0" y="78"/>
                </a:cubicBezTo>
                <a:cubicBezTo>
                  <a:pt x="0" y="76"/>
                  <a:pt x="1" y="74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3" y="71"/>
                  <a:pt x="5" y="70"/>
                  <a:pt x="7" y="70"/>
                </a:cubicBezTo>
                <a:cubicBezTo>
                  <a:pt x="11" y="70"/>
                  <a:pt x="11" y="70"/>
                  <a:pt x="11" y="70"/>
                </a:cubicBezTo>
                <a:cubicBezTo>
                  <a:pt x="11" y="65"/>
                  <a:pt x="11" y="65"/>
                  <a:pt x="11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5" y="65"/>
                  <a:pt x="3" y="64"/>
                  <a:pt x="2" y="63"/>
                </a:cubicBezTo>
                <a:cubicBezTo>
                  <a:pt x="1" y="61"/>
                  <a:pt x="0" y="59"/>
                  <a:pt x="0" y="57"/>
                </a:cubicBezTo>
                <a:cubicBezTo>
                  <a:pt x="0" y="55"/>
                  <a:pt x="1" y="53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0"/>
                  <a:pt x="5" y="49"/>
                  <a:pt x="7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3"/>
                  <a:pt x="11" y="43"/>
                  <a:pt x="11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5" y="43"/>
                  <a:pt x="3" y="42"/>
                  <a:pt x="2" y="41"/>
                </a:cubicBezTo>
                <a:cubicBezTo>
                  <a:pt x="1" y="39"/>
                  <a:pt x="0" y="38"/>
                  <a:pt x="0" y="35"/>
                </a:cubicBezTo>
                <a:cubicBezTo>
                  <a:pt x="0" y="33"/>
                  <a:pt x="1" y="31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3" y="29"/>
                  <a:pt x="5" y="28"/>
                  <a:pt x="7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2"/>
                  <a:pt x="11" y="22"/>
                  <a:pt x="11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5" y="22"/>
                  <a:pt x="3" y="22"/>
                  <a:pt x="2" y="20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13"/>
                  <a:pt x="1" y="11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3" y="8"/>
                  <a:pt x="5" y="7"/>
                  <a:pt x="7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0"/>
                  <a:pt x="11" y="0"/>
                  <a:pt x="11" y="0"/>
                </a:cubicBezTo>
                <a:close/>
                <a:moveTo>
                  <a:pt x="21" y="33"/>
                </a:move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6" y="33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4"/>
                  <a:pt x="5" y="35"/>
                  <a:pt x="5" y="35"/>
                </a:cubicBezTo>
                <a:cubicBezTo>
                  <a:pt x="5" y="36"/>
                  <a:pt x="5" y="37"/>
                  <a:pt x="6" y="37"/>
                </a:cubicBezTo>
                <a:cubicBezTo>
                  <a:pt x="6" y="38"/>
                  <a:pt x="7" y="38"/>
                  <a:pt x="7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2" y="38"/>
                  <a:pt x="23" y="38"/>
                  <a:pt x="23" y="37"/>
                </a:cubicBezTo>
                <a:cubicBezTo>
                  <a:pt x="24" y="37"/>
                  <a:pt x="24" y="36"/>
                  <a:pt x="24" y="35"/>
                </a:cubicBezTo>
                <a:cubicBezTo>
                  <a:pt x="24" y="35"/>
                  <a:pt x="24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3"/>
                  <a:pt x="22" y="33"/>
                  <a:pt x="21" y="33"/>
                </a:cubicBezTo>
                <a:close/>
                <a:moveTo>
                  <a:pt x="21" y="12"/>
                </a:move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6" y="12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3"/>
                  <a:pt x="5" y="14"/>
                  <a:pt x="5" y="15"/>
                </a:cubicBezTo>
                <a:cubicBezTo>
                  <a:pt x="5" y="15"/>
                  <a:pt x="5" y="16"/>
                  <a:pt x="6" y="17"/>
                </a:cubicBezTo>
                <a:cubicBezTo>
                  <a:pt x="6" y="17"/>
                  <a:pt x="7" y="17"/>
                  <a:pt x="7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2" y="17"/>
                  <a:pt x="23" y="17"/>
                  <a:pt x="23" y="17"/>
                </a:cubicBezTo>
                <a:cubicBezTo>
                  <a:pt x="24" y="16"/>
                  <a:pt x="24" y="15"/>
                  <a:pt x="24" y="15"/>
                </a:cubicBezTo>
                <a:cubicBezTo>
                  <a:pt x="24" y="14"/>
                  <a:pt x="24" y="13"/>
                  <a:pt x="23" y="13"/>
                </a:cubicBezTo>
                <a:cubicBezTo>
                  <a:pt x="23" y="12"/>
                  <a:pt x="22" y="12"/>
                  <a:pt x="21" y="12"/>
                </a:cubicBezTo>
                <a:close/>
                <a:moveTo>
                  <a:pt x="21" y="76"/>
                </a:moveTo>
                <a:cubicBezTo>
                  <a:pt x="7" y="76"/>
                  <a:pt x="7" y="76"/>
                  <a:pt x="7" y="76"/>
                </a:cubicBezTo>
                <a:cubicBezTo>
                  <a:pt x="7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5" y="77"/>
                  <a:pt x="5" y="77"/>
                  <a:pt x="5" y="78"/>
                </a:cubicBezTo>
                <a:cubicBezTo>
                  <a:pt x="5" y="79"/>
                  <a:pt x="5" y="79"/>
                  <a:pt x="6" y="80"/>
                </a:cubicBezTo>
                <a:cubicBezTo>
                  <a:pt x="6" y="80"/>
                  <a:pt x="7" y="81"/>
                  <a:pt x="7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22" y="81"/>
                  <a:pt x="23" y="80"/>
                  <a:pt x="23" y="80"/>
                </a:cubicBezTo>
                <a:cubicBezTo>
                  <a:pt x="24" y="79"/>
                  <a:pt x="24" y="79"/>
                  <a:pt x="24" y="78"/>
                </a:cubicBezTo>
                <a:cubicBezTo>
                  <a:pt x="24" y="77"/>
                  <a:pt x="24" y="77"/>
                  <a:pt x="23" y="76"/>
                </a:cubicBezTo>
                <a:cubicBezTo>
                  <a:pt x="23" y="76"/>
                  <a:pt x="22" y="76"/>
                  <a:pt x="21" y="76"/>
                </a:cubicBezTo>
                <a:close/>
                <a:moveTo>
                  <a:pt x="21" y="55"/>
                </a:moveTo>
                <a:cubicBezTo>
                  <a:pt x="7" y="55"/>
                  <a:pt x="7" y="55"/>
                  <a:pt x="7" y="55"/>
                </a:cubicBezTo>
                <a:cubicBezTo>
                  <a:pt x="7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5" y="56"/>
                  <a:pt x="5" y="56"/>
                  <a:pt x="5" y="57"/>
                </a:cubicBezTo>
                <a:cubicBezTo>
                  <a:pt x="5" y="58"/>
                  <a:pt x="5" y="59"/>
                  <a:pt x="6" y="59"/>
                </a:cubicBezTo>
                <a:cubicBezTo>
                  <a:pt x="6" y="59"/>
                  <a:pt x="7" y="60"/>
                  <a:pt x="7" y="60"/>
                </a:cubicBezTo>
                <a:cubicBezTo>
                  <a:pt x="21" y="60"/>
                  <a:pt x="21" y="60"/>
                  <a:pt x="21" y="60"/>
                </a:cubicBezTo>
                <a:cubicBezTo>
                  <a:pt x="22" y="60"/>
                  <a:pt x="23" y="59"/>
                  <a:pt x="23" y="59"/>
                </a:cubicBezTo>
                <a:cubicBezTo>
                  <a:pt x="24" y="59"/>
                  <a:pt x="24" y="58"/>
                  <a:pt x="24" y="57"/>
                </a:cubicBezTo>
                <a:cubicBezTo>
                  <a:pt x="24" y="56"/>
                  <a:pt x="24" y="56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5"/>
                  <a:pt x="21" y="55"/>
                </a:cubicBezTo>
                <a:close/>
                <a:moveTo>
                  <a:pt x="30" y="39"/>
                </a:moveTo>
                <a:cubicBezTo>
                  <a:pt x="31" y="41"/>
                  <a:pt x="32" y="43"/>
                  <a:pt x="33" y="45"/>
                </a:cubicBezTo>
                <a:cubicBezTo>
                  <a:pt x="33" y="45"/>
                  <a:pt x="34" y="46"/>
                  <a:pt x="35" y="45"/>
                </a:cubicBezTo>
                <a:cubicBezTo>
                  <a:pt x="38" y="45"/>
                  <a:pt x="41" y="44"/>
                  <a:pt x="43" y="43"/>
                </a:cubicBezTo>
                <a:cubicBezTo>
                  <a:pt x="45" y="43"/>
                  <a:pt x="45" y="42"/>
                  <a:pt x="45" y="41"/>
                </a:cubicBezTo>
                <a:cubicBezTo>
                  <a:pt x="45" y="40"/>
                  <a:pt x="45" y="38"/>
                  <a:pt x="45" y="37"/>
                </a:cubicBezTo>
                <a:cubicBezTo>
                  <a:pt x="52" y="34"/>
                  <a:pt x="62" y="34"/>
                  <a:pt x="70" y="37"/>
                </a:cubicBezTo>
                <a:cubicBezTo>
                  <a:pt x="70" y="38"/>
                  <a:pt x="69" y="40"/>
                  <a:pt x="69" y="41"/>
                </a:cubicBezTo>
                <a:cubicBezTo>
                  <a:pt x="69" y="42"/>
                  <a:pt x="70" y="43"/>
                  <a:pt x="71" y="43"/>
                </a:cubicBezTo>
                <a:cubicBezTo>
                  <a:pt x="74" y="44"/>
                  <a:pt x="77" y="45"/>
                  <a:pt x="79" y="45"/>
                </a:cubicBezTo>
                <a:cubicBezTo>
                  <a:pt x="80" y="46"/>
                  <a:pt x="81" y="45"/>
                  <a:pt x="82" y="45"/>
                </a:cubicBezTo>
                <a:cubicBezTo>
                  <a:pt x="82" y="43"/>
                  <a:pt x="83" y="41"/>
                  <a:pt x="84" y="39"/>
                </a:cubicBezTo>
                <a:cubicBezTo>
                  <a:pt x="85" y="37"/>
                  <a:pt x="85" y="37"/>
                  <a:pt x="84" y="36"/>
                </a:cubicBezTo>
                <a:cubicBezTo>
                  <a:pt x="66" y="26"/>
                  <a:pt x="49" y="26"/>
                  <a:pt x="31" y="36"/>
                </a:cubicBezTo>
                <a:cubicBezTo>
                  <a:pt x="30" y="37"/>
                  <a:pt x="29" y="37"/>
                  <a:pt x="30" y="39"/>
                </a:cubicBezTo>
                <a:close/>
                <a:moveTo>
                  <a:pt x="49" y="39"/>
                </a:moveTo>
                <a:cubicBezTo>
                  <a:pt x="49" y="40"/>
                  <a:pt x="49" y="42"/>
                  <a:pt x="49" y="43"/>
                </a:cubicBezTo>
                <a:cubicBezTo>
                  <a:pt x="49" y="45"/>
                  <a:pt x="48" y="46"/>
                  <a:pt x="46" y="46"/>
                </a:cubicBezTo>
                <a:cubicBezTo>
                  <a:pt x="44" y="47"/>
                  <a:pt x="42" y="47"/>
                  <a:pt x="39" y="48"/>
                </a:cubicBezTo>
                <a:cubicBezTo>
                  <a:pt x="38" y="48"/>
                  <a:pt x="37" y="49"/>
                  <a:pt x="37" y="50"/>
                </a:cubicBezTo>
                <a:cubicBezTo>
                  <a:pt x="37" y="55"/>
                  <a:pt x="37" y="59"/>
                  <a:pt x="37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78" y="63"/>
                  <a:pt x="78" y="63"/>
                  <a:pt x="78" y="63"/>
                </a:cubicBezTo>
                <a:cubicBezTo>
                  <a:pt x="78" y="59"/>
                  <a:pt x="78" y="55"/>
                  <a:pt x="78" y="50"/>
                </a:cubicBezTo>
                <a:cubicBezTo>
                  <a:pt x="78" y="49"/>
                  <a:pt x="77" y="48"/>
                  <a:pt x="76" y="48"/>
                </a:cubicBezTo>
                <a:cubicBezTo>
                  <a:pt x="73" y="47"/>
                  <a:pt x="71" y="47"/>
                  <a:pt x="69" y="46"/>
                </a:cubicBezTo>
                <a:cubicBezTo>
                  <a:pt x="67" y="46"/>
                  <a:pt x="66" y="45"/>
                  <a:pt x="66" y="43"/>
                </a:cubicBezTo>
                <a:cubicBezTo>
                  <a:pt x="66" y="42"/>
                  <a:pt x="66" y="40"/>
                  <a:pt x="66" y="39"/>
                </a:cubicBezTo>
                <a:cubicBezTo>
                  <a:pt x="63" y="38"/>
                  <a:pt x="60" y="38"/>
                  <a:pt x="58" y="38"/>
                </a:cubicBezTo>
                <a:cubicBezTo>
                  <a:pt x="55" y="38"/>
                  <a:pt x="52" y="38"/>
                  <a:pt x="49" y="39"/>
                </a:cubicBezTo>
                <a:close/>
                <a:moveTo>
                  <a:pt x="58" y="44"/>
                </a:moveTo>
                <a:cubicBezTo>
                  <a:pt x="55" y="44"/>
                  <a:pt x="53" y="45"/>
                  <a:pt x="52" y="46"/>
                </a:cubicBezTo>
                <a:cubicBezTo>
                  <a:pt x="50" y="48"/>
                  <a:pt x="49" y="50"/>
                  <a:pt x="49" y="52"/>
                </a:cubicBezTo>
                <a:cubicBezTo>
                  <a:pt x="49" y="55"/>
                  <a:pt x="50" y="57"/>
                  <a:pt x="52" y="58"/>
                </a:cubicBezTo>
                <a:cubicBezTo>
                  <a:pt x="53" y="60"/>
                  <a:pt x="55" y="61"/>
                  <a:pt x="58" y="61"/>
                </a:cubicBezTo>
                <a:cubicBezTo>
                  <a:pt x="60" y="61"/>
                  <a:pt x="62" y="60"/>
                  <a:pt x="63" y="59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7"/>
                  <a:pt x="59" y="57"/>
                  <a:pt x="58" y="57"/>
                </a:cubicBezTo>
                <a:cubicBezTo>
                  <a:pt x="56" y="57"/>
                  <a:pt x="55" y="56"/>
                  <a:pt x="54" y="56"/>
                </a:cubicBezTo>
                <a:cubicBezTo>
                  <a:pt x="53" y="55"/>
                  <a:pt x="53" y="54"/>
                  <a:pt x="53" y="52"/>
                </a:cubicBezTo>
                <a:cubicBezTo>
                  <a:pt x="53" y="51"/>
                  <a:pt x="53" y="50"/>
                  <a:pt x="54" y="49"/>
                </a:cubicBezTo>
                <a:cubicBezTo>
                  <a:pt x="55" y="48"/>
                  <a:pt x="56" y="48"/>
                  <a:pt x="58" y="48"/>
                </a:cubicBezTo>
                <a:cubicBezTo>
                  <a:pt x="59" y="48"/>
                  <a:pt x="60" y="48"/>
                  <a:pt x="61" y="49"/>
                </a:cubicBezTo>
                <a:cubicBezTo>
                  <a:pt x="62" y="50"/>
                  <a:pt x="62" y="51"/>
                  <a:pt x="62" y="52"/>
                </a:cubicBezTo>
                <a:cubicBezTo>
                  <a:pt x="62" y="53"/>
                  <a:pt x="62" y="54"/>
                  <a:pt x="62" y="55"/>
                </a:cubicBezTo>
                <a:cubicBezTo>
                  <a:pt x="65" y="56"/>
                  <a:pt x="65" y="56"/>
                  <a:pt x="65" y="56"/>
                </a:cubicBezTo>
                <a:cubicBezTo>
                  <a:pt x="66" y="55"/>
                  <a:pt x="66" y="54"/>
                  <a:pt x="66" y="52"/>
                </a:cubicBezTo>
                <a:cubicBezTo>
                  <a:pt x="66" y="50"/>
                  <a:pt x="65" y="48"/>
                  <a:pt x="64" y="46"/>
                </a:cubicBezTo>
                <a:cubicBezTo>
                  <a:pt x="62" y="45"/>
                  <a:pt x="60" y="44"/>
                  <a:pt x="58" y="44"/>
                </a:cubicBezTo>
                <a:close/>
                <a:moveTo>
                  <a:pt x="75" y="64"/>
                </a:moveTo>
                <a:cubicBezTo>
                  <a:pt x="74" y="64"/>
                  <a:pt x="72" y="64"/>
                  <a:pt x="70" y="64"/>
                </a:cubicBezTo>
                <a:cubicBezTo>
                  <a:pt x="70" y="65"/>
                  <a:pt x="70" y="67"/>
                  <a:pt x="70" y="68"/>
                </a:cubicBezTo>
                <a:cubicBezTo>
                  <a:pt x="72" y="68"/>
                  <a:pt x="73" y="68"/>
                  <a:pt x="74" y="68"/>
                </a:cubicBezTo>
                <a:cubicBezTo>
                  <a:pt x="74" y="67"/>
                  <a:pt x="75" y="65"/>
                  <a:pt x="75" y="64"/>
                </a:cubicBezTo>
                <a:close/>
                <a:moveTo>
                  <a:pt x="40" y="64"/>
                </a:moveTo>
                <a:cubicBezTo>
                  <a:pt x="40" y="65"/>
                  <a:pt x="41" y="67"/>
                  <a:pt x="41" y="68"/>
                </a:cubicBezTo>
                <a:cubicBezTo>
                  <a:pt x="42" y="68"/>
                  <a:pt x="44" y="68"/>
                  <a:pt x="45" y="68"/>
                </a:cubicBezTo>
                <a:cubicBezTo>
                  <a:pt x="45" y="67"/>
                  <a:pt x="45" y="65"/>
                  <a:pt x="45" y="64"/>
                </a:cubicBezTo>
                <a:cubicBezTo>
                  <a:pt x="43" y="64"/>
                  <a:pt x="41" y="64"/>
                  <a:pt x="40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539</Words>
  <Application>Microsoft Office PowerPoint</Application>
  <PresentationFormat>宽屏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wfs</cp:lastModifiedBy>
  <cp:revision>20</cp:revision>
  <dcterms:created xsi:type="dcterms:W3CDTF">2015-10-26T22:08:26Z</dcterms:created>
  <dcterms:modified xsi:type="dcterms:W3CDTF">2015-11-01T05:00:18Z</dcterms:modified>
</cp:coreProperties>
</file>