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90" r:id="rId5"/>
    <p:sldId id="291" r:id="rId6"/>
    <p:sldId id="292" r:id="rId7"/>
    <p:sldId id="274" r:id="rId8"/>
    <p:sldId id="272" r:id="rId9"/>
    <p:sldId id="273" r:id="rId10"/>
    <p:sldId id="276" r:id="rId11"/>
    <p:sldId id="277" r:id="rId12"/>
    <p:sldId id="283" r:id="rId13"/>
    <p:sldId id="284" r:id="rId14"/>
    <p:sldId id="285" r:id="rId15"/>
    <p:sldId id="288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B5A"/>
    <a:srgbClr val="C1BFC0"/>
    <a:srgbClr val="841B20"/>
    <a:srgbClr val="0D62C7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105" d="100"/>
          <a:sy n="105" d="100"/>
        </p:scale>
        <p:origin x="-11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E4F0DB-1755-4A07-A677-1D4EB686CC5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831DE99-7669-4539-A003-279DE62B5B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26AAA-D8EE-41A9-BA4E-2158FD1F46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E51D3-4CCE-4928-8CE3-43D935648C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B572D-9615-4038-915A-773502C4AB5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C1380-3B59-4CC0-81E5-A727931637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A991-8BF0-4960-A0F5-E357B4859CF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28E2F-9C36-4A2A-87C7-59A8ADB1FB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629CC-AB94-4605-AC30-8DBD46837E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56C1B-E424-4A95-9042-F306CB78F6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19940-EA18-42CF-9DBA-484EC81855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0E29C-8126-4C59-A637-1BA79583DE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32DE7-D8FA-4391-A35D-62DAF94FC24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80A6-06A5-43E8-B145-A1BE3E26A9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9B117-A55E-4D6F-A464-7102FEA49A3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DFD41-00E7-4CAF-BD49-7C0B6280AA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8C4A8-AA77-48D9-A011-2BB657998A6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91BB-F5E6-4058-881C-4F012EBE3F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E2A3-B993-4EC0-AD12-33AFD910FD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213B4-5A9F-45C5-8BBD-FCDEAD5FD3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28B64-AC7F-4397-A71D-990BBF3380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A1FB0-749C-4519-BE05-618A29BA70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F2001-DA12-4AF8-A18C-B63D6CF3E5B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B2C1F-BAD7-429B-A92B-7079E1FE33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FF13F0-7737-4682-A76F-E43454122A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1241FE-C662-4B6F-AF5D-37263CF1FFC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610225" y="44450"/>
            <a:ext cx="385762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800" kern="15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注：文本框可根據需求改變顏色、移動位置；文字可編輯</a:t>
            </a:r>
            <a:endParaRPr lang="zh-CN" altLang="en-US" sz="800" kern="15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6399530" y="1989138"/>
            <a:ext cx="1490345" cy="3857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範本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適用於商務辦公及相關類別演示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5866606" y="3559969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6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4727" y="1402256"/>
            <a:ext cx="4328828" cy="3125398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l="-8742" r="-17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60888" y="2951163"/>
            <a:ext cx="4332287" cy="31321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9" name="矩形 32"/>
          <p:cNvSpPr/>
          <p:nvPr/>
        </p:nvSpPr>
        <p:spPr>
          <a:xfrm flipH="1">
            <a:off x="4560888" y="2230438"/>
            <a:ext cx="663575" cy="687387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187700" y="3429000"/>
            <a:ext cx="273685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2"/>
          <p:cNvSpPr/>
          <p:nvPr/>
        </p:nvSpPr>
        <p:spPr>
          <a:xfrm>
            <a:off x="3860800" y="5405438"/>
            <a:ext cx="661988" cy="687387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5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2925763"/>
            <a:ext cx="2162175" cy="39322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1628775"/>
            <a:ext cx="1890713" cy="126047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12938" y="1628775"/>
            <a:ext cx="1890712" cy="12604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828580" y="1628800"/>
            <a:ext cx="1890450" cy="1260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125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2200275" y="2925763"/>
            <a:ext cx="0" cy="393223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232025" y="2925763"/>
            <a:ext cx="6911975" cy="3932237"/>
          </a:xfrm>
          <a:prstGeom prst="rect">
            <a:avLst/>
          </a:prstGeom>
          <a:solidFill>
            <a:srgbClr val="C1B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1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4727" y="1402256"/>
            <a:ext cx="4328828" cy="3125398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l="-8742" r="-17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60888" y="2951163"/>
            <a:ext cx="4332287" cy="31321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9" name="矩形 32"/>
          <p:cNvSpPr/>
          <p:nvPr/>
        </p:nvSpPr>
        <p:spPr>
          <a:xfrm flipH="1">
            <a:off x="4560888" y="2230438"/>
            <a:ext cx="663575" cy="687387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187700" y="3429000"/>
            <a:ext cx="273685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2"/>
          <p:cNvSpPr/>
          <p:nvPr/>
        </p:nvSpPr>
        <p:spPr>
          <a:xfrm>
            <a:off x="3860800" y="5405438"/>
            <a:ext cx="661988" cy="687387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Teardrop 3"/>
          <p:cNvSpPr/>
          <p:nvPr/>
        </p:nvSpPr>
        <p:spPr>
          <a:xfrm>
            <a:off x="2841625" y="3711575"/>
            <a:ext cx="1819275" cy="1817688"/>
          </a:xfrm>
          <a:prstGeom prst="teardrop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25" name="Teardrop 9"/>
          <p:cNvSpPr/>
          <p:nvPr/>
        </p:nvSpPr>
        <p:spPr>
          <a:xfrm rot="16200000">
            <a:off x="4714875" y="3711575"/>
            <a:ext cx="1817688" cy="1817688"/>
          </a:xfrm>
          <a:prstGeom prst="teardrop">
            <a:avLst/>
          </a:prstGeom>
          <a:solidFill>
            <a:srgbClr val="C1BF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26" name="Teardrop 11"/>
          <p:cNvSpPr/>
          <p:nvPr/>
        </p:nvSpPr>
        <p:spPr>
          <a:xfrm flipV="1">
            <a:off x="2841625" y="1857375"/>
            <a:ext cx="1819275" cy="1817688"/>
          </a:xfrm>
          <a:prstGeom prst="teardrop">
            <a:avLst/>
          </a:prstGeom>
          <a:solidFill>
            <a:srgbClr val="C1BF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27" name="Teardrop 13"/>
          <p:cNvSpPr/>
          <p:nvPr/>
        </p:nvSpPr>
        <p:spPr>
          <a:xfrm rot="5400000" flipV="1">
            <a:off x="4714875" y="1857375"/>
            <a:ext cx="1817688" cy="1817688"/>
          </a:xfrm>
          <a:prstGeom prst="teardrop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981450" y="2978150"/>
            <a:ext cx="1412875" cy="1412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4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8" name="矩形 14"/>
          <p:cNvSpPr>
            <a:spLocks noChangeArrowheads="1"/>
          </p:cNvSpPr>
          <p:nvPr/>
        </p:nvSpPr>
        <p:spPr bwMode="auto">
          <a:xfrm>
            <a:off x="2857500" y="2643188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9" name="矩形 14"/>
          <p:cNvSpPr>
            <a:spLocks noChangeArrowheads="1"/>
          </p:cNvSpPr>
          <p:nvPr/>
        </p:nvSpPr>
        <p:spPr bwMode="auto">
          <a:xfrm>
            <a:off x="4929188" y="2643188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矩形 14"/>
          <p:cNvSpPr>
            <a:spLocks noChangeArrowheads="1"/>
          </p:cNvSpPr>
          <p:nvPr/>
        </p:nvSpPr>
        <p:spPr bwMode="auto">
          <a:xfrm>
            <a:off x="3000375" y="4500563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矩形 14"/>
          <p:cNvSpPr>
            <a:spLocks noChangeArrowheads="1"/>
          </p:cNvSpPr>
          <p:nvPr/>
        </p:nvSpPr>
        <p:spPr bwMode="auto">
          <a:xfrm>
            <a:off x="4857750" y="4500563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2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gray">
          <a:xfrm flipV="1">
            <a:off x="3422650" y="2897188"/>
            <a:ext cx="2262188" cy="1817687"/>
          </a:xfrm>
          <a:prstGeom prst="upArrow">
            <a:avLst>
              <a:gd name="adj1" fmla="val 66602"/>
              <a:gd name="adj2" fmla="val 48259"/>
            </a:avLst>
          </a:prstGeom>
          <a:solidFill>
            <a:srgbClr val="C1BFC0"/>
          </a:solidFill>
          <a:ln>
            <a:noFill/>
          </a:ln>
          <a:effectLst/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gray">
          <a:xfrm>
            <a:off x="619125" y="2951163"/>
            <a:ext cx="1658938" cy="762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38100" algn="ctr">
            <a:solidFill>
              <a:srgbClr val="FFFFFF">
                <a:alpha val="70000"/>
              </a:srgbClr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gray">
          <a:xfrm>
            <a:off x="2889250" y="2246313"/>
            <a:ext cx="3379788" cy="1133475"/>
          </a:xfrm>
          <a:prstGeom prst="roundRect">
            <a:avLst>
              <a:gd name="adj" fmla="val 16667"/>
            </a:avLst>
          </a:prstGeom>
          <a:solidFill>
            <a:srgbClr val="C1BFC0"/>
          </a:solidFill>
          <a:ln w="12700" algn="ctr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gray">
          <a:xfrm>
            <a:off x="2901950" y="2266950"/>
            <a:ext cx="3340100" cy="460375"/>
          </a:xfrm>
          <a:prstGeom prst="roundRect">
            <a:avLst>
              <a:gd name="adj" fmla="val 34829"/>
            </a:avLst>
          </a:prstGeom>
          <a:solidFill>
            <a:srgbClr val="C1BFC0"/>
          </a:solidFill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gray">
          <a:xfrm rot="5400000">
            <a:off x="2134394" y="2578894"/>
            <a:ext cx="865188" cy="431800"/>
          </a:xfrm>
          <a:prstGeom prst="upArrow">
            <a:avLst>
              <a:gd name="adj1" fmla="val 50093"/>
              <a:gd name="adj2" fmla="val 5404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gray">
          <a:xfrm rot="16200000">
            <a:off x="6157119" y="2624932"/>
            <a:ext cx="865187" cy="431800"/>
          </a:xfrm>
          <a:prstGeom prst="upArrow">
            <a:avLst>
              <a:gd name="adj1" fmla="val 50093"/>
              <a:gd name="adj2" fmla="val 5404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gray">
          <a:xfrm>
            <a:off x="2943225" y="2713038"/>
            <a:ext cx="3243263" cy="0"/>
          </a:xfrm>
          <a:prstGeom prst="line">
            <a:avLst/>
          </a:prstGeom>
          <a:noFill/>
          <a:ln w="9525">
            <a:solidFill>
              <a:srgbClr val="EAEAEA"/>
            </a:solidFill>
            <a:prstDash val="dash"/>
            <a:round/>
          </a:ln>
          <a:effectLst>
            <a:outerShdw dist="17961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gray">
          <a:xfrm>
            <a:off x="619125" y="2000250"/>
            <a:ext cx="1658938" cy="762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38100" algn="ctr">
            <a:solidFill>
              <a:srgbClr val="FFFFFF">
                <a:alpha val="70000"/>
              </a:srgbClr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gray">
          <a:xfrm>
            <a:off x="6908800" y="2940050"/>
            <a:ext cx="1658938" cy="762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38100" algn="ctr">
            <a:solidFill>
              <a:srgbClr val="FFFFFF">
                <a:alpha val="70000"/>
              </a:srgbClr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gray">
          <a:xfrm>
            <a:off x="6913563" y="2008188"/>
            <a:ext cx="1658937" cy="7620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38100" algn="ctr">
            <a:solidFill>
              <a:srgbClr val="FFFFFF">
                <a:alpha val="70000"/>
              </a:srgbClr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7" name="矩形 12"/>
          <p:cNvSpPr>
            <a:spLocks noChangeArrowheads="1"/>
          </p:cNvSpPr>
          <p:nvPr/>
        </p:nvSpPr>
        <p:spPr bwMode="auto">
          <a:xfrm>
            <a:off x="7000875" y="2201863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8" name="矩形 13"/>
          <p:cNvSpPr>
            <a:spLocks noChangeArrowheads="1"/>
          </p:cNvSpPr>
          <p:nvPr/>
        </p:nvSpPr>
        <p:spPr bwMode="auto">
          <a:xfrm>
            <a:off x="3714750" y="2286000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9" name="矩形 14"/>
          <p:cNvSpPr>
            <a:spLocks noChangeArrowheads="1"/>
          </p:cNvSpPr>
          <p:nvPr/>
        </p:nvSpPr>
        <p:spPr bwMode="auto">
          <a:xfrm>
            <a:off x="3714750" y="2857500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0" name="矩形 15"/>
          <p:cNvSpPr>
            <a:spLocks noChangeArrowheads="1"/>
          </p:cNvSpPr>
          <p:nvPr/>
        </p:nvSpPr>
        <p:spPr bwMode="auto">
          <a:xfrm>
            <a:off x="644525" y="3143250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1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36"/>
          <p:cNvGrpSpPr/>
          <p:nvPr/>
        </p:nvGrpSpPr>
        <p:grpSpPr>
          <a:xfrm>
            <a:off x="1000100" y="2409995"/>
            <a:ext cx="6880526" cy="2030755"/>
            <a:chOff x="357158" y="1857364"/>
            <a:chExt cx="8632825" cy="2547938"/>
          </a:xfrm>
          <a:solidFill>
            <a:srgbClr val="841B20"/>
          </a:solidFill>
        </p:grpSpPr>
        <p:sp>
          <p:nvSpPr>
            <p:cNvPr id="33" name="任意多边形 11"/>
            <p:cNvSpPr>
              <a:spLocks noChangeArrowheads="1"/>
            </p:cNvSpPr>
            <p:nvPr/>
          </p:nvSpPr>
          <p:spPr bwMode="auto">
            <a:xfrm>
              <a:off x="357158" y="1857364"/>
              <a:ext cx="2243138" cy="1698625"/>
            </a:xfrm>
            <a:custGeom>
              <a:avLst/>
              <a:gdLst>
                <a:gd name="T0" fmla="*/ 2243138 w 1552486"/>
                <a:gd name="T1" fmla="*/ 1698625 h 1174802"/>
                <a:gd name="T2" fmla="*/ 2243138 w 1552486"/>
                <a:gd name="T3" fmla="*/ 792502 h 1174802"/>
                <a:gd name="T4" fmla="*/ 2094968 w 1552486"/>
                <a:gd name="T5" fmla="*/ 792502 h 1174802"/>
                <a:gd name="T6" fmla="*/ 2094968 w 1552486"/>
                <a:gd name="T7" fmla="*/ 854283 h 1174802"/>
                <a:gd name="T8" fmla="*/ 1465244 w 1552486"/>
                <a:gd name="T9" fmla="*/ 224117 h 1174802"/>
                <a:gd name="T10" fmla="*/ 0 w 1552486"/>
                <a:gd name="T11" fmla="*/ 401222 h 1174802"/>
                <a:gd name="T12" fmla="*/ 436281 w 1552486"/>
                <a:gd name="T13" fmla="*/ 582448 h 1174802"/>
                <a:gd name="T14" fmla="*/ 1411738 w 1552486"/>
                <a:gd name="T15" fmla="*/ 1546232 h 1174802"/>
                <a:gd name="T16" fmla="*/ 1341767 w 1552486"/>
                <a:gd name="T17" fmla="*/ 1546232 h 1174802"/>
                <a:gd name="T18" fmla="*/ 1341767 w 1552486"/>
                <a:gd name="T19" fmla="*/ 1698625 h 1174802"/>
                <a:gd name="T20" fmla="*/ 2243138 w 1552486"/>
                <a:gd name="T21" fmla="*/ 1698625 h 11748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52486"/>
                <a:gd name="T34" fmla="*/ 0 h 1174802"/>
                <a:gd name="T35" fmla="*/ 1552486 w 1552486"/>
                <a:gd name="T36" fmla="*/ 1174802 h 11748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 cmpd="sng">
              <a:noFill/>
              <a:miter lim="800000"/>
            </a:ln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4" name="任意多边形 14"/>
            <p:cNvSpPr>
              <a:spLocks noChangeArrowheads="1"/>
            </p:cNvSpPr>
            <p:nvPr/>
          </p:nvSpPr>
          <p:spPr bwMode="auto">
            <a:xfrm flipV="1">
              <a:off x="2485996" y="2706677"/>
              <a:ext cx="2243137" cy="1698625"/>
            </a:xfrm>
            <a:custGeom>
              <a:avLst/>
              <a:gdLst>
                <a:gd name="T0" fmla="*/ 2243137 w 1552486"/>
                <a:gd name="T1" fmla="*/ 1698625 h 1174802"/>
                <a:gd name="T2" fmla="*/ 2243137 w 1552486"/>
                <a:gd name="T3" fmla="*/ 792502 h 1174802"/>
                <a:gd name="T4" fmla="*/ 2094967 w 1552486"/>
                <a:gd name="T5" fmla="*/ 792502 h 1174802"/>
                <a:gd name="T6" fmla="*/ 2094967 w 1552486"/>
                <a:gd name="T7" fmla="*/ 854283 h 1174802"/>
                <a:gd name="T8" fmla="*/ 1465243 w 1552486"/>
                <a:gd name="T9" fmla="*/ 224117 h 1174802"/>
                <a:gd name="T10" fmla="*/ 0 w 1552486"/>
                <a:gd name="T11" fmla="*/ 401222 h 1174802"/>
                <a:gd name="T12" fmla="*/ 436281 w 1552486"/>
                <a:gd name="T13" fmla="*/ 582448 h 1174802"/>
                <a:gd name="T14" fmla="*/ 1411737 w 1552486"/>
                <a:gd name="T15" fmla="*/ 1546232 h 1174802"/>
                <a:gd name="T16" fmla="*/ 1341766 w 1552486"/>
                <a:gd name="T17" fmla="*/ 1546232 h 1174802"/>
                <a:gd name="T18" fmla="*/ 1341766 w 1552486"/>
                <a:gd name="T19" fmla="*/ 1698625 h 1174802"/>
                <a:gd name="T20" fmla="*/ 2243137 w 1552486"/>
                <a:gd name="T21" fmla="*/ 1698625 h 11748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52486"/>
                <a:gd name="T34" fmla="*/ 0 h 1174802"/>
                <a:gd name="T35" fmla="*/ 1552486 w 1552486"/>
                <a:gd name="T36" fmla="*/ 1174802 h 11748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C1BFC0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" name="任意多边形 18"/>
            <p:cNvSpPr>
              <a:spLocks noChangeArrowheads="1"/>
            </p:cNvSpPr>
            <p:nvPr/>
          </p:nvSpPr>
          <p:spPr bwMode="auto">
            <a:xfrm>
              <a:off x="4616421" y="1857364"/>
              <a:ext cx="2243137" cy="1698625"/>
            </a:xfrm>
            <a:custGeom>
              <a:avLst/>
              <a:gdLst>
                <a:gd name="T0" fmla="*/ 2243137 w 1552486"/>
                <a:gd name="T1" fmla="*/ 1698625 h 1174802"/>
                <a:gd name="T2" fmla="*/ 2243137 w 1552486"/>
                <a:gd name="T3" fmla="*/ 792502 h 1174802"/>
                <a:gd name="T4" fmla="*/ 2094967 w 1552486"/>
                <a:gd name="T5" fmla="*/ 792502 h 1174802"/>
                <a:gd name="T6" fmla="*/ 2094967 w 1552486"/>
                <a:gd name="T7" fmla="*/ 854283 h 1174802"/>
                <a:gd name="T8" fmla="*/ 1465243 w 1552486"/>
                <a:gd name="T9" fmla="*/ 224117 h 1174802"/>
                <a:gd name="T10" fmla="*/ 0 w 1552486"/>
                <a:gd name="T11" fmla="*/ 401222 h 1174802"/>
                <a:gd name="T12" fmla="*/ 436281 w 1552486"/>
                <a:gd name="T13" fmla="*/ 582448 h 1174802"/>
                <a:gd name="T14" fmla="*/ 1411737 w 1552486"/>
                <a:gd name="T15" fmla="*/ 1546232 h 1174802"/>
                <a:gd name="T16" fmla="*/ 1341766 w 1552486"/>
                <a:gd name="T17" fmla="*/ 1546232 h 1174802"/>
                <a:gd name="T18" fmla="*/ 1341766 w 1552486"/>
                <a:gd name="T19" fmla="*/ 1698625 h 1174802"/>
                <a:gd name="T20" fmla="*/ 2243137 w 1552486"/>
                <a:gd name="T21" fmla="*/ 1698625 h 11748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52486"/>
                <a:gd name="T34" fmla="*/ 0 h 1174802"/>
                <a:gd name="T35" fmla="*/ 1552486 w 1552486"/>
                <a:gd name="T36" fmla="*/ 1174802 h 11748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 cmpd="sng">
              <a:noFill/>
              <a:miter lim="800000"/>
            </a:ln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6" name="任意多边形 19"/>
            <p:cNvSpPr>
              <a:spLocks noChangeArrowheads="1"/>
            </p:cNvSpPr>
            <p:nvPr/>
          </p:nvSpPr>
          <p:spPr bwMode="auto">
            <a:xfrm flipV="1">
              <a:off x="6745258" y="2706677"/>
              <a:ext cx="2244725" cy="1698625"/>
            </a:xfrm>
            <a:custGeom>
              <a:avLst/>
              <a:gdLst>
                <a:gd name="T0" fmla="*/ 2244725 w 1552486"/>
                <a:gd name="T1" fmla="*/ 1698625 h 1174802"/>
                <a:gd name="T2" fmla="*/ 2244725 w 1552486"/>
                <a:gd name="T3" fmla="*/ 792502 h 1174802"/>
                <a:gd name="T4" fmla="*/ 2096450 w 1552486"/>
                <a:gd name="T5" fmla="*/ 792502 h 1174802"/>
                <a:gd name="T6" fmla="*/ 2096450 w 1552486"/>
                <a:gd name="T7" fmla="*/ 854283 h 1174802"/>
                <a:gd name="T8" fmla="*/ 1466281 w 1552486"/>
                <a:gd name="T9" fmla="*/ 224117 h 1174802"/>
                <a:gd name="T10" fmla="*/ 0 w 1552486"/>
                <a:gd name="T11" fmla="*/ 401222 h 1174802"/>
                <a:gd name="T12" fmla="*/ 436590 w 1552486"/>
                <a:gd name="T13" fmla="*/ 582448 h 1174802"/>
                <a:gd name="T14" fmla="*/ 1412736 w 1552486"/>
                <a:gd name="T15" fmla="*/ 1546232 h 1174802"/>
                <a:gd name="T16" fmla="*/ 1342716 w 1552486"/>
                <a:gd name="T17" fmla="*/ 1546232 h 1174802"/>
                <a:gd name="T18" fmla="*/ 1342716 w 1552486"/>
                <a:gd name="T19" fmla="*/ 1698625 h 1174802"/>
                <a:gd name="T20" fmla="*/ 2244725 w 1552486"/>
                <a:gd name="T21" fmla="*/ 1698625 h 11748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52486"/>
                <a:gd name="T34" fmla="*/ 0 h 1174802"/>
                <a:gd name="T35" fmla="*/ 1552486 w 1552486"/>
                <a:gd name="T36" fmla="*/ 1174802 h 11748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C1BFC0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0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0" name="矩形 20"/>
          <p:cNvSpPr>
            <a:spLocks noChangeArrowheads="1"/>
          </p:cNvSpPr>
          <p:nvPr/>
        </p:nvSpPr>
        <p:spPr bwMode="auto">
          <a:xfrm rot="2688710">
            <a:off x="4643438" y="2857500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點擊添加標題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矩形 21"/>
          <p:cNvSpPr>
            <a:spLocks noChangeArrowheads="1"/>
          </p:cNvSpPr>
          <p:nvPr/>
        </p:nvSpPr>
        <p:spPr bwMode="auto">
          <a:xfrm rot="-2741811">
            <a:off x="2967038" y="3517900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點擊添加標題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2" name="矩形 22"/>
          <p:cNvSpPr>
            <a:spLocks noChangeArrowheads="1"/>
          </p:cNvSpPr>
          <p:nvPr/>
        </p:nvSpPr>
        <p:spPr bwMode="auto">
          <a:xfrm rot="-2655471">
            <a:off x="6407150" y="3575050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點擊添加標題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3" name="矩形 21"/>
          <p:cNvSpPr>
            <a:spLocks noChangeArrowheads="1"/>
          </p:cNvSpPr>
          <p:nvPr/>
        </p:nvSpPr>
        <p:spPr bwMode="auto">
          <a:xfrm rot="2760837">
            <a:off x="1295400" y="2897188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點擊添加標題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500063" y="260350"/>
            <a:ext cx="100012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占位符 13" descr="target-businessman.jpg"/>
          <p:cNvPicPr>
            <a:picLocks noChangeAspect="1"/>
          </p:cNvPicPr>
          <p:nvPr/>
        </p:nvPicPr>
        <p:blipFill>
          <a:blip r:embed="rId1" cstate="print"/>
          <a:srcRect t="6749" b="6749"/>
          <a:stretch>
            <a:fillRect/>
          </a:stretch>
        </p:blipFill>
        <p:spPr bwMode="auto">
          <a:xfrm>
            <a:off x="1116013" y="1773238"/>
            <a:ext cx="3348037" cy="19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占位符 14" descr="businessman-with-hat-in-front.jpg"/>
          <p:cNvPicPr>
            <a:picLocks noChangeAspect="1"/>
          </p:cNvPicPr>
          <p:nvPr/>
        </p:nvPicPr>
        <p:blipFill>
          <a:blip r:embed="rId2" cstate="print"/>
          <a:srcRect t="9944" b="9944"/>
          <a:stretch>
            <a:fillRect/>
          </a:stretch>
        </p:blipFill>
        <p:spPr bwMode="auto">
          <a:xfrm>
            <a:off x="4464050" y="3746500"/>
            <a:ext cx="3348038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 rot="16200000">
            <a:off x="5427662" y="1133476"/>
            <a:ext cx="536575" cy="3111500"/>
          </a:xfrm>
          <a:prstGeom prst="rect">
            <a:avLst/>
          </a:prstGeom>
          <a:solidFill>
            <a:srgbClr val="C1B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 rot="16200000">
            <a:off x="3267075" y="3221038"/>
            <a:ext cx="536575" cy="3111500"/>
          </a:xfrm>
          <a:prstGeom prst="rect">
            <a:avLst/>
          </a:prstGeom>
          <a:solidFill>
            <a:srgbClr val="C1B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8" name="矩形 13"/>
          <p:cNvSpPr>
            <a:spLocks noChangeArrowheads="1"/>
          </p:cNvSpPr>
          <p:nvPr/>
        </p:nvSpPr>
        <p:spPr bwMode="auto">
          <a:xfrm>
            <a:off x="5148263" y="2492375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14"/>
          <p:cNvSpPr>
            <a:spLocks noChangeArrowheads="1"/>
          </p:cNvSpPr>
          <p:nvPr/>
        </p:nvSpPr>
        <p:spPr bwMode="auto">
          <a:xfrm>
            <a:off x="2700338" y="4581525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8" name="组合 11"/>
          <p:cNvGrpSpPr/>
          <p:nvPr/>
        </p:nvGrpSpPr>
        <p:grpSpPr bwMode="auto">
          <a:xfrm>
            <a:off x="755650" y="2708275"/>
            <a:ext cx="7358063" cy="1289050"/>
            <a:chOff x="914400" y="1795463"/>
            <a:chExt cx="10377488" cy="1817687"/>
          </a:xfrm>
        </p:grpSpPr>
        <p:pic>
          <p:nvPicPr>
            <p:cNvPr id="5129" name="图片占位符 19" descr="Fotolia_56937274_M-1024x682.jpg"/>
            <p:cNvPicPr>
              <a:picLocks noChangeAspect="1"/>
            </p:cNvPicPr>
            <p:nvPr/>
          </p:nvPicPr>
          <p:blipFill>
            <a:blip r:embed="rId1" cstate="print"/>
            <a:srcRect l="5386" r="5386"/>
            <a:stretch>
              <a:fillRect/>
            </a:stretch>
          </p:blipFill>
          <p:spPr bwMode="auto">
            <a:xfrm>
              <a:off x="914400" y="1795463"/>
              <a:ext cx="2435225" cy="1817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图片占位符 20" descr="bigstock-young-businessman-has-an-idea-42696676.jpg"/>
            <p:cNvPicPr>
              <a:picLocks noChangeAspect="1"/>
            </p:cNvPicPr>
            <p:nvPr/>
          </p:nvPicPr>
          <p:blipFill>
            <a:blip r:embed="rId2" cstate="print"/>
            <a:srcRect l="5569" r="5569"/>
            <a:stretch>
              <a:fillRect/>
            </a:stretch>
          </p:blipFill>
          <p:spPr bwMode="auto">
            <a:xfrm>
              <a:off x="3562350" y="1795463"/>
              <a:ext cx="2435225" cy="1817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1" name="图片占位符 21" descr="bigstock-young-businessman-has-an-idea-42906571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08713" y="1798638"/>
              <a:ext cx="2435225" cy="1809750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</p:pic>
        <p:pic>
          <p:nvPicPr>
            <p:cNvPr id="5132" name="图片占位符 27" descr="ChromaStock_7770090.jpg"/>
            <p:cNvPicPr>
              <a:picLocks noChangeAspect="1"/>
            </p:cNvPicPr>
            <p:nvPr/>
          </p:nvPicPr>
          <p:blipFill>
            <a:blip r:embed="rId4" cstate="print"/>
            <a:srcRect l="5342" r="5342"/>
            <a:stretch>
              <a:fillRect/>
            </a:stretch>
          </p:blipFill>
          <p:spPr bwMode="auto">
            <a:xfrm>
              <a:off x="8856663" y="1795463"/>
              <a:ext cx="2435225" cy="1817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23"/>
          <p:cNvGrpSpPr/>
          <p:nvPr/>
        </p:nvGrpSpPr>
        <p:grpSpPr bwMode="auto">
          <a:xfrm>
            <a:off x="1042988" y="2205038"/>
            <a:ext cx="7419975" cy="2549525"/>
            <a:chOff x="857523" y="1810259"/>
            <a:chExt cx="10459765" cy="3595496"/>
          </a:xfrm>
        </p:grpSpPr>
        <p:grpSp>
          <p:nvGrpSpPr>
            <p:cNvPr id="6153" name="组合 7"/>
            <p:cNvGrpSpPr/>
            <p:nvPr/>
          </p:nvGrpSpPr>
          <p:grpSpPr bwMode="auto">
            <a:xfrm>
              <a:off x="5456328" y="3632633"/>
              <a:ext cx="1923131" cy="1773121"/>
              <a:chOff x="4608875" y="3632634"/>
              <a:chExt cx="1923131" cy="17731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608875" y="3632634"/>
                <a:ext cx="1922324" cy="17731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40602" y="4168371"/>
                <a:ext cx="459960" cy="459960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50000" lnSpcReduction="20000"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600">
                    <a:solidFill>
                      <a:schemeClr val="accent1"/>
                    </a:solidFill>
                  </a:rPr>
                  <a:t>02</a:t>
                </a:r>
                <a:endParaRPr lang="en-US" altLang="zh-CN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609158" y="4671269"/>
                <a:ext cx="1922848" cy="388654"/>
              </a:xfrm>
              <a:prstGeom prst="rect">
                <a:avLst/>
              </a:prstGeom>
            </p:spPr>
            <p:txBody>
              <a:bodyPr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標題文字添加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54" name="组合 11"/>
            <p:cNvGrpSpPr/>
            <p:nvPr/>
          </p:nvGrpSpPr>
          <p:grpSpPr bwMode="auto">
            <a:xfrm>
              <a:off x="9383516" y="3632633"/>
              <a:ext cx="1933772" cy="1773121"/>
              <a:chOff x="8531028" y="3632634"/>
              <a:chExt cx="1933772" cy="177312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8542476" y="3632634"/>
                <a:ext cx="1922324" cy="17731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265053" y="4166284"/>
                <a:ext cx="459960" cy="459960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50000" lnSpcReduction="20000"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03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531028" y="4671270"/>
                <a:ext cx="1922848" cy="388654"/>
              </a:xfrm>
              <a:prstGeom prst="rect">
                <a:avLst/>
              </a:prstGeom>
            </p:spPr>
            <p:txBody>
              <a:bodyPr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標題文字添加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55" name="组合 15"/>
            <p:cNvGrpSpPr/>
            <p:nvPr/>
          </p:nvGrpSpPr>
          <p:grpSpPr bwMode="auto">
            <a:xfrm>
              <a:off x="7418406" y="1810259"/>
              <a:ext cx="1927325" cy="1773121"/>
              <a:chOff x="6565917" y="1810260"/>
              <a:chExt cx="1927325" cy="177312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570920" y="1810260"/>
                <a:ext cx="1922322" cy="17731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301964" y="2347007"/>
                <a:ext cx="459960" cy="459960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50000" lnSpcReduction="20000"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600">
                    <a:solidFill>
                      <a:schemeClr val="accent2"/>
                    </a:solidFill>
                  </a:rPr>
                  <a:t>01</a:t>
                </a:r>
                <a:endParaRPr lang="en-US" altLang="zh-CN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565917" y="2846737"/>
                <a:ext cx="1922848" cy="388654"/>
              </a:xfrm>
              <a:prstGeom prst="rect">
                <a:avLst/>
              </a:prstGeom>
            </p:spPr>
            <p:txBody>
              <a:bodyPr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標題文字添加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156" name="图片占位符 32"/>
            <p:cNvPicPr>
              <a:picLocks noChangeAspect="1"/>
            </p:cNvPicPr>
            <p:nvPr/>
          </p:nvPicPr>
          <p:blipFill>
            <a:blip r:embed="rId1" cstate="print"/>
            <a:srcRect l="7822" r="7822"/>
            <a:stretch>
              <a:fillRect/>
            </a:stretch>
          </p:blipFill>
          <p:spPr bwMode="auto">
            <a:xfrm>
              <a:off x="857523" y="1810259"/>
              <a:ext cx="4550500" cy="3595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7" name="图片占位符 33"/>
            <p:cNvPicPr>
              <a:picLocks noChangeAspect="1"/>
            </p:cNvPicPr>
            <p:nvPr/>
          </p:nvPicPr>
          <p:blipFill>
            <a:blip r:embed="rId2" cstate="print"/>
            <a:srcRect l="13889" r="13889"/>
            <a:stretch>
              <a:fillRect/>
            </a:stretch>
          </p:blipFill>
          <p:spPr bwMode="auto">
            <a:xfrm>
              <a:off x="5456612" y="1810261"/>
              <a:ext cx="1922847" cy="1774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8" name="图片占位符 34"/>
            <p:cNvPicPr>
              <a:picLocks noChangeAspect="1"/>
            </p:cNvPicPr>
            <p:nvPr/>
          </p:nvPicPr>
          <p:blipFill>
            <a:blip r:embed="rId3" cstate="print"/>
            <a:srcRect l="13863" r="13863"/>
            <a:stretch>
              <a:fillRect/>
            </a:stretch>
          </p:blipFill>
          <p:spPr bwMode="auto">
            <a:xfrm>
              <a:off x="7420707" y="3631624"/>
              <a:ext cx="1922847" cy="1774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9" name="图片占位符 35"/>
            <p:cNvPicPr>
              <a:picLocks noChangeAspect="1"/>
            </p:cNvPicPr>
            <p:nvPr/>
          </p:nvPicPr>
          <p:blipFill>
            <a:blip r:embed="rId4" cstate="print"/>
            <a:srcRect l="13890" r="13890"/>
            <a:stretch>
              <a:fillRect/>
            </a:stretch>
          </p:blipFill>
          <p:spPr bwMode="auto">
            <a:xfrm>
              <a:off x="9388979" y="1810261"/>
              <a:ext cx="1922847" cy="1774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矩形 31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4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2925763"/>
            <a:ext cx="2162175" cy="39322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1628775"/>
            <a:ext cx="1890713" cy="126047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12938" y="1628775"/>
            <a:ext cx="1890712" cy="12604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828580" y="1628800"/>
            <a:ext cx="1890450" cy="1260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125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2200275" y="2925763"/>
            <a:ext cx="0" cy="393223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232025" y="2925763"/>
            <a:ext cx="6911975" cy="3932237"/>
          </a:xfrm>
          <a:prstGeom prst="rect">
            <a:avLst/>
          </a:prstGeom>
          <a:solidFill>
            <a:srgbClr val="C1B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4727" y="1402256"/>
            <a:ext cx="4328828" cy="3125398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l="-8742" r="-17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60888" y="2951163"/>
            <a:ext cx="4332287" cy="31321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9" name="矩形 32"/>
          <p:cNvSpPr/>
          <p:nvPr/>
        </p:nvSpPr>
        <p:spPr>
          <a:xfrm flipH="1">
            <a:off x="4560888" y="2230438"/>
            <a:ext cx="663575" cy="687387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187700" y="3429000"/>
            <a:ext cx="273685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2"/>
          <p:cNvSpPr/>
          <p:nvPr/>
        </p:nvSpPr>
        <p:spPr>
          <a:xfrm>
            <a:off x="3860800" y="5405438"/>
            <a:ext cx="661988" cy="687387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Teardrop 3"/>
          <p:cNvSpPr/>
          <p:nvPr/>
        </p:nvSpPr>
        <p:spPr>
          <a:xfrm>
            <a:off x="2841625" y="3711575"/>
            <a:ext cx="1819275" cy="1817688"/>
          </a:xfrm>
          <a:prstGeom prst="teardrop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25" name="Teardrop 9"/>
          <p:cNvSpPr/>
          <p:nvPr/>
        </p:nvSpPr>
        <p:spPr>
          <a:xfrm rot="16200000">
            <a:off x="4714875" y="3711575"/>
            <a:ext cx="1817688" cy="1817688"/>
          </a:xfrm>
          <a:prstGeom prst="teardrop">
            <a:avLst/>
          </a:prstGeom>
          <a:solidFill>
            <a:srgbClr val="C1BF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26" name="Teardrop 11"/>
          <p:cNvSpPr/>
          <p:nvPr/>
        </p:nvSpPr>
        <p:spPr>
          <a:xfrm flipV="1">
            <a:off x="2841625" y="1857375"/>
            <a:ext cx="1819275" cy="1817688"/>
          </a:xfrm>
          <a:prstGeom prst="teardrop">
            <a:avLst/>
          </a:prstGeom>
          <a:solidFill>
            <a:srgbClr val="C1BF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27" name="Teardrop 13"/>
          <p:cNvSpPr/>
          <p:nvPr/>
        </p:nvSpPr>
        <p:spPr>
          <a:xfrm rot="5400000" flipV="1">
            <a:off x="4714875" y="1857375"/>
            <a:ext cx="1817688" cy="1817688"/>
          </a:xfrm>
          <a:prstGeom prst="teardrop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981450" y="2978150"/>
            <a:ext cx="1412875" cy="1412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2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矩形 14"/>
          <p:cNvSpPr>
            <a:spLocks noChangeArrowheads="1"/>
          </p:cNvSpPr>
          <p:nvPr/>
        </p:nvSpPr>
        <p:spPr bwMode="auto">
          <a:xfrm>
            <a:off x="2857500" y="2643188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9" name="矩形 14"/>
          <p:cNvSpPr>
            <a:spLocks noChangeArrowheads="1"/>
          </p:cNvSpPr>
          <p:nvPr/>
        </p:nvSpPr>
        <p:spPr bwMode="auto">
          <a:xfrm>
            <a:off x="4929188" y="2643188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0" name="矩形 14"/>
          <p:cNvSpPr>
            <a:spLocks noChangeArrowheads="1"/>
          </p:cNvSpPr>
          <p:nvPr/>
        </p:nvSpPr>
        <p:spPr bwMode="auto">
          <a:xfrm>
            <a:off x="3000375" y="4500563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1" name="矩形 14"/>
          <p:cNvSpPr>
            <a:spLocks noChangeArrowheads="1"/>
          </p:cNvSpPr>
          <p:nvPr/>
        </p:nvSpPr>
        <p:spPr bwMode="auto">
          <a:xfrm>
            <a:off x="4857750" y="4500563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2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4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點擊添加文本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2925763"/>
            <a:ext cx="2162175" cy="39322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1628775"/>
            <a:ext cx="1890713" cy="126047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12938" y="1628775"/>
            <a:ext cx="1890712" cy="12604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828580" y="1628800"/>
            <a:ext cx="1890450" cy="1260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125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2200275" y="2925763"/>
            <a:ext cx="0" cy="393223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232025" y="2925763"/>
            <a:ext cx="6911975" cy="3932237"/>
          </a:xfrm>
          <a:prstGeom prst="rect">
            <a:avLst/>
          </a:prstGeom>
          <a:solidFill>
            <a:srgbClr val="C1B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3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全屏显示(4:3)</PresentationFormat>
  <Paragraphs>187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320</cp:revision>
  <dcterms:created xsi:type="dcterms:W3CDTF">2013-10-30T09:04:00Z</dcterms:created>
  <dcterms:modified xsi:type="dcterms:W3CDTF">2017-12-14T11:47:03Z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