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99" r:id="rId2"/>
  </p:sldMasterIdLst>
  <p:notesMasterIdLst>
    <p:notesMasterId r:id="rId29"/>
  </p:notesMasterIdLst>
  <p:sldIdLst>
    <p:sldId id="402" r:id="rId3"/>
    <p:sldId id="397" r:id="rId4"/>
    <p:sldId id="260" r:id="rId5"/>
    <p:sldId id="370" r:id="rId6"/>
    <p:sldId id="317" r:id="rId7"/>
    <p:sldId id="345" r:id="rId8"/>
    <p:sldId id="359" r:id="rId9"/>
    <p:sldId id="381" r:id="rId10"/>
    <p:sldId id="400" r:id="rId11"/>
    <p:sldId id="332" r:id="rId12"/>
    <p:sldId id="342" r:id="rId13"/>
    <p:sldId id="368" r:id="rId14"/>
    <p:sldId id="376" r:id="rId15"/>
    <p:sldId id="399" r:id="rId16"/>
    <p:sldId id="387" r:id="rId17"/>
    <p:sldId id="388" r:id="rId18"/>
    <p:sldId id="358" r:id="rId19"/>
    <p:sldId id="307" r:id="rId20"/>
    <p:sldId id="398" r:id="rId21"/>
    <p:sldId id="311" r:id="rId22"/>
    <p:sldId id="337" r:id="rId23"/>
    <p:sldId id="321" r:id="rId24"/>
    <p:sldId id="331" r:id="rId25"/>
    <p:sldId id="395" r:id="rId26"/>
    <p:sldId id="401" r:id="rId27"/>
    <p:sldId id="403"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844"/>
    <a:srgbClr val="68778D"/>
    <a:srgbClr val="F2CA5B"/>
    <a:srgbClr val="FEEC92"/>
    <a:srgbClr val="BB873E"/>
    <a:srgbClr val="D28C3B"/>
    <a:srgbClr val="333333"/>
    <a:srgbClr val="F7B61D"/>
    <a:srgbClr val="E92E25"/>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8" autoAdjust="0"/>
    <p:restoredTop sz="94660"/>
  </p:normalViewPr>
  <p:slideViewPr>
    <p:cSldViewPr snapToGrid="0" showGuides="1">
      <p:cViewPr varScale="1">
        <p:scale>
          <a:sx n="52" d="100"/>
          <a:sy n="52" d="100"/>
        </p:scale>
        <p:origin x="492" y="66"/>
      </p:cViewPr>
      <p:guideLst/>
    </p:cSldViewPr>
  </p:slideViewPr>
  <p:notesTextViewPr>
    <p:cViewPr>
      <p:scale>
        <a:sx n="1" d="1"/>
        <a:sy n="1" d="1"/>
      </p:scale>
      <p:origin x="0" y="0"/>
    </p:cViewPr>
  </p:notesTextViewPr>
  <p:sorterViewPr>
    <p:cViewPr>
      <p:scale>
        <a:sx n="75" d="100"/>
        <a:sy n="75" d="100"/>
      </p:scale>
      <p:origin x="0" y="-8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FA52-487A-B469-2BBF2D05B378}"/>
            </c:ext>
          </c:extLst>
        </c:ser>
        <c:ser>
          <c:idx val="1"/>
          <c:order val="1"/>
          <c:tx>
            <c:strRef>
              <c:f>Sheet1!$C$1</c:f>
              <c:strCache>
                <c:ptCount val="1"/>
                <c:pt idx="0">
                  <c:v>系列 2</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FA52-487A-B469-2BBF2D05B378}"/>
            </c:ext>
          </c:extLst>
        </c:ser>
        <c:dLbls>
          <c:showLegendKey val="0"/>
          <c:showVal val="0"/>
          <c:showCatName val="0"/>
          <c:showSerName val="0"/>
          <c:showPercent val="0"/>
          <c:showBubbleSize val="0"/>
        </c:dLbls>
        <c:gapWidth val="68"/>
        <c:axId val="423911776"/>
        <c:axId val="423914496"/>
      </c:barChart>
      <c:catAx>
        <c:axId val="423911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crossAx val="423914496"/>
        <c:crosses val="autoZero"/>
        <c:auto val="1"/>
        <c:lblAlgn val="ctr"/>
        <c:lblOffset val="100"/>
        <c:noMultiLvlLbl val="0"/>
      </c:catAx>
      <c:valAx>
        <c:axId val="423914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TW"/>
          </a:p>
        </c:txPr>
        <c:crossAx val="423911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3CA-3609-4056-9B23-4049BCB39C60}"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5CCEA-3F45-46FD-873C-10FB1242F407}" type="slidenum">
              <a:rPr lang="zh-CN" altLang="en-US" smtClean="0"/>
              <a:t>‹#›</a:t>
            </a:fld>
            <a:endParaRPr lang="zh-CN" altLang="en-US"/>
          </a:p>
        </p:txBody>
      </p:sp>
    </p:spTree>
    <p:extLst>
      <p:ext uri="{BB962C8B-B14F-4D97-AF65-F5344CB8AC3E}">
        <p14:creationId xmlns:p14="http://schemas.microsoft.com/office/powerpoint/2010/main" val="375440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a:t>
            </a:fld>
            <a:endParaRPr lang="zh-CN" altLang="en-US"/>
          </a:p>
        </p:txBody>
      </p:sp>
    </p:spTree>
    <p:extLst>
      <p:ext uri="{BB962C8B-B14F-4D97-AF65-F5344CB8AC3E}">
        <p14:creationId xmlns:p14="http://schemas.microsoft.com/office/powerpoint/2010/main" val="884653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10</a:t>
            </a:fld>
            <a:endParaRPr lang="zh-CN" altLang="en-US"/>
          </a:p>
        </p:txBody>
      </p:sp>
    </p:spTree>
    <p:extLst>
      <p:ext uri="{BB962C8B-B14F-4D97-AF65-F5344CB8AC3E}">
        <p14:creationId xmlns:p14="http://schemas.microsoft.com/office/powerpoint/2010/main" val="272160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0A046E-6E5B-47A7-855B-565BC8B289BC}" type="slidenum">
              <a:rPr lang="zh-CN" altLang="en-US" smtClean="0"/>
              <a:t>11</a:t>
            </a:fld>
            <a:endParaRPr lang="zh-CN" altLang="en-US"/>
          </a:p>
        </p:txBody>
      </p:sp>
    </p:spTree>
    <p:extLst>
      <p:ext uri="{BB962C8B-B14F-4D97-AF65-F5344CB8AC3E}">
        <p14:creationId xmlns:p14="http://schemas.microsoft.com/office/powerpoint/2010/main" val="1012314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12</a:t>
            </a:fld>
            <a:endParaRPr lang="zh-CN" altLang="en-US"/>
          </a:p>
        </p:txBody>
      </p:sp>
    </p:spTree>
    <p:extLst>
      <p:ext uri="{BB962C8B-B14F-4D97-AF65-F5344CB8AC3E}">
        <p14:creationId xmlns:p14="http://schemas.microsoft.com/office/powerpoint/2010/main" val="360290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t>13</a:t>
            </a:fld>
            <a:endParaRPr lang="zh-CN" altLang="en-US"/>
          </a:p>
        </p:txBody>
      </p:sp>
    </p:spTree>
    <p:extLst>
      <p:ext uri="{BB962C8B-B14F-4D97-AF65-F5344CB8AC3E}">
        <p14:creationId xmlns:p14="http://schemas.microsoft.com/office/powerpoint/2010/main" val="1694217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14</a:t>
            </a:fld>
            <a:endParaRPr lang="zh-CN" altLang="en-US"/>
          </a:p>
        </p:txBody>
      </p:sp>
    </p:spTree>
    <p:extLst>
      <p:ext uri="{BB962C8B-B14F-4D97-AF65-F5344CB8AC3E}">
        <p14:creationId xmlns:p14="http://schemas.microsoft.com/office/powerpoint/2010/main" val="2104250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15</a:t>
            </a:fld>
            <a:endParaRPr lang="zh-CN" altLang="en-US"/>
          </a:p>
        </p:txBody>
      </p:sp>
    </p:spTree>
    <p:extLst>
      <p:ext uri="{BB962C8B-B14F-4D97-AF65-F5344CB8AC3E}">
        <p14:creationId xmlns:p14="http://schemas.microsoft.com/office/powerpoint/2010/main" val="3645115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16</a:t>
            </a:fld>
            <a:endParaRPr lang="zh-CN" altLang="en-US"/>
          </a:p>
        </p:txBody>
      </p:sp>
    </p:spTree>
    <p:extLst>
      <p:ext uri="{BB962C8B-B14F-4D97-AF65-F5344CB8AC3E}">
        <p14:creationId xmlns:p14="http://schemas.microsoft.com/office/powerpoint/2010/main" val="1744318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010D6A-3F3B-4615-83D4-5CF7AE1778F9}" type="slidenum">
              <a:rPr lang="zh-CN" altLang="en-US" smtClean="0"/>
              <a:t>17</a:t>
            </a:fld>
            <a:endParaRPr lang="zh-CN" altLang="en-US"/>
          </a:p>
        </p:txBody>
      </p:sp>
    </p:spTree>
    <p:extLst>
      <p:ext uri="{BB962C8B-B14F-4D97-AF65-F5344CB8AC3E}">
        <p14:creationId xmlns:p14="http://schemas.microsoft.com/office/powerpoint/2010/main" val="3381001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DF026A-EB96-4328-AEEA-CCCBCA102449}" type="slidenum">
              <a:rPr lang="zh-CN" altLang="en-US" smtClean="0"/>
              <a:t>18</a:t>
            </a:fld>
            <a:endParaRPr lang="zh-CN" altLang="en-US"/>
          </a:p>
        </p:txBody>
      </p:sp>
    </p:spTree>
    <p:extLst>
      <p:ext uri="{BB962C8B-B14F-4D97-AF65-F5344CB8AC3E}">
        <p14:creationId xmlns:p14="http://schemas.microsoft.com/office/powerpoint/2010/main" val="3960679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19</a:t>
            </a:fld>
            <a:endParaRPr lang="zh-CN" altLang="en-US"/>
          </a:p>
        </p:txBody>
      </p:sp>
    </p:spTree>
    <p:extLst>
      <p:ext uri="{BB962C8B-B14F-4D97-AF65-F5344CB8AC3E}">
        <p14:creationId xmlns:p14="http://schemas.microsoft.com/office/powerpoint/2010/main" val="34539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2084796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DF026A-EB96-4328-AEEA-CCCBCA102449}" type="slidenum">
              <a:rPr lang="zh-CN" altLang="en-US" smtClean="0"/>
              <a:t>20</a:t>
            </a:fld>
            <a:endParaRPr lang="zh-CN" altLang="en-US"/>
          </a:p>
        </p:txBody>
      </p:sp>
    </p:spTree>
    <p:extLst>
      <p:ext uri="{BB962C8B-B14F-4D97-AF65-F5344CB8AC3E}">
        <p14:creationId xmlns:p14="http://schemas.microsoft.com/office/powerpoint/2010/main" val="2281116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0A046E-6E5B-47A7-855B-565BC8B289BC}" type="slidenum">
              <a:rPr lang="zh-CN" altLang="en-US" smtClean="0"/>
              <a:t>21</a:t>
            </a:fld>
            <a:endParaRPr lang="zh-CN" altLang="en-US"/>
          </a:p>
        </p:txBody>
      </p:sp>
    </p:spTree>
    <p:extLst>
      <p:ext uri="{BB962C8B-B14F-4D97-AF65-F5344CB8AC3E}">
        <p14:creationId xmlns:p14="http://schemas.microsoft.com/office/powerpoint/2010/main" val="1780603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22</a:t>
            </a:fld>
            <a:endParaRPr lang="zh-CN" altLang="en-US"/>
          </a:p>
        </p:txBody>
      </p:sp>
    </p:spTree>
    <p:extLst>
      <p:ext uri="{BB962C8B-B14F-4D97-AF65-F5344CB8AC3E}">
        <p14:creationId xmlns:p14="http://schemas.microsoft.com/office/powerpoint/2010/main" val="2169552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23</a:t>
            </a:fld>
            <a:endParaRPr lang="zh-CN" altLang="en-US"/>
          </a:p>
        </p:txBody>
      </p:sp>
    </p:spTree>
    <p:extLst>
      <p:ext uri="{BB962C8B-B14F-4D97-AF65-F5344CB8AC3E}">
        <p14:creationId xmlns:p14="http://schemas.microsoft.com/office/powerpoint/2010/main" val="2885854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BCAB6C-124F-4FCA-92EA-3858103B48A1}" type="slidenum">
              <a:rPr lang="zh-CN" altLang="en-US" smtClean="0"/>
              <a:t>24</a:t>
            </a:fld>
            <a:endParaRPr lang="zh-CN" altLang="en-US"/>
          </a:p>
        </p:txBody>
      </p:sp>
    </p:spTree>
    <p:extLst>
      <p:ext uri="{BB962C8B-B14F-4D97-AF65-F5344CB8AC3E}">
        <p14:creationId xmlns:p14="http://schemas.microsoft.com/office/powerpoint/2010/main" val="3894154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25</a:t>
            </a:fld>
            <a:endParaRPr lang="zh-CN" altLang="en-US"/>
          </a:p>
        </p:txBody>
      </p:sp>
    </p:spTree>
    <p:extLst>
      <p:ext uri="{BB962C8B-B14F-4D97-AF65-F5344CB8AC3E}">
        <p14:creationId xmlns:p14="http://schemas.microsoft.com/office/powerpoint/2010/main" val="1399767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6206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408342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t>4</a:t>
            </a:fld>
            <a:endParaRPr lang="zh-CN" altLang="en-US"/>
          </a:p>
        </p:txBody>
      </p:sp>
    </p:spTree>
    <p:extLst>
      <p:ext uri="{BB962C8B-B14F-4D97-AF65-F5344CB8AC3E}">
        <p14:creationId xmlns:p14="http://schemas.microsoft.com/office/powerpoint/2010/main" val="192997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DF026A-EB96-4328-AEEA-CCCBCA102449}" type="slidenum">
              <a:rPr lang="zh-CN" altLang="en-US" smtClean="0"/>
              <a:t>5</a:t>
            </a:fld>
            <a:endParaRPr lang="zh-CN" altLang="en-US"/>
          </a:p>
        </p:txBody>
      </p:sp>
    </p:spTree>
    <p:extLst>
      <p:ext uri="{BB962C8B-B14F-4D97-AF65-F5344CB8AC3E}">
        <p14:creationId xmlns:p14="http://schemas.microsoft.com/office/powerpoint/2010/main" val="1070141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0A046E-6E5B-47A7-855B-565BC8B289BC}" type="slidenum">
              <a:rPr lang="zh-CN" altLang="en-US" smtClean="0"/>
              <a:t>6</a:t>
            </a:fld>
            <a:endParaRPr lang="zh-CN" altLang="en-US"/>
          </a:p>
        </p:txBody>
      </p:sp>
    </p:spTree>
    <p:extLst>
      <p:ext uri="{BB962C8B-B14F-4D97-AF65-F5344CB8AC3E}">
        <p14:creationId xmlns:p14="http://schemas.microsoft.com/office/powerpoint/2010/main" val="120225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010D6A-3F3B-4615-83D4-5CF7AE1778F9}" type="slidenum">
              <a:rPr lang="zh-CN" altLang="en-US" smtClean="0"/>
              <a:t>7</a:t>
            </a:fld>
            <a:endParaRPr lang="zh-CN" altLang="en-US"/>
          </a:p>
        </p:txBody>
      </p:sp>
    </p:spTree>
    <p:extLst>
      <p:ext uri="{BB962C8B-B14F-4D97-AF65-F5344CB8AC3E}">
        <p14:creationId xmlns:p14="http://schemas.microsoft.com/office/powerpoint/2010/main" val="80255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t>8</a:t>
            </a:fld>
            <a:endParaRPr lang="zh-CN" altLang="en-US"/>
          </a:p>
        </p:txBody>
      </p:sp>
    </p:spTree>
    <p:extLst>
      <p:ext uri="{BB962C8B-B14F-4D97-AF65-F5344CB8AC3E}">
        <p14:creationId xmlns:p14="http://schemas.microsoft.com/office/powerpoint/2010/main" val="172025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9</a:t>
            </a:fld>
            <a:endParaRPr lang="zh-CN" altLang="en-US"/>
          </a:p>
        </p:txBody>
      </p:sp>
    </p:spTree>
    <p:extLst>
      <p:ext uri="{BB962C8B-B14F-4D97-AF65-F5344CB8AC3E}">
        <p14:creationId xmlns:p14="http://schemas.microsoft.com/office/powerpoint/2010/main" val="59905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2688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4252687" y="1669143"/>
            <a:ext cx="7402285" cy="3976914"/>
          </a:xfrm>
          <a:custGeom>
            <a:avLst/>
            <a:gdLst>
              <a:gd name="connsiteX0" fmla="*/ 0 w 7402285"/>
              <a:gd name="connsiteY0" fmla="*/ 0 h 3976914"/>
              <a:gd name="connsiteX1" fmla="*/ 7402285 w 7402285"/>
              <a:gd name="connsiteY1" fmla="*/ 0 h 3976914"/>
              <a:gd name="connsiteX2" fmla="*/ 7402285 w 7402285"/>
              <a:gd name="connsiteY2" fmla="*/ 3976914 h 3976914"/>
              <a:gd name="connsiteX3" fmla="*/ 0 w 7402285"/>
              <a:gd name="connsiteY3" fmla="*/ 3976914 h 3976914"/>
            </a:gdLst>
            <a:ahLst/>
            <a:cxnLst>
              <a:cxn ang="0">
                <a:pos x="connsiteX0" y="connsiteY0"/>
              </a:cxn>
              <a:cxn ang="0">
                <a:pos x="connsiteX1" y="connsiteY1"/>
              </a:cxn>
              <a:cxn ang="0">
                <a:pos x="connsiteX2" y="connsiteY2"/>
              </a:cxn>
              <a:cxn ang="0">
                <a:pos x="connsiteX3" y="connsiteY3"/>
              </a:cxn>
            </a:cxnLst>
            <a:rect l="l" t="t" r="r" b="b"/>
            <a:pathLst>
              <a:path w="7402285" h="3976914">
                <a:moveTo>
                  <a:pt x="0" y="0"/>
                </a:moveTo>
                <a:lnTo>
                  <a:pt x="7402285" y="0"/>
                </a:lnTo>
                <a:lnTo>
                  <a:pt x="7402285" y="3976914"/>
                </a:lnTo>
                <a:lnTo>
                  <a:pt x="0" y="3976914"/>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55F039D9-FC67-4A8C-8444-E80ABB364C27}" type="slidenum">
              <a:rPr lang="zh-CN" altLang="en-US" smtClean="0"/>
              <a:pPr/>
              <a:t>‹#›</a:t>
            </a:fld>
            <a:endParaRPr lang="zh-CN" altLang="en-US"/>
          </a:p>
        </p:txBody>
      </p:sp>
    </p:spTree>
    <p:extLst>
      <p:ext uri="{BB962C8B-B14F-4D97-AF65-F5344CB8AC3E}">
        <p14:creationId xmlns:p14="http://schemas.microsoft.com/office/powerpoint/2010/main" val="13298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9014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71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7916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0313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2548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021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4204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5832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420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17345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9691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301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92087" y="190500"/>
            <a:ext cx="4038600" cy="4038600"/>
          </a:xfrm>
          <a:custGeom>
            <a:avLst/>
            <a:gdLst>
              <a:gd name="connsiteX0" fmla="*/ 2019300 w 4038600"/>
              <a:gd name="connsiteY0" fmla="*/ 0 h 4038600"/>
              <a:gd name="connsiteX1" fmla="*/ 4038600 w 4038600"/>
              <a:gd name="connsiteY1" fmla="*/ 2019300 h 4038600"/>
              <a:gd name="connsiteX2" fmla="*/ 2019300 w 4038600"/>
              <a:gd name="connsiteY2" fmla="*/ 4038600 h 4038600"/>
              <a:gd name="connsiteX3" fmla="*/ 0 w 4038600"/>
              <a:gd name="connsiteY3" fmla="*/ 2019300 h 4038600"/>
            </a:gdLst>
            <a:ahLst/>
            <a:cxnLst>
              <a:cxn ang="0">
                <a:pos x="connsiteX0" y="connsiteY0"/>
              </a:cxn>
              <a:cxn ang="0">
                <a:pos x="connsiteX1" y="connsiteY1"/>
              </a:cxn>
              <a:cxn ang="0">
                <a:pos x="connsiteX2" y="connsiteY2"/>
              </a:cxn>
              <a:cxn ang="0">
                <a:pos x="connsiteX3" y="connsiteY3"/>
              </a:cxn>
            </a:cxnLst>
            <a:rect l="l" t="t" r="r" b="b"/>
            <a:pathLst>
              <a:path w="4038600" h="4038600">
                <a:moveTo>
                  <a:pt x="2019300" y="0"/>
                </a:moveTo>
                <a:lnTo>
                  <a:pt x="4038600" y="2019300"/>
                </a:lnTo>
                <a:lnTo>
                  <a:pt x="2019300" y="4038600"/>
                </a:lnTo>
                <a:lnTo>
                  <a:pt x="0" y="2019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02166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5048250"/>
          </a:xfrm>
          <a:custGeom>
            <a:avLst/>
            <a:gdLst>
              <a:gd name="connsiteX0" fmla="*/ 0 w 12192000"/>
              <a:gd name="connsiteY0" fmla="*/ 0 h 5048250"/>
              <a:gd name="connsiteX1" fmla="*/ 12192000 w 12192000"/>
              <a:gd name="connsiteY1" fmla="*/ 0 h 5048250"/>
              <a:gd name="connsiteX2" fmla="*/ 12192000 w 12192000"/>
              <a:gd name="connsiteY2" fmla="*/ 5048250 h 5048250"/>
              <a:gd name="connsiteX3" fmla="*/ 0 w 12192000"/>
              <a:gd name="connsiteY3" fmla="*/ 5048250 h 5048250"/>
            </a:gdLst>
            <a:ahLst/>
            <a:cxnLst>
              <a:cxn ang="0">
                <a:pos x="connsiteX0" y="connsiteY0"/>
              </a:cxn>
              <a:cxn ang="0">
                <a:pos x="connsiteX1" y="connsiteY1"/>
              </a:cxn>
              <a:cxn ang="0">
                <a:pos x="connsiteX2" y="connsiteY2"/>
              </a:cxn>
              <a:cxn ang="0">
                <a:pos x="connsiteX3" y="connsiteY3"/>
              </a:cxn>
            </a:cxnLst>
            <a:rect l="l" t="t" r="r" b="b"/>
            <a:pathLst>
              <a:path w="12192000" h="5048250">
                <a:moveTo>
                  <a:pt x="0" y="0"/>
                </a:moveTo>
                <a:lnTo>
                  <a:pt x="12192000" y="0"/>
                </a:lnTo>
                <a:lnTo>
                  <a:pt x="12192000" y="5048250"/>
                </a:lnTo>
                <a:lnTo>
                  <a:pt x="0" y="50482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0120931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72159" y="1561314"/>
            <a:ext cx="4846362" cy="3987786"/>
          </a:xfrm>
          <a:custGeom>
            <a:avLst/>
            <a:gdLst>
              <a:gd name="connsiteX0" fmla="*/ 0 w 4846362"/>
              <a:gd name="connsiteY0" fmla="*/ 0 h 3987786"/>
              <a:gd name="connsiteX1" fmla="*/ 4846362 w 4846362"/>
              <a:gd name="connsiteY1" fmla="*/ 0 h 3987786"/>
              <a:gd name="connsiteX2" fmla="*/ 4846362 w 4846362"/>
              <a:gd name="connsiteY2" fmla="*/ 3987786 h 3987786"/>
              <a:gd name="connsiteX3" fmla="*/ 0 w 4846362"/>
              <a:gd name="connsiteY3" fmla="*/ 3987786 h 3987786"/>
            </a:gdLst>
            <a:ahLst/>
            <a:cxnLst>
              <a:cxn ang="0">
                <a:pos x="connsiteX0" y="connsiteY0"/>
              </a:cxn>
              <a:cxn ang="0">
                <a:pos x="connsiteX1" y="connsiteY1"/>
              </a:cxn>
              <a:cxn ang="0">
                <a:pos x="connsiteX2" y="connsiteY2"/>
              </a:cxn>
              <a:cxn ang="0">
                <a:pos x="connsiteX3" y="connsiteY3"/>
              </a:cxn>
            </a:cxnLst>
            <a:rect l="l" t="t" r="r" b="b"/>
            <a:pathLst>
              <a:path w="4846362" h="3987786">
                <a:moveTo>
                  <a:pt x="0" y="0"/>
                </a:moveTo>
                <a:lnTo>
                  <a:pt x="4846362" y="0"/>
                </a:lnTo>
                <a:lnTo>
                  <a:pt x="4846362" y="3987786"/>
                </a:lnTo>
                <a:lnTo>
                  <a:pt x="0" y="3987786"/>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6184495" y="1561314"/>
            <a:ext cx="4846362" cy="1907600"/>
          </a:xfrm>
          <a:custGeom>
            <a:avLst/>
            <a:gdLst>
              <a:gd name="connsiteX0" fmla="*/ 0 w 4846362"/>
              <a:gd name="connsiteY0" fmla="*/ 0 h 1907600"/>
              <a:gd name="connsiteX1" fmla="*/ 4846362 w 4846362"/>
              <a:gd name="connsiteY1" fmla="*/ 0 h 1907600"/>
              <a:gd name="connsiteX2" fmla="*/ 4846362 w 4846362"/>
              <a:gd name="connsiteY2" fmla="*/ 1907600 h 1907600"/>
              <a:gd name="connsiteX3" fmla="*/ 0 w 4846362"/>
              <a:gd name="connsiteY3" fmla="*/ 1907600 h 1907600"/>
            </a:gdLst>
            <a:ahLst/>
            <a:cxnLst>
              <a:cxn ang="0">
                <a:pos x="connsiteX0" y="connsiteY0"/>
              </a:cxn>
              <a:cxn ang="0">
                <a:pos x="connsiteX1" y="connsiteY1"/>
              </a:cxn>
              <a:cxn ang="0">
                <a:pos x="connsiteX2" y="connsiteY2"/>
              </a:cxn>
              <a:cxn ang="0">
                <a:pos x="connsiteX3" y="connsiteY3"/>
              </a:cxn>
            </a:cxnLst>
            <a:rect l="l" t="t" r="r" b="b"/>
            <a:pathLst>
              <a:path w="4846362" h="1907600">
                <a:moveTo>
                  <a:pt x="0" y="0"/>
                </a:moveTo>
                <a:lnTo>
                  <a:pt x="4846362" y="0"/>
                </a:lnTo>
                <a:lnTo>
                  <a:pt x="4846362" y="1907600"/>
                </a:lnTo>
                <a:lnTo>
                  <a:pt x="0" y="190760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6184495" y="3641500"/>
            <a:ext cx="4846362" cy="1907600"/>
          </a:xfrm>
          <a:custGeom>
            <a:avLst/>
            <a:gdLst>
              <a:gd name="connsiteX0" fmla="*/ 0 w 4846362"/>
              <a:gd name="connsiteY0" fmla="*/ 0 h 1907600"/>
              <a:gd name="connsiteX1" fmla="*/ 4846362 w 4846362"/>
              <a:gd name="connsiteY1" fmla="*/ 0 h 1907600"/>
              <a:gd name="connsiteX2" fmla="*/ 4846362 w 4846362"/>
              <a:gd name="connsiteY2" fmla="*/ 1907600 h 1907600"/>
              <a:gd name="connsiteX3" fmla="*/ 0 w 4846362"/>
              <a:gd name="connsiteY3" fmla="*/ 1907600 h 1907600"/>
            </a:gdLst>
            <a:ahLst/>
            <a:cxnLst>
              <a:cxn ang="0">
                <a:pos x="connsiteX0" y="connsiteY0"/>
              </a:cxn>
              <a:cxn ang="0">
                <a:pos x="connsiteX1" y="connsiteY1"/>
              </a:cxn>
              <a:cxn ang="0">
                <a:pos x="connsiteX2" y="connsiteY2"/>
              </a:cxn>
              <a:cxn ang="0">
                <a:pos x="connsiteX3" y="connsiteY3"/>
              </a:cxn>
            </a:cxnLst>
            <a:rect l="l" t="t" r="r" b="b"/>
            <a:pathLst>
              <a:path w="4846362" h="1907600">
                <a:moveTo>
                  <a:pt x="0" y="0"/>
                </a:moveTo>
                <a:lnTo>
                  <a:pt x="4846362" y="0"/>
                </a:lnTo>
                <a:lnTo>
                  <a:pt x="4846362" y="1907600"/>
                </a:lnTo>
                <a:lnTo>
                  <a:pt x="0" y="19076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1203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91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7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254692" y="2343015"/>
            <a:ext cx="1682616" cy="1682616"/>
          </a:xfrm>
          <a:custGeom>
            <a:avLst/>
            <a:gdLst>
              <a:gd name="connsiteX0" fmla="*/ 841308 w 1682616"/>
              <a:gd name="connsiteY0" fmla="*/ 0 h 1682616"/>
              <a:gd name="connsiteX1" fmla="*/ 1682616 w 1682616"/>
              <a:gd name="connsiteY1" fmla="*/ 841308 h 1682616"/>
              <a:gd name="connsiteX2" fmla="*/ 841308 w 1682616"/>
              <a:gd name="connsiteY2" fmla="*/ 1682616 h 1682616"/>
              <a:gd name="connsiteX3" fmla="*/ 0 w 1682616"/>
              <a:gd name="connsiteY3" fmla="*/ 841308 h 1682616"/>
              <a:gd name="connsiteX4" fmla="*/ 841308 w 1682616"/>
              <a:gd name="connsiteY4" fmla="*/ 0 h 1682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616" h="1682616">
                <a:moveTo>
                  <a:pt x="841308" y="0"/>
                </a:moveTo>
                <a:cubicBezTo>
                  <a:pt x="1305950" y="0"/>
                  <a:pt x="1682616" y="376666"/>
                  <a:pt x="1682616" y="841308"/>
                </a:cubicBezTo>
                <a:cubicBezTo>
                  <a:pt x="1682616" y="1305950"/>
                  <a:pt x="1305950" y="1682616"/>
                  <a:pt x="841308" y="1682616"/>
                </a:cubicBezTo>
                <a:cubicBezTo>
                  <a:pt x="376666" y="1682616"/>
                  <a:pt x="0" y="1305950"/>
                  <a:pt x="0" y="841308"/>
                </a:cubicBezTo>
                <a:cubicBezTo>
                  <a:pt x="0" y="376666"/>
                  <a:pt x="376666" y="0"/>
                  <a:pt x="841308" y="0"/>
                </a:cubicBezTo>
                <a:close/>
              </a:path>
            </a:pathLst>
          </a:custGeom>
        </p:spPr>
        <p:txBody>
          <a:bodyPr wrap="square">
            <a:noAutofit/>
          </a:bodyPr>
          <a:lstStyle/>
          <a:p>
            <a:endParaRPr lang="zh-CN" altLang="en-US" dirty="0"/>
          </a:p>
        </p:txBody>
      </p:sp>
    </p:spTree>
    <p:extLst>
      <p:ext uri="{BB962C8B-B14F-4D97-AF65-F5344CB8AC3E}">
        <p14:creationId xmlns:p14="http://schemas.microsoft.com/office/powerpoint/2010/main" val="162827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8_自定义版式">
    <p:spTree>
      <p:nvGrpSpPr>
        <p:cNvPr id="1" name=""/>
        <p:cNvGrpSpPr/>
        <p:nvPr/>
      </p:nvGrpSpPr>
      <p:grpSpPr>
        <a:xfrm>
          <a:off x="0" y="0"/>
          <a:ext cx="0" cy="0"/>
          <a:chOff x="0" y="0"/>
          <a:chExt cx="0" cy="0"/>
        </a:xfrm>
      </p:grpSpPr>
      <p:sp>
        <p:nvSpPr>
          <p:cNvPr id="19" name="图片占位符 18"/>
          <p:cNvSpPr>
            <a:spLocks noGrp="1"/>
          </p:cNvSpPr>
          <p:nvPr>
            <p:ph type="pic" sz="quarter" idx="14"/>
          </p:nvPr>
        </p:nvSpPr>
        <p:spPr>
          <a:xfrm>
            <a:off x="-1363" y="3"/>
            <a:ext cx="12203008" cy="4107302"/>
          </a:xfrm>
          <a:custGeom>
            <a:avLst/>
            <a:gdLst>
              <a:gd name="connsiteX0" fmla="*/ 0 w 12203008"/>
              <a:gd name="connsiteY0" fmla="*/ 0 h 4107302"/>
              <a:gd name="connsiteX1" fmla="*/ 12203008 w 12203008"/>
              <a:gd name="connsiteY1" fmla="*/ 0 h 4107302"/>
              <a:gd name="connsiteX2" fmla="*/ 12203008 w 12203008"/>
              <a:gd name="connsiteY2" fmla="*/ 4107302 h 4107302"/>
              <a:gd name="connsiteX3" fmla="*/ 0 w 12203008"/>
              <a:gd name="connsiteY3" fmla="*/ 4107302 h 4107302"/>
            </a:gdLst>
            <a:ahLst/>
            <a:cxnLst>
              <a:cxn ang="0">
                <a:pos x="connsiteX0" y="connsiteY0"/>
              </a:cxn>
              <a:cxn ang="0">
                <a:pos x="connsiteX1" y="connsiteY1"/>
              </a:cxn>
              <a:cxn ang="0">
                <a:pos x="connsiteX2" y="connsiteY2"/>
              </a:cxn>
              <a:cxn ang="0">
                <a:pos x="connsiteX3" y="connsiteY3"/>
              </a:cxn>
            </a:cxnLst>
            <a:rect l="l" t="t" r="r" b="b"/>
            <a:pathLst>
              <a:path w="12203008" h="4107302">
                <a:moveTo>
                  <a:pt x="0" y="0"/>
                </a:moveTo>
                <a:lnTo>
                  <a:pt x="12203008" y="0"/>
                </a:lnTo>
                <a:lnTo>
                  <a:pt x="12203008" y="4107302"/>
                </a:lnTo>
                <a:lnTo>
                  <a:pt x="0" y="4107302"/>
                </a:lnTo>
                <a:close/>
              </a:path>
            </a:pathLst>
          </a:custGeom>
        </p:spPr>
        <p:txBody>
          <a:bodyPr wrap="square">
            <a:noAutofit/>
          </a:bodyPr>
          <a:lstStyle/>
          <a:p>
            <a:endParaRPr lang="zh-CN" altLang="en-US"/>
          </a:p>
        </p:txBody>
      </p:sp>
      <p:sp>
        <p:nvSpPr>
          <p:cNvPr id="12" name="图片占位符 11"/>
          <p:cNvSpPr>
            <a:spLocks noGrp="1"/>
          </p:cNvSpPr>
          <p:nvPr>
            <p:ph type="pic" sz="quarter" idx="10"/>
          </p:nvPr>
        </p:nvSpPr>
        <p:spPr>
          <a:xfrm>
            <a:off x="357085" y="2301278"/>
            <a:ext cx="2590800" cy="2563876"/>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txBody>
          <a:bodyPr wrap="square">
            <a:noAutofit/>
          </a:bodyPr>
          <a:lstStyle/>
          <a:p>
            <a:endParaRPr lang="zh-CN" altLang="en-US" dirty="0"/>
          </a:p>
        </p:txBody>
      </p:sp>
      <p:sp>
        <p:nvSpPr>
          <p:cNvPr id="13" name="图片占位符 12"/>
          <p:cNvSpPr>
            <a:spLocks noGrp="1"/>
          </p:cNvSpPr>
          <p:nvPr>
            <p:ph type="pic" sz="quarter" idx="11"/>
          </p:nvPr>
        </p:nvSpPr>
        <p:spPr>
          <a:xfrm>
            <a:off x="3318520" y="2301278"/>
            <a:ext cx="2590800" cy="2563876"/>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9955" y="2301278"/>
            <a:ext cx="2590800" cy="2563876"/>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1390" y="2301278"/>
            <a:ext cx="2590800" cy="2563876"/>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txBody>
          <a:bodyPr wrap="square">
            <a:noAutofit/>
          </a:bodyPr>
          <a:lstStyle/>
          <a:p>
            <a:endParaRPr lang="zh-CN" altLang="en-US" dirty="0"/>
          </a:p>
        </p:txBody>
      </p:sp>
    </p:spTree>
    <p:extLst>
      <p:ext uri="{BB962C8B-B14F-4D97-AF65-F5344CB8AC3E}">
        <p14:creationId xmlns:p14="http://schemas.microsoft.com/office/powerpoint/2010/main" val="305368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24564" y="1678793"/>
            <a:ext cx="5297265" cy="4296229"/>
          </a:xfrm>
          <a:custGeom>
            <a:avLst/>
            <a:gdLst>
              <a:gd name="connsiteX0" fmla="*/ 0 w 5297265"/>
              <a:gd name="connsiteY0" fmla="*/ 0 h 4296229"/>
              <a:gd name="connsiteX1" fmla="*/ 5297265 w 5297265"/>
              <a:gd name="connsiteY1" fmla="*/ 0 h 4296229"/>
              <a:gd name="connsiteX2" fmla="*/ 5297265 w 5297265"/>
              <a:gd name="connsiteY2" fmla="*/ 4296229 h 4296229"/>
              <a:gd name="connsiteX3" fmla="*/ 0 w 5297265"/>
              <a:gd name="connsiteY3" fmla="*/ 4296229 h 4296229"/>
            </a:gdLst>
            <a:ahLst/>
            <a:cxnLst>
              <a:cxn ang="0">
                <a:pos x="connsiteX0" y="connsiteY0"/>
              </a:cxn>
              <a:cxn ang="0">
                <a:pos x="connsiteX1" y="connsiteY1"/>
              </a:cxn>
              <a:cxn ang="0">
                <a:pos x="connsiteX2" y="connsiteY2"/>
              </a:cxn>
              <a:cxn ang="0">
                <a:pos x="connsiteX3" y="connsiteY3"/>
              </a:cxn>
            </a:cxnLst>
            <a:rect l="l" t="t" r="r" b="b"/>
            <a:pathLst>
              <a:path w="5297265" h="4296229">
                <a:moveTo>
                  <a:pt x="0" y="0"/>
                </a:moveTo>
                <a:lnTo>
                  <a:pt x="5297265" y="0"/>
                </a:lnTo>
                <a:lnTo>
                  <a:pt x="5297265" y="4296229"/>
                </a:lnTo>
                <a:lnTo>
                  <a:pt x="0" y="429622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28890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294683010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98" r:id="rId3"/>
    <p:sldLayoutId id="2147483697" r:id="rId4"/>
    <p:sldLayoutId id="2147483677" r:id="rId5"/>
    <p:sldLayoutId id="2147483680" r:id="rId6"/>
    <p:sldLayoutId id="2147483682" r:id="rId7"/>
    <p:sldLayoutId id="2147483683" r:id="rId8"/>
    <p:sldLayoutId id="2147483693" r:id="rId9"/>
    <p:sldLayoutId id="2147483696"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2018/1/19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33787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381"/>
            <a:ext cx="12192000" cy="5047488"/>
          </a:xfrm>
        </p:spPr>
      </p:pic>
      <p:sp>
        <p:nvSpPr>
          <p:cNvPr id="20" name="任意多边形 19"/>
          <p:cNvSpPr/>
          <p:nvPr/>
        </p:nvSpPr>
        <p:spPr>
          <a:xfrm>
            <a:off x="0" y="-1"/>
            <a:ext cx="4922244" cy="5048251"/>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17022" y="-1"/>
            <a:ext cx="4336612" cy="5048251"/>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4000500"/>
            <a:ext cx="12192000" cy="1047750"/>
          </a:xfrm>
          <a:prstGeom prst="rect">
            <a:avLst/>
          </a:prstGeom>
          <a:gradFill>
            <a:gsLst>
              <a:gs pos="0">
                <a:schemeClr val="accent2">
                  <a:alpha val="16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80322" y="5603946"/>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7" name="圆角矩形 6"/>
          <p:cNvSpPr/>
          <p:nvPr/>
        </p:nvSpPr>
        <p:spPr>
          <a:xfrm>
            <a:off x="2875796" y="5603946"/>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文本框 7"/>
          <p:cNvSpPr txBox="1"/>
          <p:nvPr/>
        </p:nvSpPr>
        <p:spPr>
          <a:xfrm>
            <a:off x="980322" y="5640232"/>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汇报人：</a:t>
            </a:r>
            <a:r>
              <a:rPr lang="zh-CN" altLang="en-US" sz="1400" dirty="0">
                <a:solidFill>
                  <a:srgbClr val="000000">
                    <a:lumMod val="75000"/>
                    <a:lumOff val="25000"/>
                  </a:srgbClr>
                </a:solidFill>
                <a:latin typeface="Arial"/>
                <a:ea typeface="微软雅黑"/>
              </a:rPr>
              <a:t>优品</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9" name="文本框 8"/>
          <p:cNvSpPr txBox="1"/>
          <p:nvPr/>
        </p:nvSpPr>
        <p:spPr>
          <a:xfrm>
            <a:off x="2878137" y="5640232"/>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时间</a:t>
            </a:r>
            <a:r>
              <a:rPr kumimoji="0" lang="zh-CN" altLang="en-US"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a:t>
            </a:r>
            <a:r>
              <a:rPr kumimoji="0" lang="en-US" altLang="zh-CN"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12</a:t>
            </a:r>
            <a:r>
              <a:rPr kumimoji="0" lang="zh-CN" altLang="en-US"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月</a:t>
            </a:r>
            <a:r>
              <a:rPr kumimoji="0" lang="en-US" altLang="zh-CN"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1</a:t>
            </a:r>
            <a:r>
              <a:rPr kumimoji="0" lang="zh-CN" altLang="en-US"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日</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3" name="文本框 2"/>
          <p:cNvSpPr txBox="1"/>
          <p:nvPr/>
        </p:nvSpPr>
        <p:spPr>
          <a:xfrm>
            <a:off x="5860001" y="3553387"/>
            <a:ext cx="5549816" cy="1200329"/>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7200" b="1" dirty="0" smtClean="0">
                <a:solidFill>
                  <a:schemeClr val="bg1"/>
                </a:solidFill>
                <a:effectLst>
                  <a:outerShdw blurRad="419100" dist="38100" dir="2700000" algn="tl">
                    <a:srgbClr val="000000">
                      <a:alpha val="43137"/>
                    </a:srgbClr>
                  </a:outerShdw>
                </a:effectLst>
                <a:latin typeface="微软雅黑"/>
                <a:ea typeface="微软雅黑"/>
              </a:rPr>
              <a:t>融资计划书</a:t>
            </a:r>
            <a:endParaRPr kumimoji="0" lang="zh-CN" altLang="en-US" sz="7200" b="1" i="0" u="none" strike="noStrike" kern="1200" cap="none" spc="0" normalizeH="0" baseline="0" noProof="0" dirty="0">
              <a:ln>
                <a:noFill/>
              </a:ln>
              <a:solidFill>
                <a:schemeClr val="bg1"/>
              </a:solidFill>
              <a:effectLst>
                <a:outerShdw blurRad="419100" dist="38100" dir="2700000" algn="tl">
                  <a:srgbClr val="000000">
                    <a:alpha val="43137"/>
                  </a:srgbClr>
                </a:outerShdw>
              </a:effectLst>
              <a:uLnTx/>
              <a:uFillTx/>
              <a:latin typeface="微软雅黑"/>
              <a:ea typeface="微软雅黑"/>
            </a:endParaRPr>
          </a:p>
        </p:txBody>
      </p:sp>
      <p:sp>
        <p:nvSpPr>
          <p:cNvPr id="4" name="文本框 3"/>
          <p:cNvSpPr txBox="1"/>
          <p:nvPr/>
        </p:nvSpPr>
        <p:spPr>
          <a:xfrm>
            <a:off x="5712279" y="5461092"/>
            <a:ext cx="5697538" cy="609398"/>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微软雅黑"/>
                <a:ea typeface="微软雅黑"/>
                <a:cs typeface="+mn-cs"/>
              </a:rPr>
              <a:t>print </a:t>
            </a:r>
            <a:r>
              <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rPr>
              <a:t>the presentation and make it into a film to be used in a wider </a:t>
            </a:r>
            <a:r>
              <a:rPr kumimoji="0" lang="en-US" altLang="zh-CN" sz="1400" b="0" i="0" u="none" strike="noStrike" kern="1200" cap="none" spc="0" normalizeH="0" baseline="0" noProof="0" dirty="0" err="1">
                <a:ln>
                  <a:noFill/>
                </a:ln>
                <a:solidFill>
                  <a:schemeClr val="tx1">
                    <a:lumMod val="75000"/>
                    <a:lumOff val="25000"/>
                  </a:schemeClr>
                </a:solidFill>
                <a:effectLst/>
                <a:uLnTx/>
                <a:uFillTx/>
                <a:latin typeface="微软雅黑"/>
                <a:ea typeface="微软雅黑"/>
                <a:cs typeface="+mn-cs"/>
              </a:rPr>
              <a:t>fieldprint</a:t>
            </a:r>
            <a:r>
              <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rPr>
              <a:t> the </a:t>
            </a: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微软雅黑"/>
                <a:ea typeface="微软雅黑"/>
                <a:cs typeface="+mn-cs"/>
              </a:rPr>
              <a:t>presentation </a:t>
            </a:r>
            <a:r>
              <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rPr>
              <a:t>to be </a:t>
            </a: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微软雅黑"/>
                <a:ea typeface="微软雅黑"/>
                <a:cs typeface="+mn-cs"/>
              </a:rPr>
              <a:t>wider field</a:t>
            </a:r>
            <a:endPar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endParaRPr>
          </a:p>
        </p:txBody>
      </p:sp>
      <p:sp>
        <p:nvSpPr>
          <p:cNvPr id="24" name="文本框 23"/>
          <p:cNvSpPr txBox="1"/>
          <p:nvPr/>
        </p:nvSpPr>
        <p:spPr>
          <a:xfrm>
            <a:off x="5860001" y="2695957"/>
            <a:ext cx="5549816" cy="830997"/>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4800" b="1" dirty="0" smtClean="0">
                <a:solidFill>
                  <a:schemeClr val="bg1"/>
                </a:solidFill>
                <a:effectLst>
                  <a:outerShdw blurRad="419100" dist="38100" dir="2700000" algn="tl">
                    <a:srgbClr val="000000">
                      <a:alpha val="43137"/>
                    </a:srgbClr>
                  </a:outerShdw>
                </a:effectLst>
                <a:ea typeface="微软雅黑"/>
              </a:rPr>
              <a:t>BUSINESS</a:t>
            </a:r>
            <a:endParaRPr kumimoji="0" lang="zh-CN" altLang="en-US" sz="4800" b="1" i="0" u="none" strike="noStrike" kern="1200" cap="none" spc="0" normalizeH="0" baseline="0" noProof="0" dirty="0">
              <a:ln>
                <a:noFill/>
              </a:ln>
              <a:solidFill>
                <a:schemeClr val="bg1"/>
              </a:solidFill>
              <a:effectLst>
                <a:outerShdw blurRad="419100" dist="38100" dir="2700000" algn="tl">
                  <a:srgbClr val="000000">
                    <a:alpha val="43137"/>
                  </a:srgbClr>
                </a:outerShdw>
              </a:effectLst>
              <a:uLnTx/>
              <a:uFillTx/>
              <a:ea typeface="微软雅黑"/>
            </a:endParaRPr>
          </a:p>
        </p:txBody>
      </p:sp>
    </p:spTree>
    <p:extLst>
      <p:ext uri="{BB962C8B-B14F-4D97-AF65-F5344CB8AC3E}">
        <p14:creationId xmlns:p14="http://schemas.microsoft.com/office/powerpoint/2010/main" val="1044113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animEffect transition="in" filter="fade">
                                      <p:cBhvr>
                                        <p:cTn id="42" dur="500"/>
                                        <p:tgtEl>
                                          <p:spTgt spid="6"/>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6" grpId="0" animBg="1"/>
      <p:bldP spid="7" grpId="0" animBg="1"/>
      <p:bldP spid="8" grpId="0"/>
      <p:bldP spid="9" grpId="0"/>
      <p:bldP spid="3" grpId="0"/>
      <p:bldP spid="4"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17"/>
          <p:cNvPicPr>
            <a:picLocks noGrp="1" noChangeAspect="1"/>
          </p:cNvPicPr>
          <p:nvPr>
            <p:ph type="pic" sz="quarter" idx="4294967295"/>
          </p:nvPr>
        </p:nvPicPr>
        <p:blipFill>
          <a:blip r:embed="rId3" cstate="print">
            <a:grayscl/>
            <a:extLst>
              <a:ext uri="{28A0092B-C50C-407E-A947-70E740481C1C}">
                <a14:useLocalDpi xmlns:a14="http://schemas.microsoft.com/office/drawing/2010/main" val="0"/>
              </a:ext>
            </a:extLst>
          </a:blip>
          <a:srcRect l="10893" r="10893"/>
          <a:stretch>
            <a:fillRect/>
          </a:stretch>
        </p:blipFill>
        <p:spPr>
          <a:xfrm>
            <a:off x="874567" y="2044700"/>
            <a:ext cx="2119162" cy="2097088"/>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pic>
      <p:pic>
        <p:nvPicPr>
          <p:cNvPr id="28" name="图片占位符 27"/>
          <p:cNvPicPr>
            <a:picLocks noGrp="1" noChangeAspect="1"/>
          </p:cNvPicPr>
          <p:nvPr>
            <p:ph type="pic" sz="quarter" idx="4294967295"/>
          </p:nvPr>
        </p:nvPicPr>
        <p:blipFill>
          <a:blip r:embed="rId4" cstate="print">
            <a:grayscl/>
            <a:extLst>
              <a:ext uri="{28A0092B-C50C-407E-A947-70E740481C1C}">
                <a14:useLocalDpi xmlns:a14="http://schemas.microsoft.com/office/drawing/2010/main" val="0"/>
              </a:ext>
            </a:extLst>
          </a:blip>
          <a:srcRect l="10526" r="10526"/>
          <a:stretch>
            <a:fillRect/>
          </a:stretch>
        </p:blipFill>
        <p:spPr>
          <a:xfrm>
            <a:off x="3646177" y="2044700"/>
            <a:ext cx="2119162" cy="2097088"/>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pic>
      <p:pic>
        <p:nvPicPr>
          <p:cNvPr id="40" name="图片占位符 39"/>
          <p:cNvPicPr>
            <a:picLocks noGrp="1" noChangeAspect="1"/>
          </p:cNvPicPr>
          <p:nvPr>
            <p:ph type="pic" sz="quarter" idx="4294967295"/>
          </p:nvPr>
        </p:nvPicPr>
        <p:blipFill>
          <a:blip r:embed="rId5" cstate="print">
            <a:grayscl/>
            <a:extLst>
              <a:ext uri="{28A0092B-C50C-407E-A947-70E740481C1C}">
                <a14:useLocalDpi xmlns:a14="http://schemas.microsoft.com/office/drawing/2010/main" val="0"/>
              </a:ext>
            </a:extLst>
          </a:blip>
          <a:srcRect l="12105" r="12105"/>
          <a:stretch>
            <a:fillRect/>
          </a:stretch>
        </p:blipFill>
        <p:spPr>
          <a:xfrm>
            <a:off x="9189397" y="2044700"/>
            <a:ext cx="2119162" cy="2097088"/>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pic>
      <p:pic>
        <p:nvPicPr>
          <p:cNvPr id="42" name="图片占位符 41"/>
          <p:cNvPicPr>
            <a:picLocks noGrp="1" noChangeAspect="1"/>
          </p:cNvPicPr>
          <p:nvPr>
            <p:ph type="pic" sz="quarter" idx="4294967295"/>
          </p:nvPr>
        </p:nvPicPr>
        <p:blipFill>
          <a:blip r:embed="rId6" cstate="print">
            <a:grayscl/>
            <a:extLst>
              <a:ext uri="{28A0092B-C50C-407E-A947-70E740481C1C}">
                <a14:useLocalDpi xmlns:a14="http://schemas.microsoft.com/office/drawing/2010/main" val="0"/>
              </a:ext>
            </a:extLst>
          </a:blip>
          <a:srcRect l="9579" r="9579"/>
          <a:stretch>
            <a:fillRect/>
          </a:stretch>
        </p:blipFill>
        <p:spPr>
          <a:xfrm>
            <a:off x="6417787" y="2044700"/>
            <a:ext cx="2119162" cy="2097088"/>
          </a:xfrm>
          <a:custGeom>
            <a:avLst/>
            <a:gdLst>
              <a:gd name="connsiteX0" fmla="*/ 1295400 w 2590800"/>
              <a:gd name="connsiteY0" fmla="*/ 0 h 2563876"/>
              <a:gd name="connsiteX1" fmla="*/ 2590800 w 2590800"/>
              <a:gd name="connsiteY1" fmla="*/ 1281938 h 2563876"/>
              <a:gd name="connsiteX2" fmla="*/ 1295400 w 2590800"/>
              <a:gd name="connsiteY2" fmla="*/ 2563876 h 2563876"/>
              <a:gd name="connsiteX3" fmla="*/ 0 w 2590800"/>
              <a:gd name="connsiteY3" fmla="*/ 1281938 h 2563876"/>
              <a:gd name="connsiteX4" fmla="*/ 1295400 w 2590800"/>
              <a:gd name="connsiteY4" fmla="*/ 0 h 2563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2563876">
                <a:moveTo>
                  <a:pt x="1295400" y="0"/>
                </a:moveTo>
                <a:cubicBezTo>
                  <a:pt x="2010830" y="0"/>
                  <a:pt x="2590800" y="573943"/>
                  <a:pt x="2590800" y="1281938"/>
                </a:cubicBezTo>
                <a:cubicBezTo>
                  <a:pt x="2590800" y="1989933"/>
                  <a:pt x="2010830" y="2563876"/>
                  <a:pt x="1295400" y="2563876"/>
                </a:cubicBezTo>
                <a:cubicBezTo>
                  <a:pt x="579970" y="2563876"/>
                  <a:pt x="0" y="1989933"/>
                  <a:pt x="0" y="1281938"/>
                </a:cubicBezTo>
                <a:cubicBezTo>
                  <a:pt x="0" y="573943"/>
                  <a:pt x="579970" y="0"/>
                  <a:pt x="1295400" y="0"/>
                </a:cubicBezTo>
                <a:close/>
              </a:path>
            </a:pathLst>
          </a:custGeom>
        </p:spPr>
      </p:pic>
      <p:sp>
        <p:nvSpPr>
          <p:cNvPr id="32" name="矩形 31"/>
          <p:cNvSpPr/>
          <p:nvPr/>
        </p:nvSpPr>
        <p:spPr>
          <a:xfrm>
            <a:off x="772798" y="4803754"/>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3" name="矩形 32"/>
          <p:cNvSpPr/>
          <p:nvPr/>
        </p:nvSpPr>
        <p:spPr>
          <a:xfrm>
            <a:off x="772797" y="4451130"/>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项目来源</a:t>
            </a:r>
            <a:endParaRPr lang="zh-CN" altLang="en-US" b="1" dirty="0">
              <a:solidFill>
                <a:schemeClr val="tx1">
                  <a:lumMod val="65000"/>
                  <a:lumOff val="35000"/>
                </a:schemeClr>
              </a:solidFill>
            </a:endParaRPr>
          </a:p>
        </p:txBody>
      </p:sp>
      <p:sp>
        <p:nvSpPr>
          <p:cNvPr id="44" name="矩形 43"/>
          <p:cNvSpPr/>
          <p:nvPr/>
        </p:nvSpPr>
        <p:spPr>
          <a:xfrm>
            <a:off x="3556433" y="4803754"/>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45" name="矩形 44"/>
          <p:cNvSpPr/>
          <p:nvPr/>
        </p:nvSpPr>
        <p:spPr>
          <a:xfrm>
            <a:off x="3556432" y="4451130"/>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项目来源</a:t>
            </a:r>
          </a:p>
        </p:txBody>
      </p:sp>
      <p:sp>
        <p:nvSpPr>
          <p:cNvPr id="47" name="矩形 46"/>
          <p:cNvSpPr/>
          <p:nvPr/>
        </p:nvSpPr>
        <p:spPr>
          <a:xfrm>
            <a:off x="6378168" y="4803754"/>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a:t>
            </a:r>
          </a:p>
        </p:txBody>
      </p:sp>
      <p:sp>
        <p:nvSpPr>
          <p:cNvPr id="48" name="矩形 47"/>
          <p:cNvSpPr/>
          <p:nvPr/>
        </p:nvSpPr>
        <p:spPr>
          <a:xfrm>
            <a:off x="6378167" y="4451130"/>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项目来源</a:t>
            </a:r>
          </a:p>
        </p:txBody>
      </p:sp>
      <p:sp>
        <p:nvSpPr>
          <p:cNvPr id="50" name="矩形 49"/>
          <p:cNvSpPr/>
          <p:nvPr/>
        </p:nvSpPr>
        <p:spPr>
          <a:xfrm>
            <a:off x="9225303" y="4803754"/>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51" name="矩形 50"/>
          <p:cNvSpPr/>
          <p:nvPr/>
        </p:nvSpPr>
        <p:spPr>
          <a:xfrm>
            <a:off x="9225302" y="4451130"/>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项目来源</a:t>
            </a:r>
          </a:p>
        </p:txBody>
      </p:sp>
      <p:sp>
        <p:nvSpPr>
          <p:cNvPr id="14" name="矩形 13"/>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568811" y="299314"/>
            <a:ext cx="9517429" cy="646331"/>
            <a:chOff x="2187969" y="280264"/>
            <a:chExt cx="9517429" cy="646331"/>
          </a:xfrm>
        </p:grpSpPr>
        <p:sp>
          <p:nvSpPr>
            <p:cNvPr id="17" name="文本框 16"/>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项目介绍</a:t>
              </a:r>
            </a:p>
          </p:txBody>
        </p:sp>
        <p:sp>
          <p:nvSpPr>
            <p:cNvPr id="19" name="文本框 18"/>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42788957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par>
                                <p:cTn id="15" presetID="53" presetClass="entr" presetSubtype="16"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0-#ppt_w/2"/>
                                          </p:val>
                                        </p:tav>
                                        <p:tav tm="100000">
                                          <p:val>
                                            <p:strVal val="#ppt_x"/>
                                          </p:val>
                                        </p:tav>
                                      </p:tavLst>
                                    </p:anim>
                                    <p:anim calcmode="lin" valueType="num">
                                      <p:cBhvr additive="base">
                                        <p:cTn id="29" dur="500" fill="hold"/>
                                        <p:tgtEl>
                                          <p:spTgt spid="32"/>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0-#ppt_w/2"/>
                                          </p:val>
                                        </p:tav>
                                        <p:tav tm="100000">
                                          <p:val>
                                            <p:strVal val="#ppt_x"/>
                                          </p:val>
                                        </p:tav>
                                      </p:tavLst>
                                    </p:anim>
                                    <p:anim calcmode="lin" valueType="num">
                                      <p:cBhvr additive="base">
                                        <p:cTn id="33" dur="500" fill="hold"/>
                                        <p:tgtEl>
                                          <p:spTgt spid="33"/>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additive="base">
                                        <p:cTn id="36" dur="500" fill="hold"/>
                                        <p:tgtEl>
                                          <p:spTgt spid="44"/>
                                        </p:tgtEl>
                                        <p:attrNameLst>
                                          <p:attrName>ppt_x</p:attrName>
                                        </p:attrNameLst>
                                      </p:cBhvr>
                                      <p:tavLst>
                                        <p:tav tm="0">
                                          <p:val>
                                            <p:strVal val="0-#ppt_w/2"/>
                                          </p:val>
                                        </p:tav>
                                        <p:tav tm="100000">
                                          <p:val>
                                            <p:strVal val="#ppt_x"/>
                                          </p:val>
                                        </p:tav>
                                      </p:tavLst>
                                    </p:anim>
                                    <p:anim calcmode="lin" valueType="num">
                                      <p:cBhvr additive="base">
                                        <p:cTn id="37" dur="500" fill="hold"/>
                                        <p:tgtEl>
                                          <p:spTgt spid="44"/>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0-#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500" fill="hold"/>
                                        <p:tgtEl>
                                          <p:spTgt spid="47"/>
                                        </p:tgtEl>
                                        <p:attrNameLst>
                                          <p:attrName>ppt_x</p:attrName>
                                        </p:attrNameLst>
                                      </p:cBhvr>
                                      <p:tavLst>
                                        <p:tav tm="0">
                                          <p:val>
                                            <p:strVal val="0-#ppt_w/2"/>
                                          </p:val>
                                        </p:tav>
                                        <p:tav tm="100000">
                                          <p:val>
                                            <p:strVal val="#ppt_x"/>
                                          </p:val>
                                        </p:tav>
                                      </p:tavLst>
                                    </p:anim>
                                    <p:anim calcmode="lin" valueType="num">
                                      <p:cBhvr additive="base">
                                        <p:cTn id="45" dur="500" fill="hold"/>
                                        <p:tgtEl>
                                          <p:spTgt spid="47"/>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 calcmode="lin" valueType="num">
                                      <p:cBhvr additive="base">
                                        <p:cTn id="48" dur="500" fill="hold"/>
                                        <p:tgtEl>
                                          <p:spTgt spid="48"/>
                                        </p:tgtEl>
                                        <p:attrNameLst>
                                          <p:attrName>ppt_x</p:attrName>
                                        </p:attrNameLst>
                                      </p:cBhvr>
                                      <p:tavLst>
                                        <p:tav tm="0">
                                          <p:val>
                                            <p:strVal val="0-#ppt_w/2"/>
                                          </p:val>
                                        </p:tav>
                                        <p:tav tm="100000">
                                          <p:val>
                                            <p:strVal val="#ppt_x"/>
                                          </p:val>
                                        </p:tav>
                                      </p:tavLst>
                                    </p:anim>
                                    <p:anim calcmode="lin" valueType="num">
                                      <p:cBhvr additive="base">
                                        <p:cTn id="49" dur="500" fill="hold"/>
                                        <p:tgtEl>
                                          <p:spTgt spid="48"/>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 calcmode="lin" valueType="num">
                                      <p:cBhvr additive="base">
                                        <p:cTn id="52" dur="500" fill="hold"/>
                                        <p:tgtEl>
                                          <p:spTgt spid="50"/>
                                        </p:tgtEl>
                                        <p:attrNameLst>
                                          <p:attrName>ppt_x</p:attrName>
                                        </p:attrNameLst>
                                      </p:cBhvr>
                                      <p:tavLst>
                                        <p:tav tm="0">
                                          <p:val>
                                            <p:strVal val="0-#ppt_w/2"/>
                                          </p:val>
                                        </p:tav>
                                        <p:tav tm="100000">
                                          <p:val>
                                            <p:strVal val="#ppt_x"/>
                                          </p:val>
                                        </p:tav>
                                      </p:tavLst>
                                    </p:anim>
                                    <p:anim calcmode="lin" valueType="num">
                                      <p:cBhvr additive="base">
                                        <p:cTn id="53" dur="500" fill="hold"/>
                                        <p:tgtEl>
                                          <p:spTgt spid="50"/>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0-#ppt_w/2"/>
                                          </p:val>
                                        </p:tav>
                                        <p:tav tm="100000">
                                          <p:val>
                                            <p:strVal val="#ppt_x"/>
                                          </p:val>
                                        </p:tav>
                                      </p:tavLst>
                                    </p:anim>
                                    <p:anim calcmode="lin" valueType="num">
                                      <p:cBhvr additive="base">
                                        <p:cTn id="57"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4" grpId="0"/>
      <p:bldP spid="45" grpId="0"/>
      <p:bldP spid="47" grpId="0"/>
      <p:bldP spid="48"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74700" y="1934818"/>
            <a:ext cx="3915700" cy="1569229"/>
            <a:chOff x="774700" y="1934818"/>
            <a:chExt cx="3915700" cy="1569229"/>
          </a:xfrm>
        </p:grpSpPr>
        <p:cxnSp>
          <p:nvCxnSpPr>
            <p:cNvPr id="7" name="直接连接符 6"/>
            <p:cNvCxnSpPr/>
            <p:nvPr/>
          </p:nvCxnSpPr>
          <p:spPr>
            <a:xfrm>
              <a:off x="774700" y="2266776"/>
              <a:ext cx="3915700"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6573" y="1934818"/>
              <a:ext cx="2649549" cy="413661"/>
            </a:xfrm>
            <a:prstGeom prst="rect">
              <a:avLst/>
            </a:prstGeom>
          </p:spPr>
          <p:txBody>
            <a:bodyPr wrap="none" lIns="72000" tIns="0" rIns="72000" bIns="0">
              <a:normAutofit/>
            </a:bodyPr>
            <a:lstStyle/>
            <a:p>
              <a:pPr lvl="0" defTabSz="914378">
                <a:defRPr/>
              </a:pPr>
              <a:r>
                <a:rPr lang="zh-CN" altLang="en-US" b="1" dirty="0" smtClean="0">
                  <a:solidFill>
                    <a:schemeClr val="tx1">
                      <a:lumMod val="65000"/>
                      <a:lumOff val="35000"/>
                    </a:schemeClr>
                  </a:solidFill>
                </a:rPr>
                <a:t>竞争对手</a:t>
              </a:r>
              <a:endParaRPr lang="zh-CN" altLang="en-US" b="1" dirty="0">
                <a:solidFill>
                  <a:schemeClr val="tx1">
                    <a:lumMod val="65000"/>
                    <a:lumOff val="35000"/>
                  </a:schemeClr>
                </a:solidFill>
              </a:endParaRPr>
            </a:p>
          </p:txBody>
        </p:sp>
        <p:sp>
          <p:nvSpPr>
            <p:cNvPr id="31" name="矩形 30"/>
            <p:cNvSpPr/>
            <p:nvPr/>
          </p:nvSpPr>
          <p:spPr>
            <a:xfrm>
              <a:off x="853234" y="2377585"/>
              <a:ext cx="2662888" cy="1126462"/>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grpSp>
      <p:grpSp>
        <p:nvGrpSpPr>
          <p:cNvPr id="64" name="组合 63"/>
          <p:cNvGrpSpPr/>
          <p:nvPr/>
        </p:nvGrpSpPr>
        <p:grpSpPr>
          <a:xfrm>
            <a:off x="774700" y="4270968"/>
            <a:ext cx="3915700" cy="1525582"/>
            <a:chOff x="774700" y="4270968"/>
            <a:chExt cx="3915700" cy="1525582"/>
          </a:xfrm>
        </p:grpSpPr>
        <p:cxnSp>
          <p:nvCxnSpPr>
            <p:cNvPr id="4" name="直接连接符 3"/>
            <p:cNvCxnSpPr/>
            <p:nvPr/>
          </p:nvCxnSpPr>
          <p:spPr>
            <a:xfrm>
              <a:off x="774700" y="4588386"/>
              <a:ext cx="3915700"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866573" y="4270968"/>
              <a:ext cx="2649549" cy="413661"/>
            </a:xfrm>
            <a:prstGeom prst="rect">
              <a:avLst/>
            </a:prstGeom>
          </p:spPr>
          <p:txBody>
            <a:bodyPr wrap="none" lIns="72000" tIns="0" rIns="72000" bIns="0">
              <a:normAutofit/>
            </a:bodyPr>
            <a:lstStyle/>
            <a:p>
              <a:pPr lvl="0" defTabSz="914378">
                <a:defRPr/>
              </a:pPr>
              <a:r>
                <a:rPr lang="zh-CN" altLang="en-US" b="1" dirty="0">
                  <a:solidFill>
                    <a:schemeClr val="tx1">
                      <a:lumMod val="65000"/>
                      <a:lumOff val="35000"/>
                    </a:schemeClr>
                  </a:solidFill>
                </a:rPr>
                <a:t>竞争对手</a:t>
              </a:r>
            </a:p>
          </p:txBody>
        </p:sp>
        <p:sp>
          <p:nvSpPr>
            <p:cNvPr id="32" name="矩形 31"/>
            <p:cNvSpPr/>
            <p:nvPr/>
          </p:nvSpPr>
          <p:spPr>
            <a:xfrm>
              <a:off x="853234" y="4670088"/>
              <a:ext cx="2662888" cy="1126462"/>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grpSp>
      <p:grpSp>
        <p:nvGrpSpPr>
          <p:cNvPr id="62" name="组合 61"/>
          <p:cNvGrpSpPr/>
          <p:nvPr/>
        </p:nvGrpSpPr>
        <p:grpSpPr>
          <a:xfrm>
            <a:off x="7501600" y="1945088"/>
            <a:ext cx="3915700" cy="1558959"/>
            <a:chOff x="7501600" y="1945088"/>
            <a:chExt cx="3915700" cy="1558959"/>
          </a:xfrm>
        </p:grpSpPr>
        <p:cxnSp>
          <p:nvCxnSpPr>
            <p:cNvPr id="6" name="直接连接符 5"/>
            <p:cNvCxnSpPr/>
            <p:nvPr/>
          </p:nvCxnSpPr>
          <p:spPr>
            <a:xfrm>
              <a:off x="7501600" y="2266776"/>
              <a:ext cx="3915700"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437578" y="1945088"/>
              <a:ext cx="2922584" cy="413661"/>
            </a:xfrm>
            <a:prstGeom prst="rect">
              <a:avLst/>
            </a:prstGeom>
          </p:spPr>
          <p:txBody>
            <a:bodyPr wrap="none" lIns="72000" tIns="0" rIns="72000" bIns="0">
              <a:normAutofit/>
            </a:bodyPr>
            <a:lstStyle/>
            <a:p>
              <a:pPr lvl="0" algn="r" defTabSz="914378">
                <a:defRPr/>
              </a:pPr>
              <a:r>
                <a:rPr lang="zh-CN" altLang="en-US" b="1" dirty="0">
                  <a:solidFill>
                    <a:schemeClr val="tx1">
                      <a:lumMod val="65000"/>
                      <a:lumOff val="35000"/>
                    </a:schemeClr>
                  </a:solidFill>
                </a:rPr>
                <a:t>竞争对手</a:t>
              </a:r>
            </a:p>
          </p:txBody>
        </p:sp>
        <p:sp>
          <p:nvSpPr>
            <p:cNvPr id="33" name="矩形 32"/>
            <p:cNvSpPr/>
            <p:nvPr/>
          </p:nvSpPr>
          <p:spPr>
            <a:xfrm>
              <a:off x="8706512" y="2377585"/>
              <a:ext cx="2662888" cy="1126462"/>
            </a:xfrm>
            <a:prstGeom prst="rect">
              <a:avLst/>
            </a:prstGeom>
          </p:spPr>
          <p:txBody>
            <a:bodyPr wrap="square">
              <a:spAutoFit/>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grpSp>
      <p:grpSp>
        <p:nvGrpSpPr>
          <p:cNvPr id="63" name="组合 62"/>
          <p:cNvGrpSpPr/>
          <p:nvPr/>
        </p:nvGrpSpPr>
        <p:grpSpPr>
          <a:xfrm>
            <a:off x="7501600" y="4268689"/>
            <a:ext cx="3915700" cy="1527861"/>
            <a:chOff x="7501600" y="4268689"/>
            <a:chExt cx="3915700" cy="1527861"/>
          </a:xfrm>
        </p:grpSpPr>
        <p:cxnSp>
          <p:nvCxnSpPr>
            <p:cNvPr id="5" name="直接连接符 4"/>
            <p:cNvCxnSpPr/>
            <p:nvPr/>
          </p:nvCxnSpPr>
          <p:spPr>
            <a:xfrm>
              <a:off x="7501600" y="4588386"/>
              <a:ext cx="3915700"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437578" y="4268689"/>
              <a:ext cx="2922584" cy="413661"/>
            </a:xfrm>
            <a:prstGeom prst="rect">
              <a:avLst/>
            </a:prstGeom>
          </p:spPr>
          <p:txBody>
            <a:bodyPr wrap="none" lIns="72000" tIns="0" rIns="72000" bIns="0">
              <a:normAutofit/>
            </a:bodyPr>
            <a:lstStyle/>
            <a:p>
              <a:pPr lvl="0" algn="r" defTabSz="914378">
                <a:defRPr/>
              </a:pPr>
              <a:r>
                <a:rPr lang="zh-CN" altLang="en-US" b="1" dirty="0">
                  <a:solidFill>
                    <a:schemeClr val="tx1">
                      <a:lumMod val="65000"/>
                      <a:lumOff val="35000"/>
                    </a:schemeClr>
                  </a:solidFill>
                </a:rPr>
                <a:t>竞争对手</a:t>
              </a:r>
            </a:p>
          </p:txBody>
        </p:sp>
        <p:sp>
          <p:nvSpPr>
            <p:cNvPr id="34" name="矩形 33"/>
            <p:cNvSpPr/>
            <p:nvPr/>
          </p:nvSpPr>
          <p:spPr>
            <a:xfrm>
              <a:off x="8706512" y="4670088"/>
              <a:ext cx="2662888" cy="1126462"/>
            </a:xfrm>
            <a:prstGeom prst="rect">
              <a:avLst/>
            </a:prstGeom>
          </p:spPr>
          <p:txBody>
            <a:bodyPr wrap="square">
              <a:spAutoFit/>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grpSp>
      <p:grpSp>
        <p:nvGrpSpPr>
          <p:cNvPr id="53" name="组合 52"/>
          <p:cNvGrpSpPr/>
          <p:nvPr/>
        </p:nvGrpSpPr>
        <p:grpSpPr>
          <a:xfrm>
            <a:off x="4161803" y="1701828"/>
            <a:ext cx="3878665" cy="3929810"/>
            <a:chOff x="3933825" y="1270000"/>
            <a:chExt cx="4333876" cy="4391026"/>
          </a:xfrm>
        </p:grpSpPr>
        <p:sp>
          <p:nvSpPr>
            <p:cNvPr id="54" name="任意多边形: 形状 53"/>
            <p:cNvSpPr/>
            <p:nvPr/>
          </p:nvSpPr>
          <p:spPr>
            <a:xfrm flipV="1">
              <a:off x="3933825" y="3465513"/>
              <a:ext cx="2400300" cy="2195513"/>
            </a:xfrm>
            <a:custGeom>
              <a:avLst/>
              <a:gdLst>
                <a:gd name="connsiteX0" fmla="*/ 529431 w 2400300"/>
                <a:gd name="connsiteY0" fmla="*/ 2195513 h 2195513"/>
                <a:gd name="connsiteX1" fmla="*/ 628087 w 2400300"/>
                <a:gd name="connsiteY1" fmla="*/ 2135577 h 2195513"/>
                <a:gd name="connsiteX2" fmla="*/ 1200150 w 2400300"/>
                <a:gd name="connsiteY2" fmla="*/ 1990725 h 2195513"/>
                <a:gd name="connsiteX3" fmla="*/ 2400300 w 2400300"/>
                <a:gd name="connsiteY3" fmla="*/ 1990725 h 2195513"/>
                <a:gd name="connsiteX4" fmla="*/ 2400300 w 2400300"/>
                <a:gd name="connsiteY4" fmla="*/ 1200150 h 2195513"/>
                <a:gd name="connsiteX5" fmla="*/ 1200150 w 2400300"/>
                <a:gd name="connsiteY5" fmla="*/ 0 h 2195513"/>
                <a:gd name="connsiteX6" fmla="*/ 0 w 2400300"/>
                <a:gd name="connsiteY6" fmla="*/ 0 h 2195513"/>
                <a:gd name="connsiteX7" fmla="*/ 0 w 2400300"/>
                <a:gd name="connsiteY7" fmla="*/ 1200150 h 2195513"/>
                <a:gd name="connsiteX8" fmla="*/ 529135 w 2400300"/>
                <a:gd name="connsiteY8" fmla="*/ 2195333 h 2195513"/>
                <a:gd name="connsiteX9" fmla="*/ 529431 w 2400300"/>
                <a:gd name="connsiteY9" fmla="*/ 2195513 h 2195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0300" h="2195513">
                  <a:moveTo>
                    <a:pt x="529431" y="2195513"/>
                  </a:moveTo>
                  <a:lnTo>
                    <a:pt x="628087" y="2135577"/>
                  </a:lnTo>
                  <a:cubicBezTo>
                    <a:pt x="798140" y="2043198"/>
                    <a:pt x="993017" y="1990725"/>
                    <a:pt x="1200150" y="1990725"/>
                  </a:cubicBezTo>
                  <a:lnTo>
                    <a:pt x="2400300" y="1990725"/>
                  </a:lnTo>
                  <a:lnTo>
                    <a:pt x="2400300" y="1200150"/>
                  </a:lnTo>
                  <a:cubicBezTo>
                    <a:pt x="2400300" y="537325"/>
                    <a:pt x="1862975" y="0"/>
                    <a:pt x="1200150" y="0"/>
                  </a:cubicBezTo>
                  <a:lnTo>
                    <a:pt x="0" y="0"/>
                  </a:lnTo>
                  <a:lnTo>
                    <a:pt x="0" y="1200150"/>
                  </a:lnTo>
                  <a:cubicBezTo>
                    <a:pt x="0" y="1614415"/>
                    <a:pt x="209893" y="1979658"/>
                    <a:pt x="529135" y="2195333"/>
                  </a:cubicBezTo>
                  <a:lnTo>
                    <a:pt x="529431" y="2195513"/>
                  </a:lnTo>
                  <a:close/>
                </a:path>
              </a:pathLst>
            </a:cu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5" name="任意多边形: 形状 54"/>
            <p:cNvSpPr/>
            <p:nvPr/>
          </p:nvSpPr>
          <p:spPr>
            <a:xfrm flipV="1">
              <a:off x="5867400" y="1270000"/>
              <a:ext cx="2400300" cy="2195513"/>
            </a:xfrm>
            <a:custGeom>
              <a:avLst/>
              <a:gdLst>
                <a:gd name="connsiteX0" fmla="*/ 1200150 w 2400300"/>
                <a:gd name="connsiteY0" fmla="*/ 2195513 h 2195513"/>
                <a:gd name="connsiteX1" fmla="*/ 2400300 w 2400300"/>
                <a:gd name="connsiteY1" fmla="*/ 2195513 h 2195513"/>
                <a:gd name="connsiteX2" fmla="*/ 2400300 w 2400300"/>
                <a:gd name="connsiteY2" fmla="*/ 995363 h 2195513"/>
                <a:gd name="connsiteX3" fmla="*/ 1871165 w 2400300"/>
                <a:gd name="connsiteY3" fmla="*/ 180 h 2195513"/>
                <a:gd name="connsiteX4" fmla="*/ 1870869 w 2400300"/>
                <a:gd name="connsiteY4" fmla="*/ 0 h 2195513"/>
                <a:gd name="connsiteX5" fmla="*/ 1772213 w 2400300"/>
                <a:gd name="connsiteY5" fmla="*/ 59935 h 2195513"/>
                <a:gd name="connsiteX6" fmla="*/ 1200150 w 2400300"/>
                <a:gd name="connsiteY6" fmla="*/ 204787 h 2195513"/>
                <a:gd name="connsiteX7" fmla="*/ 0 w 2400300"/>
                <a:gd name="connsiteY7" fmla="*/ 204787 h 2195513"/>
                <a:gd name="connsiteX8" fmla="*/ 0 w 2400300"/>
                <a:gd name="connsiteY8" fmla="*/ 995363 h 2195513"/>
                <a:gd name="connsiteX9" fmla="*/ 1200150 w 2400300"/>
                <a:gd name="connsiteY9" fmla="*/ 2195513 h 2195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0300" h="2195513">
                  <a:moveTo>
                    <a:pt x="1200150" y="2195513"/>
                  </a:moveTo>
                  <a:lnTo>
                    <a:pt x="2400300" y="2195513"/>
                  </a:lnTo>
                  <a:lnTo>
                    <a:pt x="2400300" y="995363"/>
                  </a:lnTo>
                  <a:cubicBezTo>
                    <a:pt x="2400300" y="581098"/>
                    <a:pt x="2190408" y="215855"/>
                    <a:pt x="1871165" y="180"/>
                  </a:cubicBezTo>
                  <a:lnTo>
                    <a:pt x="1870869" y="0"/>
                  </a:lnTo>
                  <a:lnTo>
                    <a:pt x="1772213" y="59935"/>
                  </a:lnTo>
                  <a:cubicBezTo>
                    <a:pt x="1602160" y="152314"/>
                    <a:pt x="1407283" y="204787"/>
                    <a:pt x="1200150" y="204787"/>
                  </a:cubicBezTo>
                  <a:lnTo>
                    <a:pt x="0" y="204787"/>
                  </a:lnTo>
                  <a:lnTo>
                    <a:pt x="0" y="995363"/>
                  </a:lnTo>
                  <a:cubicBezTo>
                    <a:pt x="0" y="1658188"/>
                    <a:pt x="537325" y="2195513"/>
                    <a:pt x="1200150" y="2195513"/>
                  </a:cubicBezTo>
                  <a:close/>
                </a:path>
              </a:pathLst>
            </a:cu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6" name="任意多边形: 形状 55"/>
            <p:cNvSpPr/>
            <p:nvPr/>
          </p:nvSpPr>
          <p:spPr>
            <a:xfrm>
              <a:off x="3933825" y="1270000"/>
              <a:ext cx="2166938" cy="2400300"/>
            </a:xfrm>
            <a:custGeom>
              <a:avLst/>
              <a:gdLst>
                <a:gd name="connsiteX0" fmla="*/ 0 w 2166938"/>
                <a:gd name="connsiteY0" fmla="*/ 0 h 2400300"/>
                <a:gd name="connsiteX1" fmla="*/ 1200150 w 2166938"/>
                <a:gd name="connsiteY1" fmla="*/ 0 h 2400300"/>
                <a:gd name="connsiteX2" fmla="*/ 2126244 w 2166938"/>
                <a:gd name="connsiteY2" fmla="*/ 436743 h 2400300"/>
                <a:gd name="connsiteX3" fmla="*/ 2166938 w 2166938"/>
                <a:gd name="connsiteY3" fmla="*/ 491162 h 2400300"/>
                <a:gd name="connsiteX4" fmla="*/ 2138542 w 2166938"/>
                <a:gd name="connsiteY4" fmla="*/ 529135 h 2400300"/>
                <a:gd name="connsiteX5" fmla="*/ 1933575 w 2166938"/>
                <a:gd name="connsiteY5" fmla="*/ 1200150 h 2400300"/>
                <a:gd name="connsiteX6" fmla="*/ 1933575 w 2166938"/>
                <a:gd name="connsiteY6" fmla="*/ 2400300 h 2400300"/>
                <a:gd name="connsiteX7" fmla="*/ 1200150 w 2166938"/>
                <a:gd name="connsiteY7" fmla="*/ 2400300 h 2400300"/>
                <a:gd name="connsiteX8" fmla="*/ 0 w 2166938"/>
                <a:gd name="connsiteY8" fmla="*/ 1200150 h 2400300"/>
                <a:gd name="connsiteX9" fmla="*/ 0 w 2166938"/>
                <a:gd name="connsiteY9" fmla="*/ 0 h 240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6938" h="2400300">
                  <a:moveTo>
                    <a:pt x="0" y="0"/>
                  </a:moveTo>
                  <a:lnTo>
                    <a:pt x="1200150" y="0"/>
                  </a:lnTo>
                  <a:cubicBezTo>
                    <a:pt x="1572989" y="0"/>
                    <a:pt x="1906119" y="170013"/>
                    <a:pt x="2126244" y="436743"/>
                  </a:cubicBezTo>
                  <a:lnTo>
                    <a:pt x="2166938" y="491162"/>
                  </a:lnTo>
                  <a:lnTo>
                    <a:pt x="2138542" y="529135"/>
                  </a:lnTo>
                  <a:cubicBezTo>
                    <a:pt x="2009137" y="720680"/>
                    <a:pt x="1933575" y="951591"/>
                    <a:pt x="1933575" y="1200150"/>
                  </a:cubicBezTo>
                  <a:lnTo>
                    <a:pt x="1933575" y="2400300"/>
                  </a:lnTo>
                  <a:lnTo>
                    <a:pt x="1200150" y="2400300"/>
                  </a:lnTo>
                  <a:cubicBezTo>
                    <a:pt x="537325" y="2400300"/>
                    <a:pt x="0" y="1862975"/>
                    <a:pt x="0" y="1200150"/>
                  </a:cubicBezTo>
                  <a:lnTo>
                    <a:pt x="0" y="0"/>
                  </a:ln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7" name="任意多边形: 形状 56"/>
            <p:cNvSpPr/>
            <p:nvPr/>
          </p:nvSpPr>
          <p:spPr>
            <a:xfrm flipV="1">
              <a:off x="6100764" y="3260725"/>
              <a:ext cx="2166937" cy="2400300"/>
            </a:xfrm>
            <a:custGeom>
              <a:avLst/>
              <a:gdLst>
                <a:gd name="connsiteX0" fmla="*/ 233362 w 2166937"/>
                <a:gd name="connsiteY0" fmla="*/ 2400300 h 2400300"/>
                <a:gd name="connsiteX1" fmla="*/ 966787 w 2166937"/>
                <a:gd name="connsiteY1" fmla="*/ 2400300 h 2400300"/>
                <a:gd name="connsiteX2" fmla="*/ 2166937 w 2166937"/>
                <a:gd name="connsiteY2" fmla="*/ 1200150 h 2400300"/>
                <a:gd name="connsiteX3" fmla="*/ 2166937 w 2166937"/>
                <a:gd name="connsiteY3" fmla="*/ 0 h 2400300"/>
                <a:gd name="connsiteX4" fmla="*/ 966787 w 2166937"/>
                <a:gd name="connsiteY4" fmla="*/ 0 h 2400300"/>
                <a:gd name="connsiteX5" fmla="*/ 40693 w 2166937"/>
                <a:gd name="connsiteY5" fmla="*/ 436743 h 2400300"/>
                <a:gd name="connsiteX6" fmla="*/ 0 w 2166937"/>
                <a:gd name="connsiteY6" fmla="*/ 491162 h 2400300"/>
                <a:gd name="connsiteX7" fmla="*/ 28395 w 2166937"/>
                <a:gd name="connsiteY7" fmla="*/ 529135 h 2400300"/>
                <a:gd name="connsiteX8" fmla="*/ 233362 w 2166937"/>
                <a:gd name="connsiteY8" fmla="*/ 1200150 h 2400300"/>
                <a:gd name="connsiteX9" fmla="*/ 233362 w 2166937"/>
                <a:gd name="connsiteY9" fmla="*/ 1600994 h 2400300"/>
                <a:gd name="connsiteX10" fmla="*/ 233362 w 2166937"/>
                <a:gd name="connsiteY10" fmla="*/ 1990725 h 240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937" h="2400300">
                  <a:moveTo>
                    <a:pt x="233362" y="2400300"/>
                  </a:moveTo>
                  <a:lnTo>
                    <a:pt x="966787" y="2400300"/>
                  </a:lnTo>
                  <a:cubicBezTo>
                    <a:pt x="1629612" y="2400300"/>
                    <a:pt x="2166937" y="1862975"/>
                    <a:pt x="2166937" y="1200150"/>
                  </a:cubicBezTo>
                  <a:lnTo>
                    <a:pt x="2166937" y="0"/>
                  </a:lnTo>
                  <a:lnTo>
                    <a:pt x="966787" y="0"/>
                  </a:lnTo>
                  <a:cubicBezTo>
                    <a:pt x="593948" y="0"/>
                    <a:pt x="260818" y="170013"/>
                    <a:pt x="40693" y="436743"/>
                  </a:cubicBezTo>
                  <a:lnTo>
                    <a:pt x="0" y="491162"/>
                  </a:lnTo>
                  <a:lnTo>
                    <a:pt x="28395" y="529135"/>
                  </a:lnTo>
                  <a:cubicBezTo>
                    <a:pt x="157801" y="720680"/>
                    <a:pt x="233362" y="951591"/>
                    <a:pt x="233362" y="1200150"/>
                  </a:cubicBezTo>
                  <a:lnTo>
                    <a:pt x="233362" y="1600994"/>
                  </a:lnTo>
                  <a:lnTo>
                    <a:pt x="233362" y="1990725"/>
                  </a:ln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58" name="任意多边形: 形状 57"/>
            <p:cNvSpPr>
              <a:spLocks noChangeAspect="1"/>
            </p:cNvSpPr>
            <p:nvPr/>
          </p:nvSpPr>
          <p:spPr bwMode="auto">
            <a:xfrm>
              <a:off x="6857538" y="2124523"/>
              <a:ext cx="653386" cy="633133"/>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59" name="任意多边形: 形状 58"/>
            <p:cNvSpPr>
              <a:spLocks/>
            </p:cNvSpPr>
            <p:nvPr/>
          </p:nvSpPr>
          <p:spPr bwMode="auto">
            <a:xfrm>
              <a:off x="4772503" y="2175821"/>
              <a:ext cx="500815" cy="56176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0" name="任意多边形: 形状 59"/>
            <p:cNvSpPr>
              <a:spLocks/>
            </p:cNvSpPr>
            <p:nvPr/>
          </p:nvSpPr>
          <p:spPr bwMode="auto">
            <a:xfrm>
              <a:off x="4718991" y="4339994"/>
              <a:ext cx="665940" cy="562767"/>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1" name="任意多边形: 形状 60"/>
            <p:cNvSpPr>
              <a:spLocks/>
            </p:cNvSpPr>
            <p:nvPr/>
          </p:nvSpPr>
          <p:spPr bwMode="auto">
            <a:xfrm>
              <a:off x="6868733" y="4284157"/>
              <a:ext cx="624648" cy="57343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27" name="矩形 26"/>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8811" y="299314"/>
            <a:ext cx="9517429" cy="646331"/>
            <a:chOff x="2187969" y="280264"/>
            <a:chExt cx="9517429" cy="646331"/>
          </a:xfrm>
        </p:grpSpPr>
        <p:sp>
          <p:nvSpPr>
            <p:cNvPr id="35" name="文本框 34"/>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项目介绍</a:t>
              </a:r>
            </a:p>
          </p:txBody>
        </p:sp>
        <p:sp>
          <p:nvSpPr>
            <p:cNvPr id="36" name="文本框 35"/>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30374994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 calcmode="lin" valueType="num">
                                      <p:cBhvr>
                                        <p:cTn id="9" dur="1000" fill="hold"/>
                                        <p:tgtEl>
                                          <p:spTgt spid="53"/>
                                        </p:tgtEl>
                                        <p:attrNameLst>
                                          <p:attrName>style.rotation</p:attrName>
                                        </p:attrNameLst>
                                      </p:cBhvr>
                                      <p:tavLst>
                                        <p:tav tm="0">
                                          <p:val>
                                            <p:fltVal val="90"/>
                                          </p:val>
                                        </p:tav>
                                        <p:tav tm="100000">
                                          <p:val>
                                            <p:fltVal val="0"/>
                                          </p:val>
                                        </p:tav>
                                      </p:tavLst>
                                    </p:anim>
                                    <p:animEffect transition="in" filter="fade">
                                      <p:cBhvr>
                                        <p:cTn id="10" dur="1000"/>
                                        <p:tgtEl>
                                          <p:spTgt spid="53"/>
                                        </p:tgtEl>
                                      </p:cBhvr>
                                    </p:animEffect>
                                  </p:childTnLst>
                                </p:cTn>
                              </p:par>
                            </p:childTnLst>
                          </p:cTn>
                        </p:par>
                        <p:par>
                          <p:cTn id="11" fill="hold">
                            <p:stCondLst>
                              <p:cond delay="1000"/>
                            </p:stCondLst>
                            <p:childTnLst>
                              <p:par>
                                <p:cTn id="12" presetID="12" presetClass="entr" presetSubtype="2"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ppt_x</p:attrName>
                                        </p:attrNameLst>
                                      </p:cBhvr>
                                      <p:tavLst>
                                        <p:tav tm="0">
                                          <p:val>
                                            <p:strVal val="#ppt_x+#ppt_w*1.125000"/>
                                          </p:val>
                                        </p:tav>
                                        <p:tav tm="100000">
                                          <p:val>
                                            <p:strVal val="#ppt_x"/>
                                          </p:val>
                                        </p:tav>
                                      </p:tavLst>
                                    </p:anim>
                                    <p:animEffect transition="in" filter="wipe(left)">
                                      <p:cBhvr>
                                        <p:cTn id="15" dur="500"/>
                                        <p:tgtEl>
                                          <p:spTgt spid="2"/>
                                        </p:tgtEl>
                                      </p:cBhvr>
                                    </p:animEffect>
                                  </p:childTnLst>
                                </p:cTn>
                              </p:par>
                              <p:par>
                                <p:cTn id="16" presetID="12" presetClass="entr" presetSubtype="8" fill="hold" nodeType="withEffect">
                                  <p:stCondLst>
                                    <p:cond delay="250"/>
                                  </p:stCondLst>
                                  <p:childTnLst>
                                    <p:set>
                                      <p:cBhvr>
                                        <p:cTn id="17" dur="1" fill="hold">
                                          <p:stCondLst>
                                            <p:cond delay="0"/>
                                          </p:stCondLst>
                                        </p:cTn>
                                        <p:tgtEl>
                                          <p:spTgt spid="62"/>
                                        </p:tgtEl>
                                        <p:attrNameLst>
                                          <p:attrName>style.visibility</p:attrName>
                                        </p:attrNameLst>
                                      </p:cBhvr>
                                      <p:to>
                                        <p:strVal val="visible"/>
                                      </p:to>
                                    </p:set>
                                    <p:anim calcmode="lin" valueType="num">
                                      <p:cBhvr additive="base">
                                        <p:cTn id="18" dur="500"/>
                                        <p:tgtEl>
                                          <p:spTgt spid="62"/>
                                        </p:tgtEl>
                                        <p:attrNameLst>
                                          <p:attrName>ppt_x</p:attrName>
                                        </p:attrNameLst>
                                      </p:cBhvr>
                                      <p:tavLst>
                                        <p:tav tm="0">
                                          <p:val>
                                            <p:strVal val="#ppt_x-#ppt_w*1.125000"/>
                                          </p:val>
                                        </p:tav>
                                        <p:tav tm="100000">
                                          <p:val>
                                            <p:strVal val="#ppt_x"/>
                                          </p:val>
                                        </p:tav>
                                      </p:tavLst>
                                    </p:anim>
                                    <p:animEffect transition="in" filter="wipe(right)">
                                      <p:cBhvr>
                                        <p:cTn id="19" dur="500"/>
                                        <p:tgtEl>
                                          <p:spTgt spid="62"/>
                                        </p:tgtEl>
                                      </p:cBhvr>
                                    </p:animEffect>
                                  </p:childTnLst>
                                </p:cTn>
                              </p:par>
                              <p:par>
                                <p:cTn id="20" presetID="12" presetClass="entr" presetSubtype="2" fill="hold" nodeType="withEffect">
                                  <p:stCondLst>
                                    <p:cond delay="500"/>
                                  </p:stCondLst>
                                  <p:childTnLst>
                                    <p:set>
                                      <p:cBhvr>
                                        <p:cTn id="21" dur="1" fill="hold">
                                          <p:stCondLst>
                                            <p:cond delay="0"/>
                                          </p:stCondLst>
                                        </p:cTn>
                                        <p:tgtEl>
                                          <p:spTgt spid="64"/>
                                        </p:tgtEl>
                                        <p:attrNameLst>
                                          <p:attrName>style.visibility</p:attrName>
                                        </p:attrNameLst>
                                      </p:cBhvr>
                                      <p:to>
                                        <p:strVal val="visible"/>
                                      </p:to>
                                    </p:set>
                                    <p:anim calcmode="lin" valueType="num">
                                      <p:cBhvr additive="base">
                                        <p:cTn id="22" dur="500"/>
                                        <p:tgtEl>
                                          <p:spTgt spid="64"/>
                                        </p:tgtEl>
                                        <p:attrNameLst>
                                          <p:attrName>ppt_x</p:attrName>
                                        </p:attrNameLst>
                                      </p:cBhvr>
                                      <p:tavLst>
                                        <p:tav tm="0">
                                          <p:val>
                                            <p:strVal val="#ppt_x+#ppt_w*1.125000"/>
                                          </p:val>
                                        </p:tav>
                                        <p:tav tm="100000">
                                          <p:val>
                                            <p:strVal val="#ppt_x"/>
                                          </p:val>
                                        </p:tav>
                                      </p:tavLst>
                                    </p:anim>
                                    <p:animEffect transition="in" filter="wipe(left)">
                                      <p:cBhvr>
                                        <p:cTn id="23" dur="500"/>
                                        <p:tgtEl>
                                          <p:spTgt spid="64"/>
                                        </p:tgtEl>
                                      </p:cBhvr>
                                    </p:animEffect>
                                  </p:childTnLst>
                                </p:cTn>
                              </p:par>
                              <p:par>
                                <p:cTn id="24" presetID="12" presetClass="entr" presetSubtype="8" fill="hold" nodeType="withEffect">
                                  <p:stCondLst>
                                    <p:cond delay="750"/>
                                  </p:stCondLst>
                                  <p:childTnLst>
                                    <p:set>
                                      <p:cBhvr>
                                        <p:cTn id="25" dur="1" fill="hold">
                                          <p:stCondLst>
                                            <p:cond delay="0"/>
                                          </p:stCondLst>
                                        </p:cTn>
                                        <p:tgtEl>
                                          <p:spTgt spid="63"/>
                                        </p:tgtEl>
                                        <p:attrNameLst>
                                          <p:attrName>style.visibility</p:attrName>
                                        </p:attrNameLst>
                                      </p:cBhvr>
                                      <p:to>
                                        <p:strVal val="visible"/>
                                      </p:to>
                                    </p:set>
                                    <p:anim calcmode="lin" valueType="num">
                                      <p:cBhvr additive="base">
                                        <p:cTn id="26" dur="500"/>
                                        <p:tgtEl>
                                          <p:spTgt spid="63"/>
                                        </p:tgtEl>
                                        <p:attrNameLst>
                                          <p:attrName>ppt_x</p:attrName>
                                        </p:attrNameLst>
                                      </p:cBhvr>
                                      <p:tavLst>
                                        <p:tav tm="0">
                                          <p:val>
                                            <p:strVal val="#ppt_x-#ppt_w*1.125000"/>
                                          </p:val>
                                        </p:tav>
                                        <p:tav tm="100000">
                                          <p:val>
                                            <p:strVal val="#ppt_x"/>
                                          </p:val>
                                        </p:tav>
                                      </p:tavLst>
                                    </p:anim>
                                    <p:animEffect transition="in" filter="wipe(right)">
                                      <p:cBhvr>
                                        <p:cTn id="2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9"/>
          <p:cNvPicPr>
            <a:picLocks noChangeAspect="1"/>
          </p:cNvPicPr>
          <p:nvPr/>
        </p:nvPicPr>
        <p:blipFill>
          <a:blip r:embed="rId3">
            <a:grayscl/>
            <a:extLst>
              <a:ext uri="{28A0092B-C50C-407E-A947-70E740481C1C}">
                <a14:useLocalDpi xmlns:a14="http://schemas.microsoft.com/office/drawing/2010/main" val="0"/>
              </a:ext>
            </a:extLst>
          </a:blip>
          <a:srcRect l="21500" r="21500"/>
          <a:stretch>
            <a:fillRect/>
          </a:stretch>
        </p:blipFill>
        <p:spPr>
          <a:xfrm>
            <a:off x="8215246" y="1770857"/>
            <a:ext cx="3310004" cy="4194173"/>
          </a:xfrm>
          <a:custGeom>
            <a:avLst/>
            <a:gdLst>
              <a:gd name="connsiteX0" fmla="*/ 0 w 3310004"/>
              <a:gd name="connsiteY0" fmla="*/ 0 h 4194173"/>
              <a:gd name="connsiteX1" fmla="*/ 3310004 w 3310004"/>
              <a:gd name="connsiteY1" fmla="*/ 0 h 4194173"/>
              <a:gd name="connsiteX2" fmla="*/ 3310004 w 3310004"/>
              <a:gd name="connsiteY2" fmla="*/ 4194173 h 4194173"/>
              <a:gd name="connsiteX3" fmla="*/ 0 w 3310004"/>
              <a:gd name="connsiteY3" fmla="*/ 4194173 h 4194173"/>
            </a:gdLst>
            <a:ahLst/>
            <a:cxnLst>
              <a:cxn ang="0">
                <a:pos x="connsiteX0" y="connsiteY0"/>
              </a:cxn>
              <a:cxn ang="0">
                <a:pos x="connsiteX1" y="connsiteY1"/>
              </a:cxn>
              <a:cxn ang="0">
                <a:pos x="connsiteX2" y="connsiteY2"/>
              </a:cxn>
              <a:cxn ang="0">
                <a:pos x="connsiteX3" y="connsiteY3"/>
              </a:cxn>
            </a:cxnLst>
            <a:rect l="l" t="t" r="r" b="b"/>
            <a:pathLst>
              <a:path w="3310004" h="4194173">
                <a:moveTo>
                  <a:pt x="0" y="0"/>
                </a:moveTo>
                <a:lnTo>
                  <a:pt x="3310004" y="0"/>
                </a:lnTo>
                <a:lnTo>
                  <a:pt x="3310004" y="4194173"/>
                </a:lnTo>
                <a:lnTo>
                  <a:pt x="0" y="4194173"/>
                </a:lnTo>
                <a:close/>
              </a:path>
            </a:pathLst>
          </a:custGeom>
        </p:spPr>
      </p:pic>
      <p:grpSp>
        <p:nvGrpSpPr>
          <p:cNvPr id="8" name="组合 7"/>
          <p:cNvGrpSpPr/>
          <p:nvPr/>
        </p:nvGrpSpPr>
        <p:grpSpPr>
          <a:xfrm>
            <a:off x="662715" y="1770857"/>
            <a:ext cx="7495382" cy="1373186"/>
            <a:chOff x="662715" y="1770857"/>
            <a:chExt cx="7495382" cy="1373186"/>
          </a:xfrm>
        </p:grpSpPr>
        <p:sp>
          <p:nvSpPr>
            <p:cNvPr id="9" name="矩形 8"/>
            <p:cNvSpPr/>
            <p:nvPr/>
          </p:nvSpPr>
          <p:spPr>
            <a:xfrm>
              <a:off x="662715" y="1770857"/>
              <a:ext cx="7495382" cy="1373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3506" y="1860055"/>
              <a:ext cx="1194790" cy="11947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2419088" y="1921918"/>
              <a:ext cx="5103695" cy="1071063"/>
              <a:chOff x="1478086" y="4679146"/>
              <a:chExt cx="5103695" cy="1071063"/>
            </a:xfrm>
          </p:grpSpPr>
          <p:sp>
            <p:nvSpPr>
              <p:cNvPr id="13" name="矩形 12"/>
              <p:cNvSpPr/>
              <p:nvPr/>
            </p:nvSpPr>
            <p:spPr>
              <a:xfrm>
                <a:off x="1478086" y="5140811"/>
                <a:ext cx="5103695" cy="609398"/>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a:t>
                </a:r>
              </a:p>
            </p:txBody>
          </p:sp>
          <p:sp>
            <p:nvSpPr>
              <p:cNvPr id="14" name="矩形 13"/>
              <p:cNvSpPr/>
              <p:nvPr/>
            </p:nvSpPr>
            <p:spPr>
              <a:xfrm>
                <a:off x="1478087" y="4679146"/>
                <a:ext cx="2228426" cy="429861"/>
              </a:xfrm>
              <a:prstGeom prst="rect">
                <a:avLst/>
              </a:prstGeom>
            </p:spPr>
            <p:txBody>
              <a:bodyPr wrap="square">
                <a:spAutoFit/>
              </a:bodyPr>
              <a:lstStyle/>
              <a:p>
                <a:pPr>
                  <a:lnSpc>
                    <a:spcPct val="120000"/>
                  </a:lnSpc>
                </a:pPr>
                <a:r>
                  <a:rPr lang="zh-CN" altLang="en-US" sz="2000" b="1" dirty="0" smtClean="0">
                    <a:solidFill>
                      <a:srgbClr val="53585F"/>
                    </a:solidFill>
                  </a:rPr>
                  <a:t>我们的优势</a:t>
                </a:r>
                <a:endParaRPr lang="zh-CN" altLang="en-US" sz="2000" b="1" dirty="0">
                  <a:solidFill>
                    <a:srgbClr val="53585F"/>
                  </a:solidFill>
                </a:endParaRPr>
              </a:p>
            </p:txBody>
          </p:sp>
        </p:grpSp>
        <p:sp>
          <p:nvSpPr>
            <p:cNvPr id="12" name="椭圆 70"/>
            <p:cNvSpPr/>
            <p:nvPr/>
          </p:nvSpPr>
          <p:spPr>
            <a:xfrm>
              <a:off x="1243117" y="2152731"/>
              <a:ext cx="614258" cy="563893"/>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5" name="组合 14"/>
          <p:cNvGrpSpPr/>
          <p:nvPr/>
        </p:nvGrpSpPr>
        <p:grpSpPr>
          <a:xfrm>
            <a:off x="662715" y="3181350"/>
            <a:ext cx="7495382" cy="1373186"/>
            <a:chOff x="662715" y="3181350"/>
            <a:chExt cx="7495382" cy="1373186"/>
          </a:xfrm>
        </p:grpSpPr>
        <p:sp>
          <p:nvSpPr>
            <p:cNvPr id="16" name="矩形 15"/>
            <p:cNvSpPr/>
            <p:nvPr/>
          </p:nvSpPr>
          <p:spPr>
            <a:xfrm>
              <a:off x="662715" y="3181350"/>
              <a:ext cx="7495382" cy="1373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43506" y="3270548"/>
              <a:ext cx="1194790" cy="11947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419088" y="3332411"/>
              <a:ext cx="5103695" cy="1071063"/>
              <a:chOff x="1478086" y="4679146"/>
              <a:chExt cx="5103695" cy="1071063"/>
            </a:xfrm>
          </p:grpSpPr>
          <p:sp>
            <p:nvSpPr>
              <p:cNvPr id="20" name="矩形 19"/>
              <p:cNvSpPr/>
              <p:nvPr/>
            </p:nvSpPr>
            <p:spPr>
              <a:xfrm>
                <a:off x="1478086" y="5140811"/>
                <a:ext cx="5103695" cy="609398"/>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a:t>
                </a:r>
              </a:p>
            </p:txBody>
          </p:sp>
          <p:sp>
            <p:nvSpPr>
              <p:cNvPr id="21" name="矩形 20"/>
              <p:cNvSpPr/>
              <p:nvPr/>
            </p:nvSpPr>
            <p:spPr>
              <a:xfrm>
                <a:off x="1478087" y="4679146"/>
                <a:ext cx="2228426" cy="429861"/>
              </a:xfrm>
              <a:prstGeom prst="rect">
                <a:avLst/>
              </a:prstGeom>
            </p:spPr>
            <p:txBody>
              <a:bodyPr wrap="square">
                <a:spAutoFit/>
              </a:bodyPr>
              <a:lstStyle/>
              <a:p>
                <a:pPr>
                  <a:lnSpc>
                    <a:spcPct val="120000"/>
                  </a:lnSpc>
                </a:pPr>
                <a:r>
                  <a:rPr lang="zh-CN" altLang="en-US" sz="2000" b="1" dirty="0">
                    <a:solidFill>
                      <a:srgbClr val="53585F"/>
                    </a:solidFill>
                  </a:rPr>
                  <a:t>我们的优势</a:t>
                </a:r>
              </a:p>
            </p:txBody>
          </p:sp>
        </p:grpSp>
        <p:sp>
          <p:nvSpPr>
            <p:cNvPr id="19" name="椭圆 71"/>
            <p:cNvSpPr/>
            <p:nvPr/>
          </p:nvSpPr>
          <p:spPr>
            <a:xfrm>
              <a:off x="1307416" y="3538042"/>
              <a:ext cx="485661" cy="614258"/>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 name="组合 21"/>
          <p:cNvGrpSpPr/>
          <p:nvPr/>
        </p:nvGrpSpPr>
        <p:grpSpPr>
          <a:xfrm>
            <a:off x="662715" y="4591844"/>
            <a:ext cx="7495382" cy="1373186"/>
            <a:chOff x="662715" y="4591844"/>
            <a:chExt cx="7495382" cy="1373186"/>
          </a:xfrm>
        </p:grpSpPr>
        <p:sp>
          <p:nvSpPr>
            <p:cNvPr id="23" name="矩形 22"/>
            <p:cNvSpPr/>
            <p:nvPr/>
          </p:nvSpPr>
          <p:spPr>
            <a:xfrm>
              <a:off x="662715" y="4591844"/>
              <a:ext cx="7495382" cy="13731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43506" y="4681042"/>
              <a:ext cx="1194790" cy="11947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419088" y="4742905"/>
              <a:ext cx="5103695" cy="1071063"/>
              <a:chOff x="1478086" y="4679146"/>
              <a:chExt cx="5103695" cy="1071063"/>
            </a:xfrm>
          </p:grpSpPr>
          <p:sp>
            <p:nvSpPr>
              <p:cNvPr id="27" name="矩形 26"/>
              <p:cNvSpPr/>
              <p:nvPr/>
            </p:nvSpPr>
            <p:spPr>
              <a:xfrm>
                <a:off x="1478086" y="5140811"/>
                <a:ext cx="5103695" cy="609398"/>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a:t>
                </a:r>
              </a:p>
            </p:txBody>
          </p:sp>
          <p:sp>
            <p:nvSpPr>
              <p:cNvPr id="28" name="矩形 27"/>
              <p:cNvSpPr/>
              <p:nvPr/>
            </p:nvSpPr>
            <p:spPr>
              <a:xfrm>
                <a:off x="1478087" y="4679146"/>
                <a:ext cx="2228426" cy="429861"/>
              </a:xfrm>
              <a:prstGeom prst="rect">
                <a:avLst/>
              </a:prstGeom>
            </p:spPr>
            <p:txBody>
              <a:bodyPr wrap="square">
                <a:spAutoFit/>
              </a:bodyPr>
              <a:lstStyle/>
              <a:p>
                <a:pPr>
                  <a:lnSpc>
                    <a:spcPct val="120000"/>
                  </a:lnSpc>
                </a:pPr>
                <a:r>
                  <a:rPr lang="zh-CN" altLang="en-US" sz="2000" b="1" dirty="0">
                    <a:solidFill>
                      <a:srgbClr val="53585F"/>
                    </a:solidFill>
                  </a:rPr>
                  <a:t>我们的优势</a:t>
                </a:r>
              </a:p>
            </p:txBody>
          </p:sp>
        </p:grpSp>
        <p:sp>
          <p:nvSpPr>
            <p:cNvPr id="26" name="椭圆 72"/>
            <p:cNvSpPr/>
            <p:nvPr/>
          </p:nvSpPr>
          <p:spPr>
            <a:xfrm>
              <a:off x="1243117" y="4970614"/>
              <a:ext cx="614258" cy="570102"/>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9" name="矩形 2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568811" y="299314"/>
            <a:ext cx="9517429" cy="646331"/>
            <a:chOff x="2187969" y="280264"/>
            <a:chExt cx="9517429" cy="646331"/>
          </a:xfrm>
        </p:grpSpPr>
        <p:sp>
          <p:nvSpPr>
            <p:cNvPr id="32" name="文本框 31"/>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项目介绍</a:t>
              </a:r>
            </a:p>
          </p:txBody>
        </p:sp>
        <p:sp>
          <p:nvSpPr>
            <p:cNvPr id="33" name="文本框 32"/>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5341182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33715" y="1742596"/>
            <a:ext cx="2680784" cy="4185608"/>
            <a:chOff x="1233715" y="1742596"/>
            <a:chExt cx="2680784" cy="4185608"/>
          </a:xfrm>
        </p:grpSpPr>
        <p:sp>
          <p:nvSpPr>
            <p:cNvPr id="13" name="Rectangle: Rounded Corners 41"/>
            <p:cNvSpPr/>
            <p:nvPr/>
          </p:nvSpPr>
          <p:spPr>
            <a:xfrm>
              <a:off x="1233715" y="1742596"/>
              <a:ext cx="2680784" cy="4185608"/>
            </a:xfrm>
            <a:prstGeom prst="roundRect">
              <a:avLst>
                <a:gd name="adj" fmla="val 5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Rectangle 15"/>
            <p:cNvSpPr/>
            <p:nvPr/>
          </p:nvSpPr>
          <p:spPr bwMode="auto">
            <a:xfrm>
              <a:off x="1362335" y="5219388"/>
              <a:ext cx="2434755" cy="381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eaLnBrk="1" fontAlgn="auto" hangingPunct="1">
                <a:defRPr/>
              </a:pPr>
              <a:r>
                <a:rPr lang="zh-CN" altLang="en-US" sz="1600" dirty="0" smtClean="0">
                  <a:solidFill>
                    <a:schemeClr val="accent5"/>
                  </a:solidFill>
                </a:rPr>
                <a:t>行业前景</a:t>
              </a:r>
              <a:endParaRPr lang="zh-CN" altLang="en-US" sz="1600" dirty="0">
                <a:solidFill>
                  <a:schemeClr val="accent5"/>
                </a:solidFill>
              </a:endParaRPr>
            </a:p>
          </p:txBody>
        </p:sp>
        <p:sp>
          <p:nvSpPr>
            <p:cNvPr id="16" name="Freeform: Shape 49"/>
            <p:cNvSpPr>
              <a:spLocks/>
            </p:cNvSpPr>
            <p:nvPr/>
          </p:nvSpPr>
          <p:spPr bwMode="auto">
            <a:xfrm>
              <a:off x="2207054" y="2025634"/>
              <a:ext cx="745316" cy="74531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20" name="矩形 19"/>
            <p:cNvSpPr/>
            <p:nvPr/>
          </p:nvSpPr>
          <p:spPr>
            <a:xfrm>
              <a:off x="1455852" y="3326484"/>
              <a:ext cx="2236510" cy="1384995"/>
            </a:xfrm>
            <a:prstGeom prst="rect">
              <a:avLst/>
            </a:prstGeom>
          </p:spPr>
          <p:txBody>
            <a:bodyPr wrap="square">
              <a:spAutoFit/>
            </a:bodyPr>
            <a:lstStyle/>
            <a:p>
              <a:pPr>
                <a:lnSpc>
                  <a:spcPct val="120000"/>
                </a:lnSpc>
              </a:pPr>
              <a:r>
                <a:rPr lang="zh-CN" altLang="en-US" sz="1400" dirty="0">
                  <a:solidFill>
                    <a:schemeClr val="bg1"/>
                  </a:solidFill>
                </a:rPr>
                <a:t>用户可以在投影仪或者计算机上进行演示也可以将演示文稿打印出来制作成胶片以便应用到更广泛的领域中</a:t>
              </a:r>
            </a:p>
          </p:txBody>
        </p:sp>
      </p:grpSp>
      <p:grpSp>
        <p:nvGrpSpPr>
          <p:cNvPr id="4" name="组合 3"/>
          <p:cNvGrpSpPr/>
          <p:nvPr/>
        </p:nvGrpSpPr>
        <p:grpSpPr>
          <a:xfrm>
            <a:off x="4727327" y="1742596"/>
            <a:ext cx="2680784" cy="4185608"/>
            <a:chOff x="4727327" y="1742596"/>
            <a:chExt cx="2680784" cy="4185608"/>
          </a:xfrm>
        </p:grpSpPr>
        <p:sp>
          <p:nvSpPr>
            <p:cNvPr id="12" name="Rectangle: Rounded Corners 53"/>
            <p:cNvSpPr/>
            <p:nvPr/>
          </p:nvSpPr>
          <p:spPr>
            <a:xfrm>
              <a:off x="4727327" y="1742596"/>
              <a:ext cx="2680784" cy="4185608"/>
            </a:xfrm>
            <a:prstGeom prst="roundRect">
              <a:avLst>
                <a:gd name="adj" fmla="val 5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Freeform: Shape 50"/>
            <p:cNvSpPr>
              <a:spLocks/>
            </p:cNvSpPr>
            <p:nvPr/>
          </p:nvSpPr>
          <p:spPr bwMode="auto">
            <a:xfrm>
              <a:off x="5711879" y="2025634"/>
              <a:ext cx="745316" cy="74531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18" name="Rectangle 54"/>
            <p:cNvSpPr/>
            <p:nvPr/>
          </p:nvSpPr>
          <p:spPr bwMode="auto">
            <a:xfrm>
              <a:off x="4867160" y="5219388"/>
              <a:ext cx="2434755" cy="381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defRPr/>
              </a:pPr>
              <a:r>
                <a:rPr lang="zh-CN" altLang="en-US" sz="1600" dirty="0">
                  <a:solidFill>
                    <a:schemeClr val="accent5"/>
                  </a:solidFill>
                </a:rPr>
                <a:t>行业前景</a:t>
              </a:r>
            </a:p>
          </p:txBody>
        </p:sp>
        <p:sp>
          <p:nvSpPr>
            <p:cNvPr id="22" name="矩形 21"/>
            <p:cNvSpPr/>
            <p:nvPr/>
          </p:nvSpPr>
          <p:spPr>
            <a:xfrm>
              <a:off x="4949464" y="3326484"/>
              <a:ext cx="2236510" cy="1384995"/>
            </a:xfrm>
            <a:prstGeom prst="rect">
              <a:avLst/>
            </a:prstGeom>
          </p:spPr>
          <p:txBody>
            <a:bodyPr wrap="square">
              <a:spAutoFit/>
            </a:bodyPr>
            <a:lstStyle/>
            <a:p>
              <a:pPr>
                <a:lnSpc>
                  <a:spcPct val="120000"/>
                </a:lnSpc>
              </a:pPr>
              <a:r>
                <a:rPr lang="zh-CN" altLang="en-US" sz="1400" dirty="0">
                  <a:solidFill>
                    <a:schemeClr val="bg1"/>
                  </a:solidFill>
                </a:rPr>
                <a:t>用户可以在投影仪或者计算机上进行演示也可以将演示文稿打印出来制作成胶片以便应用到更广泛的领域中</a:t>
              </a:r>
            </a:p>
          </p:txBody>
        </p:sp>
      </p:grpSp>
      <p:grpSp>
        <p:nvGrpSpPr>
          <p:cNvPr id="5" name="组合 4"/>
          <p:cNvGrpSpPr/>
          <p:nvPr/>
        </p:nvGrpSpPr>
        <p:grpSpPr>
          <a:xfrm>
            <a:off x="8277503" y="1742596"/>
            <a:ext cx="2680784" cy="4185608"/>
            <a:chOff x="8277503" y="1742596"/>
            <a:chExt cx="2680784" cy="4185608"/>
          </a:xfrm>
        </p:grpSpPr>
        <p:sp>
          <p:nvSpPr>
            <p:cNvPr id="11" name="Rectangle: Rounded Corners 60"/>
            <p:cNvSpPr/>
            <p:nvPr/>
          </p:nvSpPr>
          <p:spPr>
            <a:xfrm>
              <a:off x="8277503" y="1742596"/>
              <a:ext cx="2680784" cy="4185608"/>
            </a:xfrm>
            <a:prstGeom prst="roundRect">
              <a:avLst>
                <a:gd name="adj" fmla="val 5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Freeform: Shape 48"/>
            <p:cNvSpPr>
              <a:spLocks/>
            </p:cNvSpPr>
            <p:nvPr/>
          </p:nvSpPr>
          <p:spPr bwMode="auto">
            <a:xfrm>
              <a:off x="9262055" y="2025634"/>
              <a:ext cx="745316" cy="745316"/>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19" name="Rectangle 61"/>
            <p:cNvSpPr/>
            <p:nvPr/>
          </p:nvSpPr>
          <p:spPr bwMode="auto">
            <a:xfrm>
              <a:off x="8417336" y="5219388"/>
              <a:ext cx="2434755" cy="381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defRPr/>
              </a:pPr>
              <a:r>
                <a:rPr lang="zh-CN" altLang="en-US" sz="1600" dirty="0">
                  <a:solidFill>
                    <a:schemeClr val="accent5"/>
                  </a:solidFill>
                </a:rPr>
                <a:t>行业前景</a:t>
              </a:r>
            </a:p>
          </p:txBody>
        </p:sp>
        <p:sp>
          <p:nvSpPr>
            <p:cNvPr id="23" name="矩形 22"/>
            <p:cNvSpPr/>
            <p:nvPr/>
          </p:nvSpPr>
          <p:spPr>
            <a:xfrm>
              <a:off x="8516458" y="3326484"/>
              <a:ext cx="2236510" cy="1384995"/>
            </a:xfrm>
            <a:prstGeom prst="rect">
              <a:avLst/>
            </a:prstGeom>
          </p:spPr>
          <p:txBody>
            <a:bodyPr wrap="square">
              <a:spAutoFit/>
            </a:bodyPr>
            <a:lstStyle/>
            <a:p>
              <a:pPr>
                <a:lnSpc>
                  <a:spcPct val="120000"/>
                </a:lnSpc>
              </a:pPr>
              <a:r>
                <a:rPr lang="zh-CN" altLang="en-US" sz="1400" dirty="0">
                  <a:solidFill>
                    <a:schemeClr val="bg1"/>
                  </a:solidFill>
                </a:rPr>
                <a:t>用户可以在投影仪或者计算机上进行演示也可以将演示文稿打印出来制作成胶片以便应用到更广泛的领域中</a:t>
              </a:r>
            </a:p>
          </p:txBody>
        </p:sp>
      </p:grpSp>
      <p:sp>
        <p:nvSpPr>
          <p:cNvPr id="21" name="矩形 20"/>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68811" y="299314"/>
            <a:ext cx="9517429" cy="646331"/>
            <a:chOff x="2187969" y="280264"/>
            <a:chExt cx="9517429" cy="646331"/>
          </a:xfrm>
        </p:grpSpPr>
        <p:sp>
          <p:nvSpPr>
            <p:cNvPr id="26" name="文本框 25"/>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项目介绍</a:t>
              </a:r>
            </a:p>
          </p:txBody>
        </p:sp>
        <p:sp>
          <p:nvSpPr>
            <p:cNvPr id="27" name="文本框 26"/>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8633398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25" presetClass="entr" presetSubtype="0" fill="hold" nodeType="withEffect">
                                  <p:stCondLst>
                                    <p:cond delay="25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gtEl>
                                      </p:cBhvr>
                                    </p:animEffect>
                                  </p:childTnLst>
                                </p:cTn>
                              </p:par>
                              <p:par>
                                <p:cTn id="25" presetID="25" presetClass="entr" presetSubtype="0" fill="hold" nodeType="withEffect">
                                  <p:stCondLst>
                                    <p:cond delay="50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62100"/>
            <a:ext cx="1219200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1562100"/>
            <a:ext cx="3546499" cy="3924300"/>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790352" y="1562100"/>
            <a:ext cx="3124548" cy="3924300"/>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21244" y="2847022"/>
            <a:ext cx="1757212" cy="1862048"/>
          </a:xfrm>
          <a:prstGeom prst="rect">
            <a:avLst/>
          </a:prstGeom>
          <a:noFill/>
        </p:spPr>
        <p:txBody>
          <a:bodyPr wrap="none" rtlCol="0">
            <a:spAutoFit/>
          </a:bodyPr>
          <a:lstStyle/>
          <a:p>
            <a:pPr algn="ctr"/>
            <a:r>
              <a:rPr lang="en-US" altLang="zh-CN" sz="11500" dirty="0" smtClean="0">
                <a:solidFill>
                  <a:schemeClr val="bg1"/>
                </a:solidFill>
                <a:latin typeface="Impact" panose="020B0806030902050204" pitchFamily="34" charset="0"/>
              </a:rPr>
              <a:t>03</a:t>
            </a:r>
            <a:endParaRPr lang="zh-CN" altLang="en-US" sz="11500" dirty="0">
              <a:solidFill>
                <a:schemeClr val="bg1"/>
              </a:solidFill>
              <a:latin typeface="Impact" panose="020B0806030902050204" pitchFamily="34" charset="0"/>
            </a:endParaRPr>
          </a:p>
        </p:txBody>
      </p:sp>
      <p:sp>
        <p:nvSpPr>
          <p:cNvPr id="4" name="文本框 3"/>
          <p:cNvSpPr txBox="1"/>
          <p:nvPr/>
        </p:nvSpPr>
        <p:spPr>
          <a:xfrm>
            <a:off x="5105402" y="3349079"/>
            <a:ext cx="5753098" cy="1015663"/>
          </a:xfrm>
          <a:prstGeom prst="rect">
            <a:avLst/>
          </a:prstGeom>
          <a:noFill/>
        </p:spPr>
        <p:txBody>
          <a:bodyPr wrap="square" rtlCol="0">
            <a:spAutoFit/>
            <a:scene3d>
              <a:camera prst="orthographicFront"/>
              <a:lightRig rig="threePt" dir="t"/>
            </a:scene3d>
            <a:sp3d contourW="12700"/>
          </a:bodyPr>
          <a:lstStyle/>
          <a:p>
            <a:r>
              <a:rPr lang="zh-CN" altLang="en-US" sz="6000" b="1" dirty="0">
                <a:solidFill>
                  <a:schemeClr val="tx1">
                    <a:lumMod val="75000"/>
                    <a:lumOff val="25000"/>
                  </a:schemeClr>
                </a:solidFill>
                <a:latin typeface="+mj-ea"/>
                <a:ea typeface="+mj-ea"/>
              </a:rPr>
              <a:t>发展规划</a:t>
            </a:r>
          </a:p>
        </p:txBody>
      </p:sp>
      <p:sp>
        <p:nvSpPr>
          <p:cNvPr id="5" name="文本框 4"/>
          <p:cNvSpPr txBox="1"/>
          <p:nvPr/>
        </p:nvSpPr>
        <p:spPr>
          <a:xfrm>
            <a:off x="5105402" y="4394322"/>
            <a:ext cx="615949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2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095897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4331669" y="1589803"/>
            <a:ext cx="3302010" cy="2635794"/>
            <a:chOff x="4268169" y="1589803"/>
            <a:chExt cx="3302010" cy="2635794"/>
          </a:xfrm>
        </p:grpSpPr>
        <p:sp>
          <p:nvSpPr>
            <p:cNvPr id="3" name="Freeform 192"/>
            <p:cNvSpPr>
              <a:spLocks/>
            </p:cNvSpPr>
            <p:nvPr/>
          </p:nvSpPr>
          <p:spPr bwMode="auto">
            <a:xfrm>
              <a:off x="4268169" y="2336443"/>
              <a:ext cx="1567460" cy="1593595"/>
            </a:xfrm>
            <a:custGeom>
              <a:avLst/>
              <a:gdLst>
                <a:gd name="T0" fmla="*/ 0 w 1083"/>
                <a:gd name="T1" fmla="*/ 1001 h 1001"/>
                <a:gd name="T2" fmla="*/ 1083 w 1083"/>
                <a:gd name="T3" fmla="*/ 0 h 1001"/>
                <a:gd name="T4" fmla="*/ 229 w 1083"/>
                <a:gd name="T5" fmla="*/ 627 h 1001"/>
                <a:gd name="T6" fmla="*/ 0 w 1083"/>
                <a:gd name="T7" fmla="*/ 1001 h 1001"/>
              </a:gdLst>
              <a:ahLst/>
              <a:cxnLst>
                <a:cxn ang="0">
                  <a:pos x="T0" y="T1"/>
                </a:cxn>
                <a:cxn ang="0">
                  <a:pos x="T2" y="T3"/>
                </a:cxn>
                <a:cxn ang="0">
                  <a:pos x="T4" y="T5"/>
                </a:cxn>
                <a:cxn ang="0">
                  <a:pos x="T6" y="T7"/>
                </a:cxn>
              </a:cxnLst>
              <a:rect l="0" t="0" r="r" b="b"/>
              <a:pathLst>
                <a:path w="1083" h="1001">
                  <a:moveTo>
                    <a:pt x="0" y="1001"/>
                  </a:moveTo>
                  <a:cubicBezTo>
                    <a:pt x="0" y="1001"/>
                    <a:pt x="706" y="250"/>
                    <a:pt x="1083" y="0"/>
                  </a:cubicBezTo>
                  <a:cubicBezTo>
                    <a:pt x="1083" y="0"/>
                    <a:pt x="761" y="92"/>
                    <a:pt x="229" y="627"/>
                  </a:cubicBezTo>
                  <a:cubicBezTo>
                    <a:pt x="229" y="627"/>
                    <a:pt x="3" y="876"/>
                    <a:pt x="0" y="100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4"/>
            <p:cNvGrpSpPr/>
            <p:nvPr/>
          </p:nvGrpSpPr>
          <p:grpSpPr>
            <a:xfrm>
              <a:off x="4441992" y="1589803"/>
              <a:ext cx="3128187" cy="2635794"/>
              <a:chOff x="4441992" y="1589803"/>
              <a:chExt cx="3128187" cy="2635794"/>
            </a:xfrm>
          </p:grpSpPr>
          <p:sp>
            <p:nvSpPr>
              <p:cNvPr id="5" name="Freeform 176"/>
              <p:cNvSpPr>
                <a:spLocks/>
              </p:cNvSpPr>
              <p:nvPr/>
            </p:nvSpPr>
            <p:spPr bwMode="auto">
              <a:xfrm>
                <a:off x="4441992" y="2246900"/>
                <a:ext cx="1933465" cy="1409123"/>
              </a:xfrm>
              <a:custGeom>
                <a:avLst/>
                <a:gdLst>
                  <a:gd name="T0" fmla="*/ 0 w 1336"/>
                  <a:gd name="T1" fmla="*/ 885 h 885"/>
                  <a:gd name="T2" fmla="*/ 966 w 1336"/>
                  <a:gd name="T3" fmla="*/ 877 h 885"/>
                  <a:gd name="T4" fmla="*/ 1336 w 1336"/>
                  <a:gd name="T5" fmla="*/ 70 h 885"/>
                  <a:gd name="T6" fmla="*/ 1179 w 1336"/>
                  <a:gd name="T7" fmla="*/ 0 h 885"/>
                  <a:gd name="T8" fmla="*/ 929 w 1336"/>
                  <a:gd name="T9" fmla="*/ 70 h 885"/>
                  <a:gd name="T10" fmla="*/ 842 w 1336"/>
                  <a:gd name="T11" fmla="*/ 115 h 885"/>
                  <a:gd name="T12" fmla="*/ 0 w 1336"/>
                  <a:gd name="T13" fmla="*/ 885 h 885"/>
                </a:gdLst>
                <a:ahLst/>
                <a:cxnLst>
                  <a:cxn ang="0">
                    <a:pos x="T0" y="T1"/>
                  </a:cxn>
                  <a:cxn ang="0">
                    <a:pos x="T2" y="T3"/>
                  </a:cxn>
                  <a:cxn ang="0">
                    <a:pos x="T4" y="T5"/>
                  </a:cxn>
                  <a:cxn ang="0">
                    <a:pos x="T6" y="T7"/>
                  </a:cxn>
                  <a:cxn ang="0">
                    <a:pos x="T8" y="T9"/>
                  </a:cxn>
                  <a:cxn ang="0">
                    <a:pos x="T10" y="T11"/>
                  </a:cxn>
                  <a:cxn ang="0">
                    <a:pos x="T12" y="T13"/>
                  </a:cxn>
                </a:cxnLst>
                <a:rect l="0" t="0" r="r" b="b"/>
                <a:pathLst>
                  <a:path w="1336" h="885">
                    <a:moveTo>
                      <a:pt x="0" y="885"/>
                    </a:moveTo>
                    <a:cubicBezTo>
                      <a:pt x="0" y="885"/>
                      <a:pt x="635" y="615"/>
                      <a:pt x="966" y="877"/>
                    </a:cubicBezTo>
                    <a:cubicBezTo>
                      <a:pt x="1336" y="70"/>
                      <a:pt x="1336" y="70"/>
                      <a:pt x="1336" y="70"/>
                    </a:cubicBezTo>
                    <a:cubicBezTo>
                      <a:pt x="1179" y="0"/>
                      <a:pt x="1179" y="0"/>
                      <a:pt x="1179" y="0"/>
                    </a:cubicBezTo>
                    <a:cubicBezTo>
                      <a:pt x="1179" y="0"/>
                      <a:pt x="1048" y="20"/>
                      <a:pt x="929" y="70"/>
                    </a:cubicBezTo>
                    <a:cubicBezTo>
                      <a:pt x="899" y="82"/>
                      <a:pt x="868" y="99"/>
                      <a:pt x="842" y="115"/>
                    </a:cubicBezTo>
                    <a:cubicBezTo>
                      <a:pt x="713" y="196"/>
                      <a:pt x="0" y="885"/>
                      <a:pt x="0" y="885"/>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77"/>
              <p:cNvSpPr>
                <a:spLocks/>
              </p:cNvSpPr>
              <p:nvPr/>
            </p:nvSpPr>
            <p:spPr bwMode="auto">
              <a:xfrm>
                <a:off x="4516661" y="3755665"/>
                <a:ext cx="273586" cy="469932"/>
              </a:xfrm>
              <a:custGeom>
                <a:avLst/>
                <a:gdLst>
                  <a:gd name="T0" fmla="*/ 411 w 447"/>
                  <a:gd name="T1" fmla="*/ 28 h 698"/>
                  <a:gd name="T2" fmla="*/ 215 w 447"/>
                  <a:gd name="T3" fmla="*/ 0 h 698"/>
                  <a:gd name="T4" fmla="*/ 135 w 447"/>
                  <a:gd name="T5" fmla="*/ 177 h 698"/>
                  <a:gd name="T6" fmla="*/ 184 w 447"/>
                  <a:gd name="T7" fmla="*/ 196 h 698"/>
                  <a:gd name="T8" fmla="*/ 85 w 447"/>
                  <a:gd name="T9" fmla="*/ 355 h 698"/>
                  <a:gd name="T10" fmla="*/ 0 w 447"/>
                  <a:gd name="T11" fmla="*/ 691 h 698"/>
                  <a:gd name="T12" fmla="*/ 45 w 447"/>
                  <a:gd name="T13" fmla="*/ 698 h 698"/>
                  <a:gd name="T14" fmla="*/ 196 w 447"/>
                  <a:gd name="T15" fmla="*/ 395 h 698"/>
                  <a:gd name="T16" fmla="*/ 447 w 447"/>
                  <a:gd name="T17" fmla="*/ 166 h 698"/>
                  <a:gd name="T18" fmla="*/ 411 w 447"/>
                  <a:gd name="T19" fmla="*/ 2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7" h="698">
                    <a:moveTo>
                      <a:pt x="411" y="28"/>
                    </a:moveTo>
                    <a:lnTo>
                      <a:pt x="215" y="0"/>
                    </a:lnTo>
                    <a:lnTo>
                      <a:pt x="135" y="177"/>
                    </a:lnTo>
                    <a:lnTo>
                      <a:pt x="184" y="196"/>
                    </a:lnTo>
                    <a:lnTo>
                      <a:pt x="85" y="355"/>
                    </a:lnTo>
                    <a:lnTo>
                      <a:pt x="0" y="691"/>
                    </a:lnTo>
                    <a:lnTo>
                      <a:pt x="45" y="698"/>
                    </a:lnTo>
                    <a:lnTo>
                      <a:pt x="196" y="395"/>
                    </a:lnTo>
                    <a:lnTo>
                      <a:pt x="447" y="166"/>
                    </a:lnTo>
                    <a:lnTo>
                      <a:pt x="411" y="28"/>
                    </a:lnTo>
                    <a:close/>
                  </a:path>
                </a:pathLst>
              </a:custGeom>
              <a:solidFill>
                <a:schemeClr val="bg2">
                  <a:lumMod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Freeform 178"/>
              <p:cNvSpPr>
                <a:spLocks/>
              </p:cNvSpPr>
              <p:nvPr/>
            </p:nvSpPr>
            <p:spPr bwMode="auto">
              <a:xfrm>
                <a:off x="7332703" y="1589803"/>
                <a:ext cx="237476" cy="318450"/>
              </a:xfrm>
              <a:custGeom>
                <a:avLst/>
                <a:gdLst>
                  <a:gd name="T0" fmla="*/ 0 w 388"/>
                  <a:gd name="T1" fmla="*/ 300 h 473"/>
                  <a:gd name="T2" fmla="*/ 80 w 388"/>
                  <a:gd name="T3" fmla="*/ 260 h 473"/>
                  <a:gd name="T4" fmla="*/ 68 w 388"/>
                  <a:gd name="T5" fmla="*/ 135 h 473"/>
                  <a:gd name="T6" fmla="*/ 250 w 388"/>
                  <a:gd name="T7" fmla="*/ 17 h 473"/>
                  <a:gd name="T8" fmla="*/ 255 w 388"/>
                  <a:gd name="T9" fmla="*/ 47 h 473"/>
                  <a:gd name="T10" fmla="*/ 376 w 388"/>
                  <a:gd name="T11" fmla="*/ 0 h 473"/>
                  <a:gd name="T12" fmla="*/ 388 w 388"/>
                  <a:gd name="T13" fmla="*/ 90 h 473"/>
                  <a:gd name="T14" fmla="*/ 371 w 388"/>
                  <a:gd name="T15" fmla="*/ 97 h 473"/>
                  <a:gd name="T16" fmla="*/ 380 w 388"/>
                  <a:gd name="T17" fmla="*/ 194 h 473"/>
                  <a:gd name="T18" fmla="*/ 359 w 388"/>
                  <a:gd name="T19" fmla="*/ 201 h 473"/>
                  <a:gd name="T20" fmla="*/ 366 w 388"/>
                  <a:gd name="T21" fmla="*/ 359 h 473"/>
                  <a:gd name="T22" fmla="*/ 118 w 388"/>
                  <a:gd name="T23" fmla="*/ 473 h 473"/>
                  <a:gd name="T24" fmla="*/ 104 w 388"/>
                  <a:gd name="T25" fmla="*/ 378 h 473"/>
                  <a:gd name="T26" fmla="*/ 14 w 388"/>
                  <a:gd name="T27" fmla="*/ 423 h 473"/>
                  <a:gd name="T28" fmla="*/ 0 w 388"/>
                  <a:gd name="T29" fmla="*/ 30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8" h="473">
                    <a:moveTo>
                      <a:pt x="0" y="300"/>
                    </a:moveTo>
                    <a:lnTo>
                      <a:pt x="80" y="260"/>
                    </a:lnTo>
                    <a:lnTo>
                      <a:pt x="68" y="135"/>
                    </a:lnTo>
                    <a:lnTo>
                      <a:pt x="250" y="17"/>
                    </a:lnTo>
                    <a:lnTo>
                      <a:pt x="255" y="47"/>
                    </a:lnTo>
                    <a:lnTo>
                      <a:pt x="376" y="0"/>
                    </a:lnTo>
                    <a:lnTo>
                      <a:pt x="388" y="90"/>
                    </a:lnTo>
                    <a:lnTo>
                      <a:pt x="371" y="97"/>
                    </a:lnTo>
                    <a:lnTo>
                      <a:pt x="380" y="194"/>
                    </a:lnTo>
                    <a:lnTo>
                      <a:pt x="359" y="201"/>
                    </a:lnTo>
                    <a:lnTo>
                      <a:pt x="366" y="359"/>
                    </a:lnTo>
                    <a:lnTo>
                      <a:pt x="118" y="473"/>
                    </a:lnTo>
                    <a:lnTo>
                      <a:pt x="104" y="378"/>
                    </a:lnTo>
                    <a:lnTo>
                      <a:pt x="14" y="423"/>
                    </a:lnTo>
                    <a:lnTo>
                      <a:pt x="0" y="300"/>
                    </a:lnTo>
                    <a:close/>
                  </a:path>
                </a:pathLst>
              </a:custGeom>
              <a:solidFill>
                <a:srgbClr val="FFD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79"/>
              <p:cNvSpPr>
                <a:spLocks/>
              </p:cNvSpPr>
              <p:nvPr/>
            </p:nvSpPr>
            <p:spPr bwMode="auto">
              <a:xfrm>
                <a:off x="7396356" y="1599228"/>
                <a:ext cx="108333" cy="181779"/>
              </a:xfrm>
              <a:custGeom>
                <a:avLst/>
                <a:gdLst>
                  <a:gd name="T0" fmla="*/ 64 w 75"/>
                  <a:gd name="T1" fmla="*/ 14 h 114"/>
                  <a:gd name="T2" fmla="*/ 75 w 75"/>
                  <a:gd name="T3" fmla="*/ 89 h 114"/>
                  <a:gd name="T4" fmla="*/ 34 w 75"/>
                  <a:gd name="T5" fmla="*/ 53 h 114"/>
                  <a:gd name="T6" fmla="*/ 70 w 75"/>
                  <a:gd name="T7" fmla="*/ 86 h 114"/>
                  <a:gd name="T8" fmla="*/ 58 w 75"/>
                  <a:gd name="T9" fmla="*/ 7 h 114"/>
                  <a:gd name="T10" fmla="*/ 0 w 75"/>
                  <a:gd name="T11" fmla="*/ 42 h 114"/>
                  <a:gd name="T12" fmla="*/ 63 w 75"/>
                  <a:gd name="T13" fmla="*/ 0 h 114"/>
                  <a:gd name="T14" fmla="*/ 64 w 75"/>
                  <a:gd name="T15" fmla="*/ 1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14">
                    <a:moveTo>
                      <a:pt x="64" y="14"/>
                    </a:moveTo>
                    <a:cubicBezTo>
                      <a:pt x="75" y="89"/>
                      <a:pt x="75" y="89"/>
                      <a:pt x="75" y="89"/>
                    </a:cubicBezTo>
                    <a:cubicBezTo>
                      <a:pt x="75" y="89"/>
                      <a:pt x="35" y="114"/>
                      <a:pt x="34" y="53"/>
                    </a:cubicBezTo>
                    <a:cubicBezTo>
                      <a:pt x="34" y="53"/>
                      <a:pt x="38" y="101"/>
                      <a:pt x="70" y="86"/>
                    </a:cubicBezTo>
                    <a:cubicBezTo>
                      <a:pt x="58" y="7"/>
                      <a:pt x="58" y="7"/>
                      <a:pt x="58" y="7"/>
                    </a:cubicBezTo>
                    <a:cubicBezTo>
                      <a:pt x="0" y="42"/>
                      <a:pt x="0" y="42"/>
                      <a:pt x="0" y="42"/>
                    </a:cubicBezTo>
                    <a:cubicBezTo>
                      <a:pt x="63" y="0"/>
                      <a:pt x="63" y="0"/>
                      <a:pt x="63" y="0"/>
                    </a:cubicBezTo>
                    <a:lnTo>
                      <a:pt x="64" y="14"/>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0"/>
              <p:cNvSpPr>
                <a:spLocks/>
              </p:cNvSpPr>
              <p:nvPr/>
            </p:nvSpPr>
            <p:spPr bwMode="auto">
              <a:xfrm>
                <a:off x="7493060" y="1597882"/>
                <a:ext cx="77118" cy="90890"/>
              </a:xfrm>
              <a:custGeom>
                <a:avLst/>
                <a:gdLst>
                  <a:gd name="T0" fmla="*/ 0 w 126"/>
                  <a:gd name="T1" fmla="*/ 118 h 135"/>
                  <a:gd name="T2" fmla="*/ 116 w 126"/>
                  <a:gd name="T3" fmla="*/ 71 h 135"/>
                  <a:gd name="T4" fmla="*/ 114 w 126"/>
                  <a:gd name="T5" fmla="*/ 0 h 135"/>
                  <a:gd name="T6" fmla="*/ 126 w 126"/>
                  <a:gd name="T7" fmla="*/ 78 h 135"/>
                  <a:gd name="T8" fmla="*/ 3 w 126"/>
                  <a:gd name="T9" fmla="*/ 135 h 135"/>
                  <a:gd name="T10" fmla="*/ 0 w 126"/>
                  <a:gd name="T11" fmla="*/ 118 h 135"/>
                </a:gdLst>
                <a:ahLst/>
                <a:cxnLst>
                  <a:cxn ang="0">
                    <a:pos x="T0" y="T1"/>
                  </a:cxn>
                  <a:cxn ang="0">
                    <a:pos x="T2" y="T3"/>
                  </a:cxn>
                  <a:cxn ang="0">
                    <a:pos x="T4" y="T5"/>
                  </a:cxn>
                  <a:cxn ang="0">
                    <a:pos x="T6" y="T7"/>
                  </a:cxn>
                  <a:cxn ang="0">
                    <a:pos x="T8" y="T9"/>
                  </a:cxn>
                  <a:cxn ang="0">
                    <a:pos x="T10" y="T11"/>
                  </a:cxn>
                </a:cxnLst>
                <a:rect l="0" t="0" r="r" b="b"/>
                <a:pathLst>
                  <a:path w="126" h="135">
                    <a:moveTo>
                      <a:pt x="0" y="118"/>
                    </a:moveTo>
                    <a:lnTo>
                      <a:pt x="116" y="71"/>
                    </a:lnTo>
                    <a:lnTo>
                      <a:pt x="114" y="0"/>
                    </a:lnTo>
                    <a:lnTo>
                      <a:pt x="126" y="78"/>
                    </a:lnTo>
                    <a:lnTo>
                      <a:pt x="3" y="135"/>
                    </a:lnTo>
                    <a:lnTo>
                      <a:pt x="0" y="118"/>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1"/>
              <p:cNvSpPr>
                <a:spLocks/>
              </p:cNvSpPr>
              <p:nvPr/>
            </p:nvSpPr>
            <p:spPr bwMode="auto">
              <a:xfrm>
                <a:off x="7463070" y="1742632"/>
                <a:ext cx="12853" cy="121186"/>
              </a:xfrm>
              <a:custGeom>
                <a:avLst/>
                <a:gdLst>
                  <a:gd name="T0" fmla="*/ 0 w 21"/>
                  <a:gd name="T1" fmla="*/ 0 h 180"/>
                  <a:gd name="T2" fmla="*/ 21 w 21"/>
                  <a:gd name="T3" fmla="*/ 180 h 180"/>
                  <a:gd name="T4" fmla="*/ 16 w 21"/>
                  <a:gd name="T5" fmla="*/ 2 h 180"/>
                  <a:gd name="T6" fmla="*/ 0 w 21"/>
                  <a:gd name="T7" fmla="*/ 0 h 180"/>
                </a:gdLst>
                <a:ahLst/>
                <a:cxnLst>
                  <a:cxn ang="0">
                    <a:pos x="T0" y="T1"/>
                  </a:cxn>
                  <a:cxn ang="0">
                    <a:pos x="T2" y="T3"/>
                  </a:cxn>
                  <a:cxn ang="0">
                    <a:pos x="T4" y="T5"/>
                  </a:cxn>
                  <a:cxn ang="0">
                    <a:pos x="T6" y="T7"/>
                  </a:cxn>
                </a:cxnLst>
                <a:rect l="0" t="0" r="r" b="b"/>
                <a:pathLst>
                  <a:path w="21" h="180">
                    <a:moveTo>
                      <a:pt x="0" y="0"/>
                    </a:moveTo>
                    <a:lnTo>
                      <a:pt x="21" y="180"/>
                    </a:lnTo>
                    <a:lnTo>
                      <a:pt x="16" y="2"/>
                    </a:lnTo>
                    <a:lnTo>
                      <a:pt x="0" y="0"/>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82"/>
              <p:cNvSpPr>
                <a:spLocks/>
              </p:cNvSpPr>
              <p:nvPr/>
            </p:nvSpPr>
            <p:spPr bwMode="auto">
              <a:xfrm>
                <a:off x="7501629" y="1659822"/>
                <a:ext cx="63653" cy="81464"/>
              </a:xfrm>
              <a:custGeom>
                <a:avLst/>
                <a:gdLst>
                  <a:gd name="T0" fmla="*/ 0 w 104"/>
                  <a:gd name="T1" fmla="*/ 106 h 121"/>
                  <a:gd name="T2" fmla="*/ 93 w 104"/>
                  <a:gd name="T3" fmla="*/ 80 h 121"/>
                  <a:gd name="T4" fmla="*/ 95 w 104"/>
                  <a:gd name="T5" fmla="*/ 0 h 121"/>
                  <a:gd name="T6" fmla="*/ 104 w 104"/>
                  <a:gd name="T7" fmla="*/ 90 h 121"/>
                  <a:gd name="T8" fmla="*/ 0 w 104"/>
                  <a:gd name="T9" fmla="*/ 121 h 121"/>
                  <a:gd name="T10" fmla="*/ 0 w 104"/>
                  <a:gd name="T11" fmla="*/ 106 h 121"/>
                </a:gdLst>
                <a:ahLst/>
                <a:cxnLst>
                  <a:cxn ang="0">
                    <a:pos x="T0" y="T1"/>
                  </a:cxn>
                  <a:cxn ang="0">
                    <a:pos x="T2" y="T3"/>
                  </a:cxn>
                  <a:cxn ang="0">
                    <a:pos x="T4" y="T5"/>
                  </a:cxn>
                  <a:cxn ang="0">
                    <a:pos x="T6" y="T7"/>
                  </a:cxn>
                  <a:cxn ang="0">
                    <a:pos x="T8" y="T9"/>
                  </a:cxn>
                  <a:cxn ang="0">
                    <a:pos x="T10" y="T11"/>
                  </a:cxn>
                </a:cxnLst>
                <a:rect l="0" t="0" r="r" b="b"/>
                <a:pathLst>
                  <a:path w="104" h="121">
                    <a:moveTo>
                      <a:pt x="0" y="106"/>
                    </a:moveTo>
                    <a:lnTo>
                      <a:pt x="93" y="80"/>
                    </a:lnTo>
                    <a:lnTo>
                      <a:pt x="95" y="0"/>
                    </a:lnTo>
                    <a:lnTo>
                      <a:pt x="104" y="90"/>
                    </a:lnTo>
                    <a:lnTo>
                      <a:pt x="0" y="121"/>
                    </a:lnTo>
                    <a:lnTo>
                      <a:pt x="0" y="106"/>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83"/>
              <p:cNvSpPr>
                <a:spLocks/>
              </p:cNvSpPr>
              <p:nvPr/>
            </p:nvSpPr>
            <p:spPr bwMode="auto">
              <a:xfrm>
                <a:off x="7471638" y="1731187"/>
                <a:ext cx="83851" cy="80117"/>
              </a:xfrm>
              <a:custGeom>
                <a:avLst/>
                <a:gdLst>
                  <a:gd name="T0" fmla="*/ 0 w 137"/>
                  <a:gd name="T1" fmla="*/ 102 h 119"/>
                  <a:gd name="T2" fmla="*/ 127 w 137"/>
                  <a:gd name="T3" fmla="*/ 71 h 119"/>
                  <a:gd name="T4" fmla="*/ 132 w 137"/>
                  <a:gd name="T5" fmla="*/ 0 h 119"/>
                  <a:gd name="T6" fmla="*/ 137 w 137"/>
                  <a:gd name="T7" fmla="*/ 83 h 119"/>
                  <a:gd name="T8" fmla="*/ 2 w 137"/>
                  <a:gd name="T9" fmla="*/ 119 h 119"/>
                  <a:gd name="T10" fmla="*/ 0 w 137"/>
                  <a:gd name="T11" fmla="*/ 102 h 119"/>
                </a:gdLst>
                <a:ahLst/>
                <a:cxnLst>
                  <a:cxn ang="0">
                    <a:pos x="T0" y="T1"/>
                  </a:cxn>
                  <a:cxn ang="0">
                    <a:pos x="T2" y="T3"/>
                  </a:cxn>
                  <a:cxn ang="0">
                    <a:pos x="T4" y="T5"/>
                  </a:cxn>
                  <a:cxn ang="0">
                    <a:pos x="T6" y="T7"/>
                  </a:cxn>
                  <a:cxn ang="0">
                    <a:pos x="T8" y="T9"/>
                  </a:cxn>
                  <a:cxn ang="0">
                    <a:pos x="T10" y="T11"/>
                  </a:cxn>
                </a:cxnLst>
                <a:rect l="0" t="0" r="r" b="b"/>
                <a:pathLst>
                  <a:path w="137" h="119">
                    <a:moveTo>
                      <a:pt x="0" y="102"/>
                    </a:moveTo>
                    <a:lnTo>
                      <a:pt x="127" y="71"/>
                    </a:lnTo>
                    <a:lnTo>
                      <a:pt x="132" y="0"/>
                    </a:lnTo>
                    <a:lnTo>
                      <a:pt x="137" y="83"/>
                    </a:lnTo>
                    <a:lnTo>
                      <a:pt x="2" y="119"/>
                    </a:lnTo>
                    <a:lnTo>
                      <a:pt x="0" y="102"/>
                    </a:lnTo>
                    <a:close/>
                  </a:path>
                </a:pathLst>
              </a:custGeom>
              <a:solidFill>
                <a:srgbClr val="E3B6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84"/>
              <p:cNvSpPr>
                <a:spLocks/>
              </p:cNvSpPr>
              <p:nvPr/>
            </p:nvSpPr>
            <p:spPr bwMode="auto">
              <a:xfrm>
                <a:off x="7306385" y="1772928"/>
                <a:ext cx="52024" cy="144750"/>
              </a:xfrm>
              <a:custGeom>
                <a:avLst/>
                <a:gdLst>
                  <a:gd name="T0" fmla="*/ 0 w 85"/>
                  <a:gd name="T1" fmla="*/ 35 h 215"/>
                  <a:gd name="T2" fmla="*/ 71 w 85"/>
                  <a:gd name="T3" fmla="*/ 0 h 215"/>
                  <a:gd name="T4" fmla="*/ 85 w 85"/>
                  <a:gd name="T5" fmla="*/ 172 h 215"/>
                  <a:gd name="T6" fmla="*/ 5 w 85"/>
                  <a:gd name="T7" fmla="*/ 215 h 215"/>
                  <a:gd name="T8" fmla="*/ 0 w 85"/>
                  <a:gd name="T9" fmla="*/ 35 h 215"/>
                </a:gdLst>
                <a:ahLst/>
                <a:cxnLst>
                  <a:cxn ang="0">
                    <a:pos x="T0" y="T1"/>
                  </a:cxn>
                  <a:cxn ang="0">
                    <a:pos x="T2" y="T3"/>
                  </a:cxn>
                  <a:cxn ang="0">
                    <a:pos x="T4" y="T5"/>
                  </a:cxn>
                  <a:cxn ang="0">
                    <a:pos x="T6" y="T7"/>
                  </a:cxn>
                  <a:cxn ang="0">
                    <a:pos x="T8" y="T9"/>
                  </a:cxn>
                </a:cxnLst>
                <a:rect l="0" t="0" r="r" b="b"/>
                <a:pathLst>
                  <a:path w="85" h="215">
                    <a:moveTo>
                      <a:pt x="0" y="35"/>
                    </a:moveTo>
                    <a:lnTo>
                      <a:pt x="71" y="0"/>
                    </a:lnTo>
                    <a:lnTo>
                      <a:pt x="85" y="172"/>
                    </a:lnTo>
                    <a:lnTo>
                      <a:pt x="5" y="215"/>
                    </a:lnTo>
                    <a:lnTo>
                      <a:pt x="0" y="35"/>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185"/>
              <p:cNvSpPr>
                <a:spLocks/>
              </p:cNvSpPr>
              <p:nvPr/>
            </p:nvSpPr>
            <p:spPr bwMode="auto">
              <a:xfrm>
                <a:off x="5541845" y="1778988"/>
                <a:ext cx="1782289" cy="1092019"/>
              </a:xfrm>
              <a:custGeom>
                <a:avLst/>
                <a:gdLst>
                  <a:gd name="T0" fmla="*/ 419 w 1231"/>
                  <a:gd name="T1" fmla="*/ 294 h 686"/>
                  <a:gd name="T2" fmla="*/ 0 w 1231"/>
                  <a:gd name="T3" fmla="*/ 478 h 686"/>
                  <a:gd name="T4" fmla="*/ 200 w 1231"/>
                  <a:gd name="T5" fmla="*/ 537 h 686"/>
                  <a:gd name="T6" fmla="*/ 79 w 1231"/>
                  <a:gd name="T7" fmla="*/ 634 h 686"/>
                  <a:gd name="T8" fmla="*/ 279 w 1231"/>
                  <a:gd name="T9" fmla="*/ 686 h 686"/>
                  <a:gd name="T10" fmla="*/ 1231 w 1231"/>
                  <a:gd name="T11" fmla="*/ 92 h 686"/>
                  <a:gd name="T12" fmla="*/ 1226 w 1231"/>
                  <a:gd name="T13" fmla="*/ 0 h 686"/>
                  <a:gd name="T14" fmla="*/ 697 w 1231"/>
                  <a:gd name="T15" fmla="*/ 263 h 686"/>
                  <a:gd name="T16" fmla="*/ 614 w 1231"/>
                  <a:gd name="T17" fmla="*/ 252 h 686"/>
                  <a:gd name="T18" fmla="*/ 419 w 1231"/>
                  <a:gd name="T19" fmla="*/ 294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1" h="686">
                    <a:moveTo>
                      <a:pt x="419" y="294"/>
                    </a:moveTo>
                    <a:cubicBezTo>
                      <a:pt x="419" y="294"/>
                      <a:pt x="138" y="377"/>
                      <a:pt x="0" y="478"/>
                    </a:cubicBezTo>
                    <a:cubicBezTo>
                      <a:pt x="0" y="478"/>
                      <a:pt x="53" y="508"/>
                      <a:pt x="200" y="537"/>
                    </a:cubicBezTo>
                    <a:cubicBezTo>
                      <a:pt x="79" y="634"/>
                      <a:pt x="79" y="634"/>
                      <a:pt x="79" y="634"/>
                    </a:cubicBezTo>
                    <a:cubicBezTo>
                      <a:pt x="279" y="686"/>
                      <a:pt x="279" y="686"/>
                      <a:pt x="279" y="686"/>
                    </a:cubicBezTo>
                    <a:cubicBezTo>
                      <a:pt x="1231" y="92"/>
                      <a:pt x="1231" y="92"/>
                      <a:pt x="1231" y="92"/>
                    </a:cubicBezTo>
                    <a:cubicBezTo>
                      <a:pt x="1226" y="0"/>
                      <a:pt x="1226" y="0"/>
                      <a:pt x="1226" y="0"/>
                    </a:cubicBezTo>
                    <a:cubicBezTo>
                      <a:pt x="697" y="263"/>
                      <a:pt x="697" y="263"/>
                      <a:pt x="697" y="263"/>
                    </a:cubicBezTo>
                    <a:cubicBezTo>
                      <a:pt x="614" y="252"/>
                      <a:pt x="614" y="252"/>
                      <a:pt x="614" y="252"/>
                    </a:cubicBezTo>
                    <a:lnTo>
                      <a:pt x="419" y="294"/>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186"/>
              <p:cNvSpPr>
                <a:spLocks/>
              </p:cNvSpPr>
              <p:nvPr/>
            </p:nvSpPr>
            <p:spPr bwMode="auto">
              <a:xfrm>
                <a:off x="5835629" y="2199772"/>
                <a:ext cx="476175" cy="136671"/>
              </a:xfrm>
              <a:custGeom>
                <a:avLst/>
                <a:gdLst>
                  <a:gd name="T0" fmla="*/ 329 w 329"/>
                  <a:gd name="T1" fmla="*/ 55 h 86"/>
                  <a:gd name="T2" fmla="*/ 0 w 329"/>
                  <a:gd name="T3" fmla="*/ 86 h 86"/>
                  <a:gd name="T4" fmla="*/ 325 w 329"/>
                  <a:gd name="T5" fmla="*/ 0 h 86"/>
                  <a:gd name="T6" fmla="*/ 329 w 329"/>
                  <a:gd name="T7" fmla="*/ 55 h 86"/>
                </a:gdLst>
                <a:ahLst/>
                <a:cxnLst>
                  <a:cxn ang="0">
                    <a:pos x="T0" y="T1"/>
                  </a:cxn>
                  <a:cxn ang="0">
                    <a:pos x="T2" y="T3"/>
                  </a:cxn>
                  <a:cxn ang="0">
                    <a:pos x="T4" y="T5"/>
                  </a:cxn>
                  <a:cxn ang="0">
                    <a:pos x="T6" y="T7"/>
                  </a:cxn>
                </a:cxnLst>
                <a:rect l="0" t="0" r="r" b="b"/>
                <a:pathLst>
                  <a:path w="329" h="86">
                    <a:moveTo>
                      <a:pt x="329" y="55"/>
                    </a:moveTo>
                    <a:cubicBezTo>
                      <a:pt x="329" y="55"/>
                      <a:pt x="154" y="41"/>
                      <a:pt x="0" y="86"/>
                    </a:cubicBezTo>
                    <a:cubicBezTo>
                      <a:pt x="0" y="86"/>
                      <a:pt x="152" y="8"/>
                      <a:pt x="325" y="0"/>
                    </a:cubicBezTo>
                    <a:lnTo>
                      <a:pt x="329" y="55"/>
                    </a:lnTo>
                    <a:close/>
                  </a:path>
                </a:pathLst>
              </a:custGeom>
              <a:solidFill>
                <a:srgbClr val="97D7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87"/>
              <p:cNvSpPr>
                <a:spLocks/>
              </p:cNvSpPr>
              <p:nvPr/>
            </p:nvSpPr>
            <p:spPr bwMode="auto">
              <a:xfrm>
                <a:off x="6291606" y="2207178"/>
                <a:ext cx="98540" cy="313737"/>
              </a:xfrm>
              <a:custGeom>
                <a:avLst/>
                <a:gdLst>
                  <a:gd name="T0" fmla="*/ 10 w 68"/>
                  <a:gd name="T1" fmla="*/ 0 h 197"/>
                  <a:gd name="T2" fmla="*/ 18 w 68"/>
                  <a:gd name="T3" fmla="*/ 67 h 197"/>
                  <a:gd name="T4" fmla="*/ 0 w 68"/>
                  <a:gd name="T5" fmla="*/ 197 h 197"/>
                  <a:gd name="T6" fmla="*/ 68 w 68"/>
                  <a:gd name="T7" fmla="*/ 33 h 197"/>
                  <a:gd name="T8" fmla="*/ 10 w 68"/>
                  <a:gd name="T9" fmla="*/ 0 h 197"/>
                </a:gdLst>
                <a:ahLst/>
                <a:cxnLst>
                  <a:cxn ang="0">
                    <a:pos x="T0" y="T1"/>
                  </a:cxn>
                  <a:cxn ang="0">
                    <a:pos x="T2" y="T3"/>
                  </a:cxn>
                  <a:cxn ang="0">
                    <a:pos x="T4" y="T5"/>
                  </a:cxn>
                  <a:cxn ang="0">
                    <a:pos x="T6" y="T7"/>
                  </a:cxn>
                  <a:cxn ang="0">
                    <a:pos x="T8" y="T9"/>
                  </a:cxn>
                </a:cxnLst>
                <a:rect l="0" t="0" r="r" b="b"/>
                <a:pathLst>
                  <a:path w="68" h="197">
                    <a:moveTo>
                      <a:pt x="10" y="0"/>
                    </a:moveTo>
                    <a:cubicBezTo>
                      <a:pt x="10" y="0"/>
                      <a:pt x="19" y="43"/>
                      <a:pt x="18" y="67"/>
                    </a:cubicBezTo>
                    <a:cubicBezTo>
                      <a:pt x="17" y="92"/>
                      <a:pt x="0" y="197"/>
                      <a:pt x="0" y="197"/>
                    </a:cubicBezTo>
                    <a:cubicBezTo>
                      <a:pt x="0" y="197"/>
                      <a:pt x="54" y="116"/>
                      <a:pt x="68" y="33"/>
                    </a:cubicBezTo>
                    <a:lnTo>
                      <a:pt x="10" y="0"/>
                    </a:lnTo>
                    <a:close/>
                  </a:path>
                </a:pathLst>
              </a:custGeom>
              <a:solidFill>
                <a:srgbClr val="DCC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88"/>
              <p:cNvSpPr>
                <a:spLocks/>
              </p:cNvSpPr>
              <p:nvPr/>
            </p:nvSpPr>
            <p:spPr bwMode="auto">
              <a:xfrm>
                <a:off x="6291606" y="2158031"/>
                <a:ext cx="143220" cy="362884"/>
              </a:xfrm>
              <a:custGeom>
                <a:avLst/>
                <a:gdLst>
                  <a:gd name="T0" fmla="*/ 90 w 99"/>
                  <a:gd name="T1" fmla="*/ 38 h 228"/>
                  <a:gd name="T2" fmla="*/ 99 w 99"/>
                  <a:gd name="T3" fmla="*/ 113 h 228"/>
                  <a:gd name="T4" fmla="*/ 59 w 99"/>
                  <a:gd name="T5" fmla="*/ 103 h 228"/>
                  <a:gd name="T6" fmla="*/ 79 w 99"/>
                  <a:gd name="T7" fmla="*/ 154 h 228"/>
                  <a:gd name="T8" fmla="*/ 0 w 99"/>
                  <a:gd name="T9" fmla="*/ 228 h 228"/>
                  <a:gd name="T10" fmla="*/ 67 w 99"/>
                  <a:gd name="T11" fmla="*/ 61 h 228"/>
                  <a:gd name="T12" fmla="*/ 90 w 99"/>
                  <a:gd name="T13" fmla="*/ 38 h 228"/>
                </a:gdLst>
                <a:ahLst/>
                <a:cxnLst>
                  <a:cxn ang="0">
                    <a:pos x="T0" y="T1"/>
                  </a:cxn>
                  <a:cxn ang="0">
                    <a:pos x="T2" y="T3"/>
                  </a:cxn>
                  <a:cxn ang="0">
                    <a:pos x="T4" y="T5"/>
                  </a:cxn>
                  <a:cxn ang="0">
                    <a:pos x="T6" y="T7"/>
                  </a:cxn>
                  <a:cxn ang="0">
                    <a:pos x="T8" y="T9"/>
                  </a:cxn>
                  <a:cxn ang="0">
                    <a:pos x="T10" y="T11"/>
                  </a:cxn>
                  <a:cxn ang="0">
                    <a:pos x="T12" y="T13"/>
                  </a:cxn>
                </a:cxnLst>
                <a:rect l="0" t="0" r="r" b="b"/>
                <a:pathLst>
                  <a:path w="99" h="228">
                    <a:moveTo>
                      <a:pt x="90" y="38"/>
                    </a:moveTo>
                    <a:cubicBezTo>
                      <a:pt x="99" y="113"/>
                      <a:pt x="99" y="113"/>
                      <a:pt x="99" y="113"/>
                    </a:cubicBezTo>
                    <a:cubicBezTo>
                      <a:pt x="59" y="103"/>
                      <a:pt x="59" y="103"/>
                      <a:pt x="59" y="103"/>
                    </a:cubicBezTo>
                    <a:cubicBezTo>
                      <a:pt x="79" y="154"/>
                      <a:pt x="79" y="154"/>
                      <a:pt x="79" y="154"/>
                    </a:cubicBezTo>
                    <a:cubicBezTo>
                      <a:pt x="79" y="154"/>
                      <a:pt x="4" y="223"/>
                      <a:pt x="0" y="228"/>
                    </a:cubicBezTo>
                    <a:cubicBezTo>
                      <a:pt x="0" y="228"/>
                      <a:pt x="50" y="122"/>
                      <a:pt x="67" y="61"/>
                    </a:cubicBezTo>
                    <a:cubicBezTo>
                      <a:pt x="83" y="0"/>
                      <a:pt x="90" y="38"/>
                      <a:pt x="90" y="38"/>
                    </a:cubicBezTo>
                    <a:close/>
                  </a:path>
                </a:pathLst>
              </a:custGeom>
              <a:solidFill>
                <a:srgbClr val="2B1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9"/>
              <p:cNvSpPr>
                <a:spLocks/>
              </p:cNvSpPr>
              <p:nvPr/>
            </p:nvSpPr>
            <p:spPr bwMode="auto">
              <a:xfrm>
                <a:off x="6246927" y="2199772"/>
                <a:ext cx="105885" cy="317776"/>
              </a:xfrm>
              <a:custGeom>
                <a:avLst/>
                <a:gdLst>
                  <a:gd name="T0" fmla="*/ 41 w 73"/>
                  <a:gd name="T1" fmla="*/ 0 h 200"/>
                  <a:gd name="T2" fmla="*/ 0 w 73"/>
                  <a:gd name="T3" fmla="*/ 59 h 200"/>
                  <a:gd name="T4" fmla="*/ 46 w 73"/>
                  <a:gd name="T5" fmla="*/ 70 h 200"/>
                  <a:gd name="T6" fmla="*/ 2 w 73"/>
                  <a:gd name="T7" fmla="*/ 101 h 200"/>
                  <a:gd name="T8" fmla="*/ 31 w 73"/>
                  <a:gd name="T9" fmla="*/ 200 h 200"/>
                  <a:gd name="T10" fmla="*/ 41 w 73"/>
                  <a:gd name="T11" fmla="*/ 0 h 200"/>
                </a:gdLst>
                <a:ahLst/>
                <a:cxnLst>
                  <a:cxn ang="0">
                    <a:pos x="T0" y="T1"/>
                  </a:cxn>
                  <a:cxn ang="0">
                    <a:pos x="T2" y="T3"/>
                  </a:cxn>
                  <a:cxn ang="0">
                    <a:pos x="T4" y="T5"/>
                  </a:cxn>
                  <a:cxn ang="0">
                    <a:pos x="T6" y="T7"/>
                  </a:cxn>
                  <a:cxn ang="0">
                    <a:pos x="T8" y="T9"/>
                  </a:cxn>
                  <a:cxn ang="0">
                    <a:pos x="T10" y="T11"/>
                  </a:cxn>
                </a:cxnLst>
                <a:rect l="0" t="0" r="r" b="b"/>
                <a:pathLst>
                  <a:path w="73" h="200">
                    <a:moveTo>
                      <a:pt x="41" y="0"/>
                    </a:moveTo>
                    <a:cubicBezTo>
                      <a:pt x="0" y="59"/>
                      <a:pt x="0" y="59"/>
                      <a:pt x="0" y="59"/>
                    </a:cubicBezTo>
                    <a:cubicBezTo>
                      <a:pt x="46" y="70"/>
                      <a:pt x="46" y="70"/>
                      <a:pt x="46" y="70"/>
                    </a:cubicBezTo>
                    <a:cubicBezTo>
                      <a:pt x="2" y="101"/>
                      <a:pt x="2" y="101"/>
                      <a:pt x="2" y="101"/>
                    </a:cubicBezTo>
                    <a:cubicBezTo>
                      <a:pt x="31" y="200"/>
                      <a:pt x="31" y="200"/>
                      <a:pt x="31" y="200"/>
                    </a:cubicBezTo>
                    <a:cubicBezTo>
                      <a:pt x="31" y="200"/>
                      <a:pt x="73" y="95"/>
                      <a:pt x="41" y="0"/>
                    </a:cubicBezTo>
                    <a:close/>
                  </a:path>
                </a:pathLst>
              </a:custGeom>
              <a:solidFill>
                <a:srgbClr val="2B14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0"/>
              <p:cNvSpPr>
                <a:spLocks/>
              </p:cNvSpPr>
              <p:nvPr/>
            </p:nvSpPr>
            <p:spPr bwMode="auto">
              <a:xfrm>
                <a:off x="5453710" y="3406245"/>
                <a:ext cx="271750" cy="469259"/>
              </a:xfrm>
              <a:custGeom>
                <a:avLst/>
                <a:gdLst>
                  <a:gd name="T0" fmla="*/ 411 w 444"/>
                  <a:gd name="T1" fmla="*/ 28 h 697"/>
                  <a:gd name="T2" fmla="*/ 215 w 444"/>
                  <a:gd name="T3" fmla="*/ 0 h 697"/>
                  <a:gd name="T4" fmla="*/ 135 w 444"/>
                  <a:gd name="T5" fmla="*/ 175 h 697"/>
                  <a:gd name="T6" fmla="*/ 184 w 444"/>
                  <a:gd name="T7" fmla="*/ 196 h 697"/>
                  <a:gd name="T8" fmla="*/ 85 w 444"/>
                  <a:gd name="T9" fmla="*/ 354 h 697"/>
                  <a:gd name="T10" fmla="*/ 0 w 444"/>
                  <a:gd name="T11" fmla="*/ 690 h 697"/>
                  <a:gd name="T12" fmla="*/ 45 w 444"/>
                  <a:gd name="T13" fmla="*/ 697 h 697"/>
                  <a:gd name="T14" fmla="*/ 196 w 444"/>
                  <a:gd name="T15" fmla="*/ 395 h 697"/>
                  <a:gd name="T16" fmla="*/ 444 w 444"/>
                  <a:gd name="T17" fmla="*/ 163 h 697"/>
                  <a:gd name="T18" fmla="*/ 411 w 444"/>
                  <a:gd name="T19" fmla="*/ 28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697">
                    <a:moveTo>
                      <a:pt x="411" y="28"/>
                    </a:moveTo>
                    <a:lnTo>
                      <a:pt x="215" y="0"/>
                    </a:lnTo>
                    <a:lnTo>
                      <a:pt x="135" y="175"/>
                    </a:lnTo>
                    <a:lnTo>
                      <a:pt x="184" y="196"/>
                    </a:lnTo>
                    <a:lnTo>
                      <a:pt x="85" y="354"/>
                    </a:lnTo>
                    <a:lnTo>
                      <a:pt x="0" y="690"/>
                    </a:lnTo>
                    <a:lnTo>
                      <a:pt x="45" y="697"/>
                    </a:lnTo>
                    <a:lnTo>
                      <a:pt x="196" y="395"/>
                    </a:lnTo>
                    <a:lnTo>
                      <a:pt x="444" y="163"/>
                    </a:lnTo>
                    <a:lnTo>
                      <a:pt x="411" y="28"/>
                    </a:lnTo>
                    <a:close/>
                  </a:path>
                </a:pathLst>
              </a:custGeom>
              <a:solidFill>
                <a:schemeClr val="bg2">
                  <a:lumMod val="1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191"/>
              <p:cNvSpPr>
                <a:spLocks/>
              </p:cNvSpPr>
              <p:nvPr/>
            </p:nvSpPr>
            <p:spPr bwMode="auto">
              <a:xfrm>
                <a:off x="4757844" y="2788197"/>
                <a:ext cx="1642708" cy="1096494"/>
              </a:xfrm>
              <a:custGeom>
                <a:avLst/>
                <a:gdLst>
                  <a:gd name="connsiteX0" fmla="*/ 1315615 w 2405089"/>
                  <a:gd name="connsiteY0" fmla="*/ 0 h 1459434"/>
                  <a:gd name="connsiteX1" fmla="*/ 2381774 w 2405089"/>
                  <a:gd name="connsiteY1" fmla="*/ 67828 h 1459434"/>
                  <a:gd name="connsiteX2" fmla="*/ 2405089 w 2405089"/>
                  <a:gd name="connsiteY2" fmla="*/ 199245 h 1459434"/>
                  <a:gd name="connsiteX3" fmla="*/ 1408877 w 2405089"/>
                  <a:gd name="connsiteY3" fmla="*/ 991986 h 1459434"/>
                  <a:gd name="connsiteX4" fmla="*/ 1381322 w 2405089"/>
                  <a:gd name="connsiteY4" fmla="*/ 833014 h 1459434"/>
                  <a:gd name="connsiteX5" fmla="*/ 1947256 w 2405089"/>
                  <a:gd name="connsiteY5" fmla="*/ 288270 h 1459434"/>
                  <a:gd name="connsiteX6" fmla="*/ 1470462 w 2405089"/>
                  <a:gd name="connsiteY6" fmla="*/ 377342 h 1459434"/>
                  <a:gd name="connsiteX7" fmla="*/ 1371758 w 2405089"/>
                  <a:gd name="connsiteY7" fmla="*/ 395782 h 1459434"/>
                  <a:gd name="connsiteX8" fmla="*/ 1300152 w 2405089"/>
                  <a:gd name="connsiteY8" fmla="*/ 458712 h 1459434"/>
                  <a:gd name="connsiteX9" fmla="*/ 662232 w 2405089"/>
                  <a:gd name="connsiteY9" fmla="*/ 950938 h 1459434"/>
                  <a:gd name="connsiteX10" fmla="*/ 16739 w 2405089"/>
                  <a:gd name="connsiteY10" fmla="*/ 1459434 h 1459434"/>
                  <a:gd name="connsiteX11" fmla="*/ 160980 w 2405089"/>
                  <a:gd name="connsiteY11" fmla="*/ 1120506 h 1459434"/>
                  <a:gd name="connsiteX12" fmla="*/ 1061245 w 2405089"/>
                  <a:gd name="connsiteY12" fmla="*/ 211110 h 1459434"/>
                  <a:gd name="connsiteX13" fmla="*/ 1059143 w 2405089"/>
                  <a:gd name="connsiteY13" fmla="*/ 209843 h 1459434"/>
                  <a:gd name="connsiteX14" fmla="*/ 1072668 w 2405089"/>
                  <a:gd name="connsiteY14" fmla="*/ 198777 h 1459434"/>
                  <a:gd name="connsiteX15" fmla="*/ 1076802 w 2405089"/>
                  <a:gd name="connsiteY15" fmla="*/ 195395 h 1459434"/>
                  <a:gd name="connsiteX16" fmla="*/ 1090973 w 2405089"/>
                  <a:gd name="connsiteY16" fmla="*/ 181080 h 1459434"/>
                  <a:gd name="connsiteX17" fmla="*/ 1094023 w 2405089"/>
                  <a:gd name="connsiteY17" fmla="*/ 181305 h 1459434"/>
                  <a:gd name="connsiteX18" fmla="*/ 1121758 w 2405089"/>
                  <a:gd name="connsiteY18" fmla="*/ 158612 h 1459434"/>
                  <a:gd name="connsiteX19" fmla="*/ 1315615 w 2405089"/>
                  <a:gd name="connsiteY19" fmla="*/ 0 h 145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5089" h="1459434">
                    <a:moveTo>
                      <a:pt x="1315615" y="0"/>
                    </a:moveTo>
                    <a:lnTo>
                      <a:pt x="2381774" y="67828"/>
                    </a:lnTo>
                    <a:cubicBezTo>
                      <a:pt x="2381774" y="67828"/>
                      <a:pt x="2405089" y="199245"/>
                      <a:pt x="2405089" y="199245"/>
                    </a:cubicBezTo>
                    <a:cubicBezTo>
                      <a:pt x="2405089" y="199245"/>
                      <a:pt x="2405089" y="199245"/>
                      <a:pt x="1408877" y="991986"/>
                    </a:cubicBezTo>
                    <a:cubicBezTo>
                      <a:pt x="1408877" y="991986"/>
                      <a:pt x="1408877" y="991986"/>
                      <a:pt x="1381322" y="833014"/>
                    </a:cubicBezTo>
                    <a:cubicBezTo>
                      <a:pt x="1381322" y="833014"/>
                      <a:pt x="1381322" y="833014"/>
                      <a:pt x="1947256" y="288270"/>
                    </a:cubicBezTo>
                    <a:cubicBezTo>
                      <a:pt x="1947256" y="288270"/>
                      <a:pt x="1947256" y="288270"/>
                      <a:pt x="1470462" y="377342"/>
                    </a:cubicBezTo>
                    <a:lnTo>
                      <a:pt x="1371758" y="395782"/>
                    </a:lnTo>
                    <a:lnTo>
                      <a:pt x="1300152" y="458712"/>
                    </a:lnTo>
                    <a:cubicBezTo>
                      <a:pt x="1098803" y="625296"/>
                      <a:pt x="893062" y="769299"/>
                      <a:pt x="662232" y="950938"/>
                    </a:cubicBezTo>
                    <a:cubicBezTo>
                      <a:pt x="444094" y="1132332"/>
                      <a:pt x="239338" y="1291422"/>
                      <a:pt x="16739" y="1459434"/>
                    </a:cubicBezTo>
                    <a:cubicBezTo>
                      <a:pt x="125780" y="1327129"/>
                      <a:pt x="-166625" y="1431230"/>
                      <a:pt x="160980" y="1120506"/>
                    </a:cubicBezTo>
                    <a:lnTo>
                      <a:pt x="1061245" y="211110"/>
                    </a:lnTo>
                    <a:lnTo>
                      <a:pt x="1059143" y="209843"/>
                    </a:lnTo>
                    <a:cubicBezTo>
                      <a:pt x="1059143" y="209843"/>
                      <a:pt x="1059143" y="209843"/>
                      <a:pt x="1072668" y="198777"/>
                    </a:cubicBezTo>
                    <a:lnTo>
                      <a:pt x="1076802" y="195395"/>
                    </a:lnTo>
                    <a:lnTo>
                      <a:pt x="1090973" y="181080"/>
                    </a:lnTo>
                    <a:lnTo>
                      <a:pt x="1094023" y="181305"/>
                    </a:lnTo>
                    <a:lnTo>
                      <a:pt x="1121758" y="158612"/>
                    </a:lnTo>
                    <a:cubicBezTo>
                      <a:pt x="1159327" y="127873"/>
                      <a:pt x="1219438" y="78691"/>
                      <a:pt x="1315615" y="0"/>
                    </a:cubicBezTo>
                    <a:close/>
                  </a:path>
                </a:pathLst>
              </a:custGeom>
              <a:solidFill>
                <a:schemeClr val="bg2">
                  <a:lumMod val="25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193"/>
              <p:cNvSpPr>
                <a:spLocks/>
              </p:cNvSpPr>
              <p:nvPr/>
            </p:nvSpPr>
            <p:spPr bwMode="auto">
              <a:xfrm>
                <a:off x="5997822" y="2487252"/>
                <a:ext cx="265017" cy="183125"/>
              </a:xfrm>
              <a:custGeom>
                <a:avLst/>
                <a:gdLst>
                  <a:gd name="T0" fmla="*/ 52 w 433"/>
                  <a:gd name="T1" fmla="*/ 95 h 272"/>
                  <a:gd name="T2" fmla="*/ 128 w 433"/>
                  <a:gd name="T3" fmla="*/ 95 h 272"/>
                  <a:gd name="T4" fmla="*/ 170 w 433"/>
                  <a:gd name="T5" fmla="*/ 15 h 272"/>
                  <a:gd name="T6" fmla="*/ 324 w 433"/>
                  <a:gd name="T7" fmla="*/ 0 h 272"/>
                  <a:gd name="T8" fmla="*/ 310 w 433"/>
                  <a:gd name="T9" fmla="*/ 43 h 272"/>
                  <a:gd name="T10" fmla="*/ 433 w 433"/>
                  <a:gd name="T11" fmla="*/ 48 h 272"/>
                  <a:gd name="T12" fmla="*/ 393 w 433"/>
                  <a:gd name="T13" fmla="*/ 140 h 272"/>
                  <a:gd name="T14" fmla="*/ 357 w 433"/>
                  <a:gd name="T15" fmla="*/ 140 h 272"/>
                  <a:gd name="T16" fmla="*/ 289 w 433"/>
                  <a:gd name="T17" fmla="*/ 272 h 272"/>
                  <a:gd name="T18" fmla="*/ 50 w 433"/>
                  <a:gd name="T19" fmla="*/ 256 h 272"/>
                  <a:gd name="T20" fmla="*/ 85 w 433"/>
                  <a:gd name="T21" fmla="*/ 173 h 272"/>
                  <a:gd name="T22" fmla="*/ 0 w 433"/>
                  <a:gd name="T23" fmla="*/ 173 h 272"/>
                  <a:gd name="T24" fmla="*/ 52 w 433"/>
                  <a:gd name="T25" fmla="*/ 9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3" h="272">
                    <a:moveTo>
                      <a:pt x="52" y="95"/>
                    </a:moveTo>
                    <a:lnTo>
                      <a:pt x="128" y="95"/>
                    </a:lnTo>
                    <a:lnTo>
                      <a:pt x="170" y="15"/>
                    </a:lnTo>
                    <a:lnTo>
                      <a:pt x="324" y="0"/>
                    </a:lnTo>
                    <a:lnTo>
                      <a:pt x="310" y="43"/>
                    </a:lnTo>
                    <a:lnTo>
                      <a:pt x="433" y="48"/>
                    </a:lnTo>
                    <a:lnTo>
                      <a:pt x="393" y="140"/>
                    </a:lnTo>
                    <a:lnTo>
                      <a:pt x="357" y="140"/>
                    </a:lnTo>
                    <a:lnTo>
                      <a:pt x="289" y="272"/>
                    </a:lnTo>
                    <a:lnTo>
                      <a:pt x="50" y="256"/>
                    </a:lnTo>
                    <a:lnTo>
                      <a:pt x="85" y="173"/>
                    </a:lnTo>
                    <a:lnTo>
                      <a:pt x="0" y="173"/>
                    </a:lnTo>
                    <a:lnTo>
                      <a:pt x="52" y="95"/>
                    </a:lnTo>
                    <a:close/>
                  </a:path>
                </a:pathLst>
              </a:custGeom>
              <a:solidFill>
                <a:srgbClr val="FFD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4"/>
              <p:cNvSpPr>
                <a:spLocks/>
              </p:cNvSpPr>
              <p:nvPr/>
            </p:nvSpPr>
            <p:spPr bwMode="auto">
              <a:xfrm>
                <a:off x="5942738" y="2527647"/>
                <a:ext cx="108945" cy="120512"/>
              </a:xfrm>
              <a:custGeom>
                <a:avLst/>
                <a:gdLst>
                  <a:gd name="T0" fmla="*/ 114 w 178"/>
                  <a:gd name="T1" fmla="*/ 0 h 179"/>
                  <a:gd name="T2" fmla="*/ 178 w 178"/>
                  <a:gd name="T3" fmla="*/ 7 h 179"/>
                  <a:gd name="T4" fmla="*/ 62 w 178"/>
                  <a:gd name="T5" fmla="*/ 179 h 179"/>
                  <a:gd name="T6" fmla="*/ 0 w 178"/>
                  <a:gd name="T7" fmla="*/ 163 h 179"/>
                  <a:gd name="T8" fmla="*/ 114 w 178"/>
                  <a:gd name="T9" fmla="*/ 0 h 179"/>
                </a:gdLst>
                <a:ahLst/>
                <a:cxnLst>
                  <a:cxn ang="0">
                    <a:pos x="T0" y="T1"/>
                  </a:cxn>
                  <a:cxn ang="0">
                    <a:pos x="T2" y="T3"/>
                  </a:cxn>
                  <a:cxn ang="0">
                    <a:pos x="T4" y="T5"/>
                  </a:cxn>
                  <a:cxn ang="0">
                    <a:pos x="T6" y="T7"/>
                  </a:cxn>
                  <a:cxn ang="0">
                    <a:pos x="T8" y="T9"/>
                  </a:cxn>
                </a:cxnLst>
                <a:rect l="0" t="0" r="r" b="b"/>
                <a:pathLst>
                  <a:path w="178" h="179">
                    <a:moveTo>
                      <a:pt x="114" y="0"/>
                    </a:moveTo>
                    <a:lnTo>
                      <a:pt x="178" y="7"/>
                    </a:lnTo>
                    <a:lnTo>
                      <a:pt x="62" y="179"/>
                    </a:lnTo>
                    <a:lnTo>
                      <a:pt x="0" y="163"/>
                    </a:lnTo>
                    <a:lnTo>
                      <a:pt x="114" y="0"/>
                    </a:ln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23" name="Group 195"/>
              <p:cNvGrpSpPr/>
              <p:nvPr/>
            </p:nvGrpSpPr>
            <p:grpSpPr>
              <a:xfrm>
                <a:off x="5688125" y="2420600"/>
                <a:ext cx="405177" cy="240352"/>
                <a:chOff x="4041516" y="1804869"/>
                <a:chExt cx="593220" cy="319909"/>
              </a:xfrm>
              <a:solidFill>
                <a:schemeClr val="accent6">
                  <a:lumMod val="50000"/>
                </a:schemeClr>
              </a:solidFill>
            </p:grpSpPr>
            <p:sp>
              <p:nvSpPr>
                <p:cNvPr id="28" name="Freeform 206"/>
                <p:cNvSpPr>
                  <a:spLocks/>
                </p:cNvSpPr>
                <p:nvPr/>
              </p:nvSpPr>
              <p:spPr bwMode="auto">
                <a:xfrm>
                  <a:off x="4041516" y="1908817"/>
                  <a:ext cx="502713" cy="215961"/>
                </a:xfrm>
                <a:custGeom>
                  <a:avLst/>
                  <a:gdLst>
                    <a:gd name="T0" fmla="*/ 234 w 561"/>
                    <a:gd name="T1" fmla="*/ 201 h 241"/>
                    <a:gd name="T2" fmla="*/ 402 w 561"/>
                    <a:gd name="T3" fmla="*/ 241 h 241"/>
                    <a:gd name="T4" fmla="*/ 561 w 561"/>
                    <a:gd name="T5" fmla="*/ 14 h 241"/>
                    <a:gd name="T6" fmla="*/ 0 w 561"/>
                    <a:gd name="T7" fmla="*/ 0 h 241"/>
                    <a:gd name="T8" fmla="*/ 523 w 561"/>
                    <a:gd name="T9" fmla="*/ 28 h 241"/>
                    <a:gd name="T10" fmla="*/ 393 w 561"/>
                    <a:gd name="T11" fmla="*/ 225 h 241"/>
                    <a:gd name="T12" fmla="*/ 234 w 561"/>
                    <a:gd name="T13" fmla="*/ 201 h 241"/>
                  </a:gdLst>
                  <a:ahLst/>
                  <a:cxnLst>
                    <a:cxn ang="0">
                      <a:pos x="T0" y="T1"/>
                    </a:cxn>
                    <a:cxn ang="0">
                      <a:pos x="T2" y="T3"/>
                    </a:cxn>
                    <a:cxn ang="0">
                      <a:pos x="T4" y="T5"/>
                    </a:cxn>
                    <a:cxn ang="0">
                      <a:pos x="T6" y="T7"/>
                    </a:cxn>
                    <a:cxn ang="0">
                      <a:pos x="T8" y="T9"/>
                    </a:cxn>
                    <a:cxn ang="0">
                      <a:pos x="T10" y="T11"/>
                    </a:cxn>
                    <a:cxn ang="0">
                      <a:pos x="T12" y="T13"/>
                    </a:cxn>
                  </a:cxnLst>
                  <a:rect l="0" t="0" r="r" b="b"/>
                  <a:pathLst>
                    <a:path w="561" h="241">
                      <a:moveTo>
                        <a:pt x="234" y="201"/>
                      </a:moveTo>
                      <a:lnTo>
                        <a:pt x="402" y="241"/>
                      </a:lnTo>
                      <a:lnTo>
                        <a:pt x="561" y="14"/>
                      </a:lnTo>
                      <a:lnTo>
                        <a:pt x="0" y="0"/>
                      </a:lnTo>
                      <a:lnTo>
                        <a:pt x="523" y="28"/>
                      </a:lnTo>
                      <a:lnTo>
                        <a:pt x="393" y="225"/>
                      </a:lnTo>
                      <a:lnTo>
                        <a:pt x="234"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7"/>
                <p:cNvSpPr>
                  <a:spLocks/>
                </p:cNvSpPr>
                <p:nvPr/>
              </p:nvSpPr>
              <p:spPr bwMode="auto">
                <a:xfrm>
                  <a:off x="4390996" y="1804869"/>
                  <a:ext cx="243740" cy="120974"/>
                </a:xfrm>
                <a:custGeom>
                  <a:avLst/>
                  <a:gdLst>
                    <a:gd name="T0" fmla="*/ 272 w 272"/>
                    <a:gd name="T1" fmla="*/ 0 h 135"/>
                    <a:gd name="T2" fmla="*/ 0 w 272"/>
                    <a:gd name="T3" fmla="*/ 133 h 135"/>
                    <a:gd name="T4" fmla="*/ 36 w 272"/>
                    <a:gd name="T5" fmla="*/ 135 h 135"/>
                    <a:gd name="T6" fmla="*/ 272 w 272"/>
                    <a:gd name="T7" fmla="*/ 0 h 135"/>
                  </a:gdLst>
                  <a:ahLst/>
                  <a:cxnLst>
                    <a:cxn ang="0">
                      <a:pos x="T0" y="T1"/>
                    </a:cxn>
                    <a:cxn ang="0">
                      <a:pos x="T2" y="T3"/>
                    </a:cxn>
                    <a:cxn ang="0">
                      <a:pos x="T4" y="T5"/>
                    </a:cxn>
                    <a:cxn ang="0">
                      <a:pos x="T6" y="T7"/>
                    </a:cxn>
                  </a:cxnLst>
                  <a:rect l="0" t="0" r="r" b="b"/>
                  <a:pathLst>
                    <a:path w="272" h="135">
                      <a:moveTo>
                        <a:pt x="272" y="0"/>
                      </a:moveTo>
                      <a:lnTo>
                        <a:pt x="0" y="133"/>
                      </a:lnTo>
                      <a:lnTo>
                        <a:pt x="36" y="135"/>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Freeform 196"/>
              <p:cNvSpPr>
                <a:spLocks/>
              </p:cNvSpPr>
              <p:nvPr/>
            </p:nvSpPr>
            <p:spPr bwMode="auto">
              <a:xfrm>
                <a:off x="6222445" y="1811304"/>
                <a:ext cx="380695" cy="499555"/>
              </a:xfrm>
              <a:custGeom>
                <a:avLst/>
                <a:gdLst>
                  <a:gd name="T0" fmla="*/ 13 w 263"/>
                  <a:gd name="T1" fmla="*/ 181 h 314"/>
                  <a:gd name="T2" fmla="*/ 61 w 263"/>
                  <a:gd name="T3" fmla="*/ 197 h 314"/>
                  <a:gd name="T4" fmla="*/ 58 w 263"/>
                  <a:gd name="T5" fmla="*/ 247 h 314"/>
                  <a:gd name="T6" fmla="*/ 92 w 263"/>
                  <a:gd name="T7" fmla="*/ 314 h 314"/>
                  <a:gd name="T8" fmla="*/ 149 w 263"/>
                  <a:gd name="T9" fmla="*/ 244 h 314"/>
                  <a:gd name="T10" fmla="*/ 234 w 263"/>
                  <a:gd name="T11" fmla="*/ 247 h 314"/>
                  <a:gd name="T12" fmla="*/ 238 w 263"/>
                  <a:gd name="T13" fmla="*/ 0 h 314"/>
                  <a:gd name="T14" fmla="*/ 76 w 263"/>
                  <a:gd name="T15" fmla="*/ 41 h 314"/>
                  <a:gd name="T16" fmla="*/ 4 w 263"/>
                  <a:gd name="T17" fmla="*/ 136 h 314"/>
                  <a:gd name="T18" fmla="*/ 13 w 263"/>
                  <a:gd name="T19" fmla="*/ 18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314">
                    <a:moveTo>
                      <a:pt x="13" y="181"/>
                    </a:moveTo>
                    <a:cubicBezTo>
                      <a:pt x="13" y="181"/>
                      <a:pt x="23" y="204"/>
                      <a:pt x="61" y="197"/>
                    </a:cubicBezTo>
                    <a:cubicBezTo>
                      <a:pt x="58" y="247"/>
                      <a:pt x="58" y="247"/>
                      <a:pt x="58" y="247"/>
                    </a:cubicBezTo>
                    <a:cubicBezTo>
                      <a:pt x="92" y="314"/>
                      <a:pt x="92" y="314"/>
                      <a:pt x="92" y="314"/>
                    </a:cubicBezTo>
                    <a:cubicBezTo>
                      <a:pt x="149" y="244"/>
                      <a:pt x="149" y="244"/>
                      <a:pt x="149" y="244"/>
                    </a:cubicBezTo>
                    <a:cubicBezTo>
                      <a:pt x="149" y="244"/>
                      <a:pt x="206" y="272"/>
                      <a:pt x="234" y="247"/>
                    </a:cubicBezTo>
                    <a:cubicBezTo>
                      <a:pt x="263" y="222"/>
                      <a:pt x="248" y="27"/>
                      <a:pt x="238" y="0"/>
                    </a:cubicBezTo>
                    <a:cubicBezTo>
                      <a:pt x="76" y="41"/>
                      <a:pt x="76" y="41"/>
                      <a:pt x="76" y="41"/>
                    </a:cubicBezTo>
                    <a:cubicBezTo>
                      <a:pt x="4" y="136"/>
                      <a:pt x="4" y="136"/>
                      <a:pt x="4" y="136"/>
                    </a:cubicBezTo>
                    <a:cubicBezTo>
                      <a:pt x="4" y="136"/>
                      <a:pt x="0" y="161"/>
                      <a:pt x="13" y="181"/>
                    </a:cubicBezTo>
                    <a:close/>
                  </a:path>
                </a:pathLst>
              </a:custGeom>
              <a:solidFill>
                <a:srgbClr val="FFD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97"/>
              <p:cNvSpPr>
                <a:spLocks/>
              </p:cNvSpPr>
              <p:nvPr/>
            </p:nvSpPr>
            <p:spPr bwMode="auto">
              <a:xfrm>
                <a:off x="6183273" y="1605961"/>
                <a:ext cx="441288" cy="493496"/>
              </a:xfrm>
              <a:custGeom>
                <a:avLst/>
                <a:gdLst>
                  <a:gd name="T0" fmla="*/ 91 w 305"/>
                  <a:gd name="T1" fmla="*/ 289 h 310"/>
                  <a:gd name="T2" fmla="*/ 114 w 305"/>
                  <a:gd name="T3" fmla="*/ 181 h 310"/>
                  <a:gd name="T4" fmla="*/ 305 w 305"/>
                  <a:gd name="T5" fmla="*/ 74 h 310"/>
                  <a:gd name="T6" fmla="*/ 287 w 305"/>
                  <a:gd name="T7" fmla="*/ 86 h 310"/>
                  <a:gd name="T8" fmla="*/ 288 w 305"/>
                  <a:gd name="T9" fmla="*/ 0 h 310"/>
                  <a:gd name="T10" fmla="*/ 242 w 305"/>
                  <a:gd name="T11" fmla="*/ 49 h 310"/>
                  <a:gd name="T12" fmla="*/ 250 w 305"/>
                  <a:gd name="T13" fmla="*/ 22 h 310"/>
                  <a:gd name="T14" fmla="*/ 182 w 305"/>
                  <a:gd name="T15" fmla="*/ 76 h 310"/>
                  <a:gd name="T16" fmla="*/ 46 w 305"/>
                  <a:gd name="T17" fmla="*/ 136 h 310"/>
                  <a:gd name="T18" fmla="*/ 43 w 305"/>
                  <a:gd name="T19" fmla="*/ 114 h 310"/>
                  <a:gd name="T20" fmla="*/ 33 w 305"/>
                  <a:gd name="T21" fmla="*/ 165 h 310"/>
                  <a:gd name="T22" fmla="*/ 9 w 305"/>
                  <a:gd name="T23" fmla="*/ 170 h 310"/>
                  <a:gd name="T24" fmla="*/ 26 w 305"/>
                  <a:gd name="T25" fmla="*/ 176 h 310"/>
                  <a:gd name="T26" fmla="*/ 4 w 305"/>
                  <a:gd name="T27" fmla="*/ 241 h 310"/>
                  <a:gd name="T28" fmla="*/ 40 w 305"/>
                  <a:gd name="T29" fmla="*/ 310 h 310"/>
                  <a:gd name="T30" fmla="*/ 56 w 305"/>
                  <a:gd name="T31" fmla="*/ 271 h 310"/>
                  <a:gd name="T32" fmla="*/ 91 w 305"/>
                  <a:gd name="T33" fmla="*/ 28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5" h="310">
                    <a:moveTo>
                      <a:pt x="91" y="289"/>
                    </a:moveTo>
                    <a:cubicBezTo>
                      <a:pt x="91" y="289"/>
                      <a:pt x="145" y="264"/>
                      <a:pt x="114" y="181"/>
                    </a:cubicBezTo>
                    <a:cubicBezTo>
                      <a:pt x="114" y="181"/>
                      <a:pt x="286" y="178"/>
                      <a:pt x="305" y="74"/>
                    </a:cubicBezTo>
                    <a:cubicBezTo>
                      <a:pt x="287" y="86"/>
                      <a:pt x="287" y="86"/>
                      <a:pt x="287" y="86"/>
                    </a:cubicBezTo>
                    <a:cubicBezTo>
                      <a:pt x="287" y="86"/>
                      <a:pt x="305" y="64"/>
                      <a:pt x="288" y="0"/>
                    </a:cubicBezTo>
                    <a:cubicBezTo>
                      <a:pt x="288" y="0"/>
                      <a:pt x="264" y="37"/>
                      <a:pt x="242" y="49"/>
                    </a:cubicBezTo>
                    <a:cubicBezTo>
                      <a:pt x="242" y="49"/>
                      <a:pt x="249" y="37"/>
                      <a:pt x="250" y="22"/>
                    </a:cubicBezTo>
                    <a:cubicBezTo>
                      <a:pt x="250" y="22"/>
                      <a:pt x="225" y="69"/>
                      <a:pt x="182" y="76"/>
                    </a:cubicBezTo>
                    <a:cubicBezTo>
                      <a:pt x="140" y="84"/>
                      <a:pt x="71" y="84"/>
                      <a:pt x="46" y="136"/>
                    </a:cubicBezTo>
                    <a:cubicBezTo>
                      <a:pt x="43" y="114"/>
                      <a:pt x="43" y="114"/>
                      <a:pt x="43" y="114"/>
                    </a:cubicBezTo>
                    <a:cubicBezTo>
                      <a:pt x="43" y="114"/>
                      <a:pt x="26" y="142"/>
                      <a:pt x="33" y="165"/>
                    </a:cubicBezTo>
                    <a:cubicBezTo>
                      <a:pt x="9" y="170"/>
                      <a:pt x="9" y="170"/>
                      <a:pt x="9" y="170"/>
                    </a:cubicBezTo>
                    <a:cubicBezTo>
                      <a:pt x="26" y="176"/>
                      <a:pt x="26" y="176"/>
                      <a:pt x="26" y="176"/>
                    </a:cubicBezTo>
                    <a:cubicBezTo>
                      <a:pt x="26" y="176"/>
                      <a:pt x="0" y="184"/>
                      <a:pt x="4" y="241"/>
                    </a:cubicBezTo>
                    <a:cubicBezTo>
                      <a:pt x="8" y="297"/>
                      <a:pt x="40" y="310"/>
                      <a:pt x="40" y="310"/>
                    </a:cubicBezTo>
                    <a:cubicBezTo>
                      <a:pt x="40" y="310"/>
                      <a:pt x="29" y="277"/>
                      <a:pt x="56" y="271"/>
                    </a:cubicBezTo>
                    <a:cubicBezTo>
                      <a:pt x="82" y="264"/>
                      <a:pt x="91" y="289"/>
                      <a:pt x="91" y="289"/>
                    </a:cubicBezTo>
                    <a:close/>
                  </a:path>
                </a:pathLst>
              </a:custGeom>
              <a:solidFill>
                <a:srgbClr val="4221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8"/>
              <p:cNvSpPr>
                <a:spLocks/>
              </p:cNvSpPr>
              <p:nvPr/>
            </p:nvSpPr>
            <p:spPr bwMode="auto">
              <a:xfrm>
                <a:off x="6291606" y="2370106"/>
                <a:ext cx="265017" cy="386449"/>
              </a:xfrm>
              <a:custGeom>
                <a:avLst/>
                <a:gdLst>
                  <a:gd name="T0" fmla="*/ 48 w 183"/>
                  <a:gd name="T1" fmla="*/ 6 h 243"/>
                  <a:gd name="T2" fmla="*/ 74 w 183"/>
                  <a:gd name="T3" fmla="*/ 62 h 243"/>
                  <a:gd name="T4" fmla="*/ 173 w 183"/>
                  <a:gd name="T5" fmla="*/ 133 h 243"/>
                  <a:gd name="T6" fmla="*/ 97 w 183"/>
                  <a:gd name="T7" fmla="*/ 232 h 243"/>
                  <a:gd name="T8" fmla="*/ 22 w 183"/>
                  <a:gd name="T9" fmla="*/ 243 h 243"/>
                  <a:gd name="T10" fmla="*/ 40 w 183"/>
                  <a:gd name="T11" fmla="*/ 170 h 243"/>
                  <a:gd name="T12" fmla="*/ 92 w 183"/>
                  <a:gd name="T13" fmla="*/ 136 h 243"/>
                  <a:gd name="T14" fmla="*/ 41 w 183"/>
                  <a:gd name="T15" fmla="*/ 0 h 243"/>
                  <a:gd name="T16" fmla="*/ 48 w 183"/>
                  <a:gd name="T17" fmla="*/ 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43">
                    <a:moveTo>
                      <a:pt x="48" y="6"/>
                    </a:moveTo>
                    <a:cubicBezTo>
                      <a:pt x="48" y="6"/>
                      <a:pt x="46" y="46"/>
                      <a:pt x="74" y="62"/>
                    </a:cubicBezTo>
                    <a:cubicBezTo>
                      <a:pt x="102" y="78"/>
                      <a:pt x="183" y="91"/>
                      <a:pt x="173" y="133"/>
                    </a:cubicBezTo>
                    <a:cubicBezTo>
                      <a:pt x="163" y="176"/>
                      <a:pt x="97" y="232"/>
                      <a:pt x="97" y="232"/>
                    </a:cubicBezTo>
                    <a:cubicBezTo>
                      <a:pt x="22" y="243"/>
                      <a:pt x="22" y="243"/>
                      <a:pt x="22" y="243"/>
                    </a:cubicBezTo>
                    <a:cubicBezTo>
                      <a:pt x="40" y="170"/>
                      <a:pt x="40" y="170"/>
                      <a:pt x="40" y="170"/>
                    </a:cubicBezTo>
                    <a:cubicBezTo>
                      <a:pt x="40" y="170"/>
                      <a:pt x="94" y="161"/>
                      <a:pt x="92" y="136"/>
                    </a:cubicBezTo>
                    <a:cubicBezTo>
                      <a:pt x="90" y="110"/>
                      <a:pt x="0" y="91"/>
                      <a:pt x="41" y="0"/>
                    </a:cubicBezTo>
                    <a:lnTo>
                      <a:pt x="48" y="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199"/>
              <p:cNvSpPr>
                <a:spLocks/>
              </p:cNvSpPr>
              <p:nvPr/>
            </p:nvSpPr>
            <p:spPr bwMode="auto">
              <a:xfrm>
                <a:off x="6319149" y="2293354"/>
                <a:ext cx="59369" cy="94255"/>
              </a:xfrm>
              <a:custGeom>
                <a:avLst/>
                <a:gdLst>
                  <a:gd name="T0" fmla="*/ 4 w 41"/>
                  <a:gd name="T1" fmla="*/ 11 h 59"/>
                  <a:gd name="T2" fmla="*/ 41 w 41"/>
                  <a:gd name="T3" fmla="*/ 20 h 59"/>
                  <a:gd name="T4" fmla="*/ 24 w 41"/>
                  <a:gd name="T5" fmla="*/ 59 h 59"/>
                  <a:gd name="T6" fmla="*/ 4 w 41"/>
                  <a:gd name="T7" fmla="*/ 11 h 59"/>
                </a:gdLst>
                <a:ahLst/>
                <a:cxnLst>
                  <a:cxn ang="0">
                    <a:pos x="T0" y="T1"/>
                  </a:cxn>
                  <a:cxn ang="0">
                    <a:pos x="T2" y="T3"/>
                  </a:cxn>
                  <a:cxn ang="0">
                    <a:pos x="T4" y="T5"/>
                  </a:cxn>
                  <a:cxn ang="0">
                    <a:pos x="T6" y="T7"/>
                  </a:cxn>
                </a:cxnLst>
                <a:rect l="0" t="0" r="r" b="b"/>
                <a:pathLst>
                  <a:path w="41" h="59">
                    <a:moveTo>
                      <a:pt x="4" y="11"/>
                    </a:moveTo>
                    <a:cubicBezTo>
                      <a:pt x="4" y="11"/>
                      <a:pt x="35" y="0"/>
                      <a:pt x="41" y="20"/>
                    </a:cubicBezTo>
                    <a:cubicBezTo>
                      <a:pt x="41" y="20"/>
                      <a:pt x="41" y="50"/>
                      <a:pt x="24" y="59"/>
                    </a:cubicBezTo>
                    <a:cubicBezTo>
                      <a:pt x="24" y="59"/>
                      <a:pt x="0" y="36"/>
                      <a:pt x="4" y="11"/>
                    </a:cubicBezTo>
                    <a:close/>
                  </a:path>
                </a:pathLst>
              </a:custGeom>
              <a:solidFill>
                <a:schemeClr val="accent5">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54" name="Group 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4260672" y="2611804"/>
            <a:ext cx="3726159" cy="4268753"/>
            <a:chOff x="4197172" y="2611804"/>
            <a:chExt cx="3726159" cy="4268753"/>
          </a:xfrm>
        </p:grpSpPr>
        <p:sp>
          <p:nvSpPr>
            <p:cNvPr id="55" name="Freeform 63"/>
            <p:cNvSpPr>
              <a:spLocks/>
            </p:cNvSpPr>
            <p:nvPr/>
          </p:nvSpPr>
          <p:spPr bwMode="auto">
            <a:xfrm>
              <a:off x="4197172" y="4088926"/>
              <a:ext cx="1017839" cy="2785935"/>
            </a:xfrm>
            <a:custGeom>
              <a:avLst/>
              <a:gdLst>
                <a:gd name="connsiteX0" fmla="*/ 1017839 w 1017839"/>
                <a:gd name="connsiteY0" fmla="*/ 0 h 2785935"/>
                <a:gd name="connsiteX1" fmla="*/ 1017839 w 1017839"/>
                <a:gd name="connsiteY1" fmla="*/ 619400 h 2785935"/>
                <a:gd name="connsiteX2" fmla="*/ 1017839 w 1017839"/>
                <a:gd name="connsiteY2" fmla="*/ 2166535 h 2785935"/>
                <a:gd name="connsiteX3" fmla="*/ 1017839 w 1017839"/>
                <a:gd name="connsiteY3" fmla="*/ 2785935 h 2785935"/>
                <a:gd name="connsiteX4" fmla="*/ 0 w 1017839"/>
                <a:gd name="connsiteY4" fmla="*/ 2785935 h 2785935"/>
                <a:gd name="connsiteX5" fmla="*/ 0 w 1017839"/>
                <a:gd name="connsiteY5" fmla="*/ 2166535 h 2785935"/>
                <a:gd name="connsiteX6" fmla="*/ 0 w 1017839"/>
                <a:gd name="connsiteY6" fmla="*/ 1429999 h 2785935"/>
                <a:gd name="connsiteX7" fmla="*/ 0 w 1017839"/>
                <a:gd name="connsiteY7" fmla="*/ 810599 h 278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7839" h="2785935">
                  <a:moveTo>
                    <a:pt x="1017839" y="0"/>
                  </a:moveTo>
                  <a:lnTo>
                    <a:pt x="1017839" y="619400"/>
                  </a:lnTo>
                  <a:lnTo>
                    <a:pt x="1017839" y="2166535"/>
                  </a:lnTo>
                  <a:lnTo>
                    <a:pt x="1017839" y="2785935"/>
                  </a:lnTo>
                  <a:lnTo>
                    <a:pt x="0" y="2785935"/>
                  </a:lnTo>
                  <a:lnTo>
                    <a:pt x="0" y="2166535"/>
                  </a:lnTo>
                  <a:lnTo>
                    <a:pt x="0" y="1429999"/>
                  </a:lnTo>
                  <a:lnTo>
                    <a:pt x="0" y="810599"/>
                  </a:ln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6" name="Freeform 68"/>
            <p:cNvSpPr>
              <a:spLocks/>
            </p:cNvSpPr>
            <p:nvPr/>
          </p:nvSpPr>
          <p:spPr bwMode="auto">
            <a:xfrm>
              <a:off x="5215010" y="4088926"/>
              <a:ext cx="244208" cy="2785935"/>
            </a:xfrm>
            <a:custGeom>
              <a:avLst/>
              <a:gdLst>
                <a:gd name="connsiteX0" fmla="*/ 0 w 244208"/>
                <a:gd name="connsiteY0" fmla="*/ 0 h 2785935"/>
                <a:gd name="connsiteX1" fmla="*/ 244208 w 244208"/>
                <a:gd name="connsiteY1" fmla="*/ 245065 h 2785935"/>
                <a:gd name="connsiteX2" fmla="*/ 244208 w 244208"/>
                <a:gd name="connsiteY2" fmla="*/ 864465 h 2785935"/>
                <a:gd name="connsiteX3" fmla="*/ 244208 w 244208"/>
                <a:gd name="connsiteY3" fmla="*/ 2166535 h 2785935"/>
                <a:gd name="connsiteX4" fmla="*/ 244208 w 244208"/>
                <a:gd name="connsiteY4" fmla="*/ 2785935 h 2785935"/>
                <a:gd name="connsiteX5" fmla="*/ 0 w 244208"/>
                <a:gd name="connsiteY5" fmla="*/ 2785935 h 2785935"/>
                <a:gd name="connsiteX6" fmla="*/ 0 w 244208"/>
                <a:gd name="connsiteY6" fmla="*/ 2166535 h 2785935"/>
                <a:gd name="connsiteX7" fmla="*/ 0 w 244208"/>
                <a:gd name="connsiteY7" fmla="*/ 619400 h 278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208" h="2785935">
                  <a:moveTo>
                    <a:pt x="0" y="0"/>
                  </a:moveTo>
                  <a:lnTo>
                    <a:pt x="244208" y="245065"/>
                  </a:lnTo>
                  <a:lnTo>
                    <a:pt x="244208" y="864465"/>
                  </a:lnTo>
                  <a:lnTo>
                    <a:pt x="244208" y="2166535"/>
                  </a:lnTo>
                  <a:lnTo>
                    <a:pt x="244208" y="2785935"/>
                  </a:lnTo>
                  <a:lnTo>
                    <a:pt x="0" y="2785935"/>
                  </a:lnTo>
                  <a:lnTo>
                    <a:pt x="0" y="2166535"/>
                  </a:lnTo>
                  <a:lnTo>
                    <a:pt x="0" y="61940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7" name="Freeform 70"/>
            <p:cNvSpPr>
              <a:spLocks/>
            </p:cNvSpPr>
            <p:nvPr/>
          </p:nvSpPr>
          <p:spPr bwMode="auto">
            <a:xfrm>
              <a:off x="5459218" y="3579272"/>
              <a:ext cx="802397" cy="3295589"/>
            </a:xfrm>
            <a:custGeom>
              <a:avLst/>
              <a:gdLst>
                <a:gd name="connsiteX0" fmla="*/ 802397 w 802397"/>
                <a:gd name="connsiteY0" fmla="*/ 0 h 3295589"/>
                <a:gd name="connsiteX1" fmla="*/ 802397 w 802397"/>
                <a:gd name="connsiteY1" fmla="*/ 619400 h 3295589"/>
                <a:gd name="connsiteX2" fmla="*/ 802397 w 802397"/>
                <a:gd name="connsiteY2" fmla="*/ 2676189 h 3295589"/>
                <a:gd name="connsiteX3" fmla="*/ 802397 w 802397"/>
                <a:gd name="connsiteY3" fmla="*/ 3295589 h 3295589"/>
                <a:gd name="connsiteX4" fmla="*/ 0 w 802397"/>
                <a:gd name="connsiteY4" fmla="*/ 3295589 h 3295589"/>
                <a:gd name="connsiteX5" fmla="*/ 0 w 802397"/>
                <a:gd name="connsiteY5" fmla="*/ 2676189 h 3295589"/>
                <a:gd name="connsiteX6" fmla="*/ 0 w 802397"/>
                <a:gd name="connsiteY6" fmla="*/ 1374119 h 3295589"/>
                <a:gd name="connsiteX7" fmla="*/ 0 w 802397"/>
                <a:gd name="connsiteY7" fmla="*/ 754719 h 329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2397" h="3295589">
                  <a:moveTo>
                    <a:pt x="802397" y="0"/>
                  </a:moveTo>
                  <a:lnTo>
                    <a:pt x="802397" y="619400"/>
                  </a:lnTo>
                  <a:lnTo>
                    <a:pt x="802397" y="2676189"/>
                  </a:lnTo>
                  <a:lnTo>
                    <a:pt x="802397" y="3295589"/>
                  </a:lnTo>
                  <a:lnTo>
                    <a:pt x="0" y="3295589"/>
                  </a:lnTo>
                  <a:lnTo>
                    <a:pt x="0" y="2676189"/>
                  </a:lnTo>
                  <a:lnTo>
                    <a:pt x="0" y="1374119"/>
                  </a:lnTo>
                  <a:lnTo>
                    <a:pt x="0" y="754719"/>
                  </a:lnTo>
                  <a:close/>
                </a:path>
              </a:pathLst>
            </a:custGeom>
            <a:solidFill>
              <a:schemeClr val="accent2"/>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8" name="Freeform 72"/>
            <p:cNvSpPr>
              <a:spLocks/>
            </p:cNvSpPr>
            <p:nvPr/>
          </p:nvSpPr>
          <p:spPr bwMode="auto">
            <a:xfrm>
              <a:off x="6261616" y="3579271"/>
              <a:ext cx="337239" cy="3301286"/>
            </a:xfrm>
            <a:custGeom>
              <a:avLst/>
              <a:gdLst>
                <a:gd name="connsiteX0" fmla="*/ 0 w 337239"/>
                <a:gd name="connsiteY0" fmla="*/ 0 h 3301286"/>
                <a:gd name="connsiteX1" fmla="*/ 337239 w 337239"/>
                <a:gd name="connsiteY1" fmla="*/ 318450 h 3301286"/>
                <a:gd name="connsiteX2" fmla="*/ 337239 w 337239"/>
                <a:gd name="connsiteY2" fmla="*/ 943547 h 3301286"/>
                <a:gd name="connsiteX3" fmla="*/ 337239 w 337239"/>
                <a:gd name="connsiteY3" fmla="*/ 2676189 h 3301286"/>
                <a:gd name="connsiteX4" fmla="*/ 337239 w 337239"/>
                <a:gd name="connsiteY4" fmla="*/ 3301286 h 3301286"/>
                <a:gd name="connsiteX5" fmla="*/ 0 w 337239"/>
                <a:gd name="connsiteY5" fmla="*/ 3301286 h 3301286"/>
                <a:gd name="connsiteX6" fmla="*/ 0 w 337239"/>
                <a:gd name="connsiteY6" fmla="*/ 2676189 h 3301286"/>
                <a:gd name="connsiteX7" fmla="*/ 0 w 337239"/>
                <a:gd name="connsiteY7" fmla="*/ 625097 h 3301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7239" h="3301286">
                  <a:moveTo>
                    <a:pt x="0" y="0"/>
                  </a:moveTo>
                  <a:lnTo>
                    <a:pt x="337239" y="318450"/>
                  </a:lnTo>
                  <a:lnTo>
                    <a:pt x="337239" y="943547"/>
                  </a:lnTo>
                  <a:lnTo>
                    <a:pt x="337239" y="2676189"/>
                  </a:lnTo>
                  <a:lnTo>
                    <a:pt x="337239" y="3301286"/>
                  </a:lnTo>
                  <a:lnTo>
                    <a:pt x="0" y="3301286"/>
                  </a:lnTo>
                  <a:lnTo>
                    <a:pt x="0" y="2676189"/>
                  </a:lnTo>
                  <a:lnTo>
                    <a:pt x="0" y="625097"/>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9" name="Freeform 74"/>
            <p:cNvSpPr>
              <a:spLocks/>
            </p:cNvSpPr>
            <p:nvPr/>
          </p:nvSpPr>
          <p:spPr bwMode="auto">
            <a:xfrm>
              <a:off x="6598855" y="2611804"/>
              <a:ext cx="1324476" cy="4263057"/>
            </a:xfrm>
            <a:custGeom>
              <a:avLst/>
              <a:gdLst>
                <a:gd name="connsiteX0" fmla="*/ 1324476 w 1324476"/>
                <a:gd name="connsiteY0" fmla="*/ 0 h 4263057"/>
                <a:gd name="connsiteX1" fmla="*/ 1324476 w 1324476"/>
                <a:gd name="connsiteY1" fmla="*/ 619400 h 4263057"/>
                <a:gd name="connsiteX2" fmla="*/ 1324476 w 1324476"/>
                <a:gd name="connsiteY2" fmla="*/ 3643657 h 4263057"/>
                <a:gd name="connsiteX3" fmla="*/ 1324476 w 1324476"/>
                <a:gd name="connsiteY3" fmla="*/ 4263057 h 4263057"/>
                <a:gd name="connsiteX4" fmla="*/ 0 w 1324476"/>
                <a:gd name="connsiteY4" fmla="*/ 4263057 h 4263057"/>
                <a:gd name="connsiteX5" fmla="*/ 0 w 1324476"/>
                <a:gd name="connsiteY5" fmla="*/ 3643657 h 4263057"/>
                <a:gd name="connsiteX6" fmla="*/ 0 w 1324476"/>
                <a:gd name="connsiteY6" fmla="*/ 1905318 h 4263057"/>
                <a:gd name="connsiteX7" fmla="*/ 0 w 1324476"/>
                <a:gd name="connsiteY7" fmla="*/ 1285918 h 4263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4476" h="4263057">
                  <a:moveTo>
                    <a:pt x="1324476" y="0"/>
                  </a:moveTo>
                  <a:lnTo>
                    <a:pt x="1324476" y="619400"/>
                  </a:lnTo>
                  <a:lnTo>
                    <a:pt x="1324476" y="3643657"/>
                  </a:lnTo>
                  <a:lnTo>
                    <a:pt x="1324476" y="4263057"/>
                  </a:lnTo>
                  <a:lnTo>
                    <a:pt x="0" y="4263057"/>
                  </a:lnTo>
                  <a:lnTo>
                    <a:pt x="0" y="3643657"/>
                  </a:lnTo>
                  <a:lnTo>
                    <a:pt x="0" y="1905318"/>
                  </a:lnTo>
                  <a:lnTo>
                    <a:pt x="0" y="1285918"/>
                  </a:lnTo>
                  <a:close/>
                </a:path>
              </a:pathLst>
            </a:custGeom>
            <a:solidFill>
              <a:schemeClr val="accent4"/>
            </a:solidFill>
            <a:ln>
              <a:noFill/>
            </a:ln>
            <a:extLst/>
          </p:spPr>
          <p:txBody>
            <a:bodyPr vert="horz" wrap="square" lIns="91440" tIns="45720" rIns="91440" bIns="45720" numCol="1" anchor="t" anchorCtr="0" compatLnSpc="1">
              <a:prstTxWarp prst="textNoShape">
                <a:avLst/>
              </a:prstTxWarp>
              <a:noAutofit/>
            </a:bodyPr>
            <a:lstStyle/>
            <a:p>
              <a:endParaRPr lang="en-US"/>
            </a:p>
          </p:txBody>
        </p:sp>
      </p:grpSp>
      <p:sp>
        <p:nvSpPr>
          <p:cNvPr id="60" name="Freeform 20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4255163" y="2379531"/>
            <a:ext cx="3887741" cy="2521340"/>
          </a:xfrm>
          <a:custGeom>
            <a:avLst/>
            <a:gdLst>
              <a:gd name="T0" fmla="*/ 5919 w 6352"/>
              <a:gd name="T1" fmla="*/ 215 h 3745"/>
              <a:gd name="T2" fmla="*/ 3904 w 6352"/>
              <a:gd name="T3" fmla="*/ 2111 h 3745"/>
              <a:gd name="T4" fmla="*/ 3370 w 6352"/>
              <a:gd name="T5" fmla="*/ 1643 h 3745"/>
              <a:gd name="T6" fmla="*/ 2088 w 6352"/>
              <a:gd name="T7" fmla="*/ 2771 h 3745"/>
              <a:gd name="T8" fmla="*/ 1681 w 6352"/>
              <a:gd name="T9" fmla="*/ 2421 h 3745"/>
              <a:gd name="T10" fmla="*/ 0 w 6352"/>
              <a:gd name="T11" fmla="*/ 3745 h 3745"/>
              <a:gd name="T12" fmla="*/ 1669 w 6352"/>
              <a:gd name="T13" fmla="*/ 2648 h 3745"/>
              <a:gd name="T14" fmla="*/ 2069 w 6352"/>
              <a:gd name="T15" fmla="*/ 3000 h 3745"/>
              <a:gd name="T16" fmla="*/ 3384 w 6352"/>
              <a:gd name="T17" fmla="*/ 1903 h 3745"/>
              <a:gd name="T18" fmla="*/ 3928 w 6352"/>
              <a:gd name="T19" fmla="*/ 2348 h 3745"/>
              <a:gd name="T20" fmla="*/ 6087 w 6352"/>
              <a:gd name="T21" fmla="*/ 423 h 3745"/>
              <a:gd name="T22" fmla="*/ 6250 w 6352"/>
              <a:gd name="T23" fmla="*/ 581 h 3745"/>
              <a:gd name="T24" fmla="*/ 6352 w 6352"/>
              <a:gd name="T25" fmla="*/ 0 h 3745"/>
              <a:gd name="T26" fmla="*/ 5744 w 6352"/>
              <a:gd name="T27" fmla="*/ 66 h 3745"/>
              <a:gd name="T28" fmla="*/ 5919 w 6352"/>
              <a:gd name="T29" fmla="*/ 215 h 3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2" h="3745">
                <a:moveTo>
                  <a:pt x="5919" y="215"/>
                </a:moveTo>
                <a:lnTo>
                  <a:pt x="3904" y="2111"/>
                </a:lnTo>
                <a:lnTo>
                  <a:pt x="3370" y="1643"/>
                </a:lnTo>
                <a:lnTo>
                  <a:pt x="2088" y="2771"/>
                </a:lnTo>
                <a:lnTo>
                  <a:pt x="1681" y="2421"/>
                </a:lnTo>
                <a:lnTo>
                  <a:pt x="0" y="3745"/>
                </a:lnTo>
                <a:lnTo>
                  <a:pt x="1669" y="2648"/>
                </a:lnTo>
                <a:lnTo>
                  <a:pt x="2069" y="3000"/>
                </a:lnTo>
                <a:lnTo>
                  <a:pt x="3384" y="1903"/>
                </a:lnTo>
                <a:lnTo>
                  <a:pt x="3928" y="2348"/>
                </a:lnTo>
                <a:lnTo>
                  <a:pt x="6087" y="423"/>
                </a:lnTo>
                <a:lnTo>
                  <a:pt x="6250" y="581"/>
                </a:lnTo>
                <a:lnTo>
                  <a:pt x="6352" y="0"/>
                </a:lnTo>
                <a:lnTo>
                  <a:pt x="5744" y="66"/>
                </a:lnTo>
                <a:lnTo>
                  <a:pt x="5919" y="215"/>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8" name="组合 77"/>
          <p:cNvGrpSpPr/>
          <p:nvPr/>
        </p:nvGrpSpPr>
        <p:grpSpPr>
          <a:xfrm>
            <a:off x="818417" y="2073858"/>
            <a:ext cx="3171830" cy="3550335"/>
            <a:chOff x="818417" y="2073858"/>
            <a:chExt cx="3171830" cy="3550335"/>
          </a:xfrm>
        </p:grpSpPr>
        <p:sp>
          <p:nvSpPr>
            <p:cNvPr id="31" name="Rounded Rectangle 80"/>
            <p:cNvSpPr/>
            <p:nvPr/>
          </p:nvSpPr>
          <p:spPr>
            <a:xfrm>
              <a:off x="818417" y="2164864"/>
              <a:ext cx="788604" cy="3550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2014</a:t>
              </a:r>
            </a:p>
          </p:txBody>
        </p:sp>
        <p:sp>
          <p:nvSpPr>
            <p:cNvPr id="36" name="Rounded Rectangle 158"/>
            <p:cNvSpPr/>
            <p:nvPr/>
          </p:nvSpPr>
          <p:spPr>
            <a:xfrm>
              <a:off x="818417" y="3065866"/>
              <a:ext cx="788604" cy="35509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2015</a:t>
              </a:r>
            </a:p>
          </p:txBody>
        </p:sp>
        <p:sp>
          <p:nvSpPr>
            <p:cNvPr id="41" name="Rounded Rectangle 163"/>
            <p:cNvSpPr/>
            <p:nvPr/>
          </p:nvSpPr>
          <p:spPr>
            <a:xfrm>
              <a:off x="818417" y="3949759"/>
              <a:ext cx="788604" cy="35509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2016</a:t>
              </a:r>
            </a:p>
          </p:txBody>
        </p:sp>
        <p:sp>
          <p:nvSpPr>
            <p:cNvPr id="46" name="Rounded Rectangle 168"/>
            <p:cNvSpPr/>
            <p:nvPr/>
          </p:nvSpPr>
          <p:spPr>
            <a:xfrm>
              <a:off x="818417" y="4847894"/>
              <a:ext cx="788604" cy="35509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2017</a:t>
              </a:r>
            </a:p>
          </p:txBody>
        </p:sp>
        <p:grpSp>
          <p:nvGrpSpPr>
            <p:cNvPr id="66" name="组合 65"/>
            <p:cNvGrpSpPr/>
            <p:nvPr/>
          </p:nvGrpSpPr>
          <p:grpSpPr>
            <a:xfrm>
              <a:off x="1687509" y="2073858"/>
              <a:ext cx="2302738" cy="842419"/>
              <a:chOff x="1624009" y="2073858"/>
              <a:chExt cx="2302738" cy="842419"/>
            </a:xfrm>
          </p:grpSpPr>
          <p:sp>
            <p:nvSpPr>
              <p:cNvPr id="64" name="矩形 63"/>
              <p:cNvSpPr/>
              <p:nvPr/>
            </p:nvSpPr>
            <p:spPr>
              <a:xfrm>
                <a:off x="1624009" y="2380746"/>
                <a:ext cx="2302738" cy="535531"/>
              </a:xfrm>
              <a:prstGeom prst="rect">
                <a:avLst/>
              </a:prstGeom>
            </p:spPr>
            <p:txBody>
              <a:bodyPr wrap="square">
                <a:spAutoFit/>
              </a:bodyPr>
              <a:lstStyle/>
              <a:p>
                <a:pPr lvl="0">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a:t>
                </a:r>
              </a:p>
            </p:txBody>
          </p:sp>
          <p:sp>
            <p:nvSpPr>
              <p:cNvPr id="65" name="矩形 64"/>
              <p:cNvSpPr/>
              <p:nvPr/>
            </p:nvSpPr>
            <p:spPr>
              <a:xfrm>
                <a:off x="1624009" y="2073858"/>
                <a:ext cx="2302738" cy="362792"/>
              </a:xfrm>
              <a:prstGeom prst="rect">
                <a:avLst/>
              </a:prstGeom>
            </p:spPr>
            <p:txBody>
              <a:bodyPr wrap="square">
                <a:spAutoFit/>
              </a:bodyPr>
              <a:lstStyle/>
              <a:p>
                <a:pPr lvl="0">
                  <a:lnSpc>
                    <a:spcPct val="120000"/>
                  </a:lnSpc>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文字添加到此处</a:t>
                </a:r>
              </a:p>
            </p:txBody>
          </p:sp>
        </p:grpSp>
        <p:grpSp>
          <p:nvGrpSpPr>
            <p:cNvPr id="67" name="组合 66"/>
            <p:cNvGrpSpPr/>
            <p:nvPr/>
          </p:nvGrpSpPr>
          <p:grpSpPr>
            <a:xfrm>
              <a:off x="1687509" y="2976497"/>
              <a:ext cx="2302738" cy="842419"/>
              <a:chOff x="1624009" y="2073858"/>
              <a:chExt cx="2302738" cy="842419"/>
            </a:xfrm>
          </p:grpSpPr>
          <p:sp>
            <p:nvSpPr>
              <p:cNvPr id="68" name="矩形 67"/>
              <p:cNvSpPr/>
              <p:nvPr/>
            </p:nvSpPr>
            <p:spPr>
              <a:xfrm>
                <a:off x="1624009" y="2380746"/>
                <a:ext cx="2302738" cy="535531"/>
              </a:xfrm>
              <a:prstGeom prst="rect">
                <a:avLst/>
              </a:prstGeom>
            </p:spPr>
            <p:txBody>
              <a:bodyPr wrap="square">
                <a:spAutoFit/>
              </a:bodyPr>
              <a:lstStyle/>
              <a:p>
                <a:pPr lvl="0">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a:t>
                </a:r>
              </a:p>
            </p:txBody>
          </p:sp>
          <p:sp>
            <p:nvSpPr>
              <p:cNvPr id="69" name="矩形 68"/>
              <p:cNvSpPr/>
              <p:nvPr/>
            </p:nvSpPr>
            <p:spPr>
              <a:xfrm>
                <a:off x="1624009" y="2073858"/>
                <a:ext cx="2302738" cy="362792"/>
              </a:xfrm>
              <a:prstGeom prst="rect">
                <a:avLst/>
              </a:prstGeom>
            </p:spPr>
            <p:txBody>
              <a:bodyPr wrap="square">
                <a:spAutoFit/>
              </a:bodyPr>
              <a:lstStyle/>
              <a:p>
                <a:pPr lvl="0">
                  <a:lnSpc>
                    <a:spcPct val="120000"/>
                  </a:lnSpc>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文字添加到此处</a:t>
                </a:r>
              </a:p>
            </p:txBody>
          </p:sp>
        </p:grpSp>
        <p:grpSp>
          <p:nvGrpSpPr>
            <p:cNvPr id="70" name="组合 69"/>
            <p:cNvGrpSpPr/>
            <p:nvPr/>
          </p:nvGrpSpPr>
          <p:grpSpPr>
            <a:xfrm>
              <a:off x="1687509" y="3879136"/>
              <a:ext cx="2302738" cy="842419"/>
              <a:chOff x="1624009" y="2073858"/>
              <a:chExt cx="2302738" cy="842419"/>
            </a:xfrm>
          </p:grpSpPr>
          <p:sp>
            <p:nvSpPr>
              <p:cNvPr id="71" name="矩形 70"/>
              <p:cNvSpPr/>
              <p:nvPr/>
            </p:nvSpPr>
            <p:spPr>
              <a:xfrm>
                <a:off x="1624009" y="2380746"/>
                <a:ext cx="2302738" cy="535531"/>
              </a:xfrm>
              <a:prstGeom prst="rect">
                <a:avLst/>
              </a:prstGeom>
            </p:spPr>
            <p:txBody>
              <a:bodyPr wrap="square">
                <a:spAutoFit/>
              </a:bodyPr>
              <a:lstStyle/>
              <a:p>
                <a:pPr lvl="0">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a:t>
                </a:r>
              </a:p>
            </p:txBody>
          </p:sp>
          <p:sp>
            <p:nvSpPr>
              <p:cNvPr id="72" name="矩形 71"/>
              <p:cNvSpPr/>
              <p:nvPr/>
            </p:nvSpPr>
            <p:spPr>
              <a:xfrm>
                <a:off x="1624009" y="2073858"/>
                <a:ext cx="2302738" cy="362792"/>
              </a:xfrm>
              <a:prstGeom prst="rect">
                <a:avLst/>
              </a:prstGeom>
            </p:spPr>
            <p:txBody>
              <a:bodyPr wrap="square">
                <a:spAutoFit/>
              </a:bodyPr>
              <a:lstStyle/>
              <a:p>
                <a:pPr lvl="0">
                  <a:lnSpc>
                    <a:spcPct val="120000"/>
                  </a:lnSpc>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文字添加到此处</a:t>
                </a:r>
              </a:p>
            </p:txBody>
          </p:sp>
        </p:grpSp>
        <p:grpSp>
          <p:nvGrpSpPr>
            <p:cNvPr id="73" name="组合 72"/>
            <p:cNvGrpSpPr/>
            <p:nvPr/>
          </p:nvGrpSpPr>
          <p:grpSpPr>
            <a:xfrm>
              <a:off x="1687509" y="4781774"/>
              <a:ext cx="2302738" cy="842419"/>
              <a:chOff x="1624009" y="2073858"/>
              <a:chExt cx="2302738" cy="842419"/>
            </a:xfrm>
          </p:grpSpPr>
          <p:sp>
            <p:nvSpPr>
              <p:cNvPr id="74" name="矩形 73"/>
              <p:cNvSpPr/>
              <p:nvPr/>
            </p:nvSpPr>
            <p:spPr>
              <a:xfrm>
                <a:off x="1624009" y="2380746"/>
                <a:ext cx="2302738" cy="535531"/>
              </a:xfrm>
              <a:prstGeom prst="rect">
                <a:avLst/>
              </a:prstGeom>
            </p:spPr>
            <p:txBody>
              <a:bodyPr wrap="square">
                <a:spAutoFit/>
              </a:bodyPr>
              <a:lstStyle/>
              <a:p>
                <a:pPr lvl="0">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a:t>
                </a:r>
              </a:p>
            </p:txBody>
          </p:sp>
          <p:sp>
            <p:nvSpPr>
              <p:cNvPr id="75" name="矩形 74"/>
              <p:cNvSpPr/>
              <p:nvPr/>
            </p:nvSpPr>
            <p:spPr>
              <a:xfrm>
                <a:off x="1624009" y="2073858"/>
                <a:ext cx="2302738" cy="362792"/>
              </a:xfrm>
              <a:prstGeom prst="rect">
                <a:avLst/>
              </a:prstGeom>
            </p:spPr>
            <p:txBody>
              <a:bodyPr wrap="square">
                <a:spAutoFit/>
              </a:bodyPr>
              <a:lstStyle/>
              <a:p>
                <a:pPr lvl="0">
                  <a:lnSpc>
                    <a:spcPct val="120000"/>
                  </a:lnSpc>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文字添加到此处</a:t>
                </a:r>
              </a:p>
            </p:txBody>
          </p:sp>
        </p:grpSp>
      </p:grpSp>
      <p:grpSp>
        <p:nvGrpSpPr>
          <p:cNvPr id="79" name="组合 78"/>
          <p:cNvGrpSpPr/>
          <p:nvPr/>
        </p:nvGrpSpPr>
        <p:grpSpPr>
          <a:xfrm>
            <a:off x="8458756" y="2255142"/>
            <a:ext cx="3314023" cy="2891553"/>
            <a:chOff x="8458756" y="2255142"/>
            <a:chExt cx="3314023" cy="2891553"/>
          </a:xfrm>
        </p:grpSpPr>
        <p:sp>
          <p:nvSpPr>
            <p:cNvPr id="76" name="矩形 75"/>
            <p:cNvSpPr/>
            <p:nvPr/>
          </p:nvSpPr>
          <p:spPr>
            <a:xfrm>
              <a:off x="8458756" y="2871007"/>
              <a:ext cx="2927882" cy="2275688"/>
            </a:xfrm>
            <a:prstGeom prst="rect">
              <a:avLst/>
            </a:prstGeom>
          </p:spPr>
          <p:txBody>
            <a:bodyPr wrap="square">
              <a:spAutoFit/>
            </a:bodyPr>
            <a:lstStyle/>
            <a:p>
              <a:pPr lvl="0">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的文字进行添加也可以复制您的文字粘贴到此处您的文字添加到此处您的文字添加到此处，可以通过单击此处删除此处的文字进行添加也可以复制您的文字粘贴到此处您的文字添加到此处您的文字添加到此处，可以通过单击此处删除此处的文字进行添加也可以复制</a:t>
              </a:r>
            </a:p>
          </p:txBody>
        </p:sp>
        <p:sp>
          <p:nvSpPr>
            <p:cNvPr id="50" name="Rounded Rectangle 17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p:nvPr/>
          </p:nvSpPr>
          <p:spPr>
            <a:xfrm>
              <a:off x="8502449" y="2255142"/>
              <a:ext cx="954210" cy="42965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2018</a:t>
              </a:r>
            </a:p>
          </p:txBody>
        </p:sp>
        <p:sp>
          <p:nvSpPr>
            <p:cNvPr id="77" name="矩形 76"/>
            <p:cNvSpPr/>
            <p:nvPr/>
          </p:nvSpPr>
          <p:spPr>
            <a:xfrm>
              <a:off x="9470041" y="2338558"/>
              <a:ext cx="2302738" cy="362792"/>
            </a:xfrm>
            <a:prstGeom prst="rect">
              <a:avLst/>
            </a:prstGeom>
          </p:spPr>
          <p:txBody>
            <a:bodyPr wrap="square">
              <a:spAutoFit/>
            </a:bodyPr>
            <a:lstStyle/>
            <a:p>
              <a:pPr lvl="0">
                <a:lnSpc>
                  <a:spcPct val="120000"/>
                </a:lnSpc>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文字添加到此处</a:t>
              </a:r>
            </a:p>
          </p:txBody>
        </p:sp>
      </p:grpSp>
      <p:sp>
        <p:nvSpPr>
          <p:cNvPr id="61" name="矩形 60"/>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568811" y="299314"/>
            <a:ext cx="9517429" cy="646331"/>
            <a:chOff x="2187969" y="280264"/>
            <a:chExt cx="9517429" cy="646331"/>
          </a:xfrm>
        </p:grpSpPr>
        <p:sp>
          <p:nvSpPr>
            <p:cNvPr id="80" name="文本框 79"/>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发展规划</a:t>
              </a:r>
            </a:p>
          </p:txBody>
        </p:sp>
        <p:sp>
          <p:nvSpPr>
            <p:cNvPr id="81" name="文本框 80"/>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35824026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par>
                              <p:cTn id="12" fill="hold">
                                <p:stCondLst>
                                  <p:cond delay="1000"/>
                                </p:stCondLst>
                                <p:childTnLst>
                                  <p:par>
                                    <p:cTn id="13" presetID="2" presetClass="entr" presetSubtype="12" fill="hold" nodeType="afterEffect" p14:presetBounceEnd="44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4000">
                                          <p:cBhvr additive="base">
                                            <p:cTn id="15" dur="500" fill="hold"/>
                                            <p:tgtEl>
                                              <p:spTgt spid="2"/>
                                            </p:tgtEl>
                                            <p:attrNameLst>
                                              <p:attrName>ppt_x</p:attrName>
                                            </p:attrNameLst>
                                          </p:cBhvr>
                                          <p:tavLst>
                                            <p:tav tm="0">
                                              <p:val>
                                                <p:strVal val="0-#ppt_w/2"/>
                                              </p:val>
                                            </p:tav>
                                            <p:tav tm="100000">
                                              <p:val>
                                                <p:strVal val="#ppt_x"/>
                                              </p:val>
                                            </p:tav>
                                          </p:tavLst>
                                        </p:anim>
                                        <p:anim calcmode="lin" valueType="num" p14:bounceEnd="44000">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par>
                              <p:cTn id="12" fill="hold">
                                <p:stCondLst>
                                  <p:cond delay="1000"/>
                                </p:stCondLst>
                                <p:childTnLst>
                                  <p:par>
                                    <p:cTn id="13" presetID="2" presetClass="entr" presetSubtype="1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2032000"/>
            <a:ext cx="12192000" cy="2882900"/>
            <a:chOff x="0" y="2032000"/>
            <a:chExt cx="12192000" cy="2882900"/>
          </a:xfrm>
        </p:grpSpPr>
        <p:pic>
          <p:nvPicPr>
            <p:cNvPr id="42" name="图片 41"/>
            <p:cNvPicPr>
              <a:picLocks noChangeAspect="1"/>
            </p:cNvPicPr>
            <p:nvPr/>
          </p:nvPicPr>
          <p:blipFill rotWithShape="1">
            <a:blip r:embed="rId3">
              <a:extLst>
                <a:ext uri="{28A0092B-C50C-407E-A947-70E740481C1C}">
                  <a14:useLocalDpi xmlns:a14="http://schemas.microsoft.com/office/drawing/2010/main" val="0"/>
                </a:ext>
              </a:extLst>
            </a:blip>
            <a:srcRect t="30903" b="29687"/>
            <a:stretch/>
          </p:blipFill>
          <p:spPr>
            <a:xfrm>
              <a:off x="0" y="2032000"/>
              <a:ext cx="12192000" cy="2882900"/>
            </a:xfrm>
            <a:prstGeom prst="rect">
              <a:avLst/>
            </a:prstGeom>
          </p:spPr>
        </p:pic>
        <p:sp>
          <p:nvSpPr>
            <p:cNvPr id="19" name="矩形 18"/>
            <p:cNvSpPr/>
            <p:nvPr/>
          </p:nvSpPr>
          <p:spPr>
            <a:xfrm>
              <a:off x="0" y="2032000"/>
              <a:ext cx="12192000" cy="2882900"/>
            </a:xfrm>
            <a:prstGeom prst="rect">
              <a:avLst/>
            </a:prstGeom>
            <a:gradFill flip="none" rotWithShape="1">
              <a:gsLst>
                <a:gs pos="0">
                  <a:schemeClr val="accent1">
                    <a:alpha val="79000"/>
                  </a:schemeClr>
                </a:gs>
                <a:gs pos="100000">
                  <a:schemeClr val="accent5">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58900" y="3511550"/>
              <a:ext cx="1905000" cy="978729"/>
            </a:xfrm>
            <a:prstGeom prst="rect">
              <a:avLst/>
            </a:prstGeom>
          </p:spPr>
          <p:txBody>
            <a:bodyPr wrap="square">
              <a:spAutoFit/>
            </a:bodyPr>
            <a:lstStyle/>
            <a:p>
              <a:pPr lvl="0" algn="ct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您的文字添加到此处，可以通过单击此处删除此处的文字进行添加，也可以复制您的文字粘贴到此处</a:t>
              </a:r>
            </a:p>
          </p:txBody>
        </p:sp>
        <p:sp>
          <p:nvSpPr>
            <p:cNvPr id="12" name="矩形 11"/>
            <p:cNvSpPr/>
            <p:nvPr/>
          </p:nvSpPr>
          <p:spPr>
            <a:xfrm>
              <a:off x="3886200" y="3511550"/>
              <a:ext cx="1905000" cy="978729"/>
            </a:xfrm>
            <a:prstGeom prst="rect">
              <a:avLst/>
            </a:prstGeom>
          </p:spPr>
          <p:txBody>
            <a:bodyPr wrap="square">
              <a:spAutoFit/>
            </a:bodyPr>
            <a:lstStyle/>
            <a:p>
              <a:pPr lvl="0" algn="ct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您的文字添加到此处，可以通过单击此处删除此处的文字进行添加，也可以复制您的文字粘贴到此处</a:t>
              </a:r>
            </a:p>
          </p:txBody>
        </p:sp>
        <p:sp>
          <p:nvSpPr>
            <p:cNvPr id="13" name="矩形 12"/>
            <p:cNvSpPr/>
            <p:nvPr/>
          </p:nvSpPr>
          <p:spPr>
            <a:xfrm>
              <a:off x="6426200" y="3511550"/>
              <a:ext cx="1905000" cy="978729"/>
            </a:xfrm>
            <a:prstGeom prst="rect">
              <a:avLst/>
            </a:prstGeom>
          </p:spPr>
          <p:txBody>
            <a:bodyPr wrap="square">
              <a:spAutoFit/>
            </a:bodyPr>
            <a:lstStyle/>
            <a:p>
              <a:pPr lvl="0" algn="ct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您的文字添加到此处，可以通过单击此处删除此处的文字进行添加，也可以复制您的文字粘贴到此处</a:t>
              </a:r>
            </a:p>
          </p:txBody>
        </p:sp>
        <p:sp>
          <p:nvSpPr>
            <p:cNvPr id="14" name="矩形 13"/>
            <p:cNvSpPr/>
            <p:nvPr/>
          </p:nvSpPr>
          <p:spPr>
            <a:xfrm>
              <a:off x="8940800" y="3511550"/>
              <a:ext cx="1905000" cy="978729"/>
            </a:xfrm>
            <a:prstGeom prst="rect">
              <a:avLst/>
            </a:prstGeom>
          </p:spPr>
          <p:txBody>
            <a:bodyPr wrap="square">
              <a:spAutoFit/>
            </a:bodyPr>
            <a:lstStyle/>
            <a:p>
              <a:pPr lvl="0" algn="ct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您的文字添加到此处，可以通过单击此处删除此处的文字进行添加，也可以复制您的文字粘贴到此处</a:t>
              </a:r>
            </a:p>
          </p:txBody>
        </p:sp>
        <p:sp>
          <p:nvSpPr>
            <p:cNvPr id="15" name="矩形 14"/>
            <p:cNvSpPr/>
            <p:nvPr/>
          </p:nvSpPr>
          <p:spPr>
            <a:xfrm>
              <a:off x="1358900" y="3061529"/>
              <a:ext cx="1905000" cy="328936"/>
            </a:xfrm>
            <a:prstGeom prst="rect">
              <a:avLst/>
            </a:prstGeom>
          </p:spPr>
          <p:txBody>
            <a:bodyPr wrap="square">
              <a:spAutoFit/>
            </a:bodyPr>
            <a:lstStyle/>
            <a:p>
              <a:pPr lvl="0" algn="ct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文字添加到此处</a:t>
              </a:r>
            </a:p>
          </p:txBody>
        </p:sp>
        <p:sp>
          <p:nvSpPr>
            <p:cNvPr id="16" name="矩形 15"/>
            <p:cNvSpPr/>
            <p:nvPr/>
          </p:nvSpPr>
          <p:spPr>
            <a:xfrm>
              <a:off x="3886200" y="3061529"/>
              <a:ext cx="1905000" cy="328936"/>
            </a:xfrm>
            <a:prstGeom prst="rect">
              <a:avLst/>
            </a:prstGeom>
          </p:spPr>
          <p:txBody>
            <a:bodyPr wrap="square">
              <a:spAutoFit/>
            </a:bodyPr>
            <a:lstStyle/>
            <a:p>
              <a:pPr lvl="0" algn="ct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文字添加到此处</a:t>
              </a:r>
            </a:p>
          </p:txBody>
        </p:sp>
        <p:sp>
          <p:nvSpPr>
            <p:cNvPr id="17" name="矩形 16"/>
            <p:cNvSpPr/>
            <p:nvPr/>
          </p:nvSpPr>
          <p:spPr>
            <a:xfrm>
              <a:off x="6426200" y="3061529"/>
              <a:ext cx="1905000" cy="328936"/>
            </a:xfrm>
            <a:prstGeom prst="rect">
              <a:avLst/>
            </a:prstGeom>
          </p:spPr>
          <p:txBody>
            <a:bodyPr wrap="square">
              <a:spAutoFit/>
            </a:bodyPr>
            <a:lstStyle/>
            <a:p>
              <a:pPr lvl="0" algn="ct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文字添加到此处</a:t>
              </a:r>
            </a:p>
          </p:txBody>
        </p:sp>
        <p:sp>
          <p:nvSpPr>
            <p:cNvPr id="18" name="矩形 17"/>
            <p:cNvSpPr/>
            <p:nvPr/>
          </p:nvSpPr>
          <p:spPr>
            <a:xfrm>
              <a:off x="8940800" y="3061529"/>
              <a:ext cx="1905000" cy="328936"/>
            </a:xfrm>
            <a:prstGeom prst="rect">
              <a:avLst/>
            </a:prstGeom>
          </p:spPr>
          <p:txBody>
            <a:bodyPr wrap="square">
              <a:spAutoFit/>
            </a:bodyPr>
            <a:lstStyle/>
            <a:p>
              <a:pPr lvl="0" algn="ct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文字添加到此处</a:t>
              </a:r>
            </a:p>
          </p:txBody>
        </p:sp>
        <p:grpSp>
          <p:nvGrpSpPr>
            <p:cNvPr id="20" name="组合 19"/>
            <p:cNvGrpSpPr/>
            <p:nvPr/>
          </p:nvGrpSpPr>
          <p:grpSpPr>
            <a:xfrm>
              <a:off x="2152059" y="2589666"/>
              <a:ext cx="318682" cy="274214"/>
              <a:chOff x="495301" y="523876"/>
              <a:chExt cx="546101" cy="469900"/>
            </a:xfrm>
          </p:grpSpPr>
          <p:sp>
            <p:nvSpPr>
              <p:cNvPr id="21" name="Freeform 5"/>
              <p:cNvSpPr>
                <a:spLocks/>
              </p:cNvSpPr>
              <p:nvPr/>
            </p:nvSpPr>
            <p:spPr bwMode="auto">
              <a:xfrm>
                <a:off x="606426" y="631826"/>
                <a:ext cx="434975" cy="361950"/>
              </a:xfrm>
              <a:custGeom>
                <a:avLst/>
                <a:gdLst>
                  <a:gd name="T0" fmla="*/ 153 w 153"/>
                  <a:gd name="T1" fmla="*/ 121 h 127"/>
                  <a:gd name="T2" fmla="*/ 147 w 153"/>
                  <a:gd name="T3" fmla="*/ 127 h 127"/>
                  <a:gd name="T4" fmla="*/ 6 w 153"/>
                  <a:gd name="T5" fmla="*/ 127 h 127"/>
                  <a:gd name="T6" fmla="*/ 0 w 153"/>
                  <a:gd name="T7" fmla="*/ 121 h 127"/>
                  <a:gd name="T8" fmla="*/ 0 w 153"/>
                  <a:gd name="T9" fmla="*/ 6 h 127"/>
                  <a:gd name="T10" fmla="*/ 6 w 153"/>
                  <a:gd name="T11" fmla="*/ 0 h 127"/>
                  <a:gd name="T12" fmla="*/ 147 w 153"/>
                  <a:gd name="T13" fmla="*/ 0 h 127"/>
                  <a:gd name="T14" fmla="*/ 153 w 153"/>
                  <a:gd name="T15" fmla="*/ 6 h 127"/>
                  <a:gd name="T16" fmla="*/ 153 w 153"/>
                  <a:gd name="T17"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27">
                    <a:moveTo>
                      <a:pt x="153" y="121"/>
                    </a:moveTo>
                    <a:cubicBezTo>
                      <a:pt x="153" y="124"/>
                      <a:pt x="151" y="127"/>
                      <a:pt x="147" y="127"/>
                    </a:cubicBezTo>
                    <a:cubicBezTo>
                      <a:pt x="6" y="127"/>
                      <a:pt x="6" y="127"/>
                      <a:pt x="6" y="127"/>
                    </a:cubicBezTo>
                    <a:cubicBezTo>
                      <a:pt x="2" y="127"/>
                      <a:pt x="0" y="124"/>
                      <a:pt x="0" y="121"/>
                    </a:cubicBezTo>
                    <a:cubicBezTo>
                      <a:pt x="0" y="6"/>
                      <a:pt x="0" y="6"/>
                      <a:pt x="0" y="6"/>
                    </a:cubicBezTo>
                    <a:cubicBezTo>
                      <a:pt x="0" y="3"/>
                      <a:pt x="2" y="0"/>
                      <a:pt x="6" y="0"/>
                    </a:cubicBezTo>
                    <a:cubicBezTo>
                      <a:pt x="147" y="0"/>
                      <a:pt x="147" y="0"/>
                      <a:pt x="147" y="0"/>
                    </a:cubicBezTo>
                    <a:cubicBezTo>
                      <a:pt x="151" y="0"/>
                      <a:pt x="153" y="3"/>
                      <a:pt x="153" y="6"/>
                    </a:cubicBezTo>
                    <a:lnTo>
                      <a:pt x="153" y="121"/>
                    </a:lnTo>
                    <a:close/>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495301" y="523876"/>
                <a:ext cx="438150" cy="361950"/>
              </a:xfrm>
              <a:custGeom>
                <a:avLst/>
                <a:gdLst>
                  <a:gd name="T0" fmla="*/ 20 w 154"/>
                  <a:gd name="T1" fmla="*/ 127 h 127"/>
                  <a:gd name="T2" fmla="*/ 7 w 154"/>
                  <a:gd name="T3" fmla="*/ 127 h 127"/>
                  <a:gd name="T4" fmla="*/ 0 w 154"/>
                  <a:gd name="T5" fmla="*/ 121 h 127"/>
                  <a:gd name="T6" fmla="*/ 0 w 154"/>
                  <a:gd name="T7" fmla="*/ 6 h 127"/>
                  <a:gd name="T8" fmla="*/ 7 w 154"/>
                  <a:gd name="T9" fmla="*/ 0 h 127"/>
                  <a:gd name="T10" fmla="*/ 148 w 154"/>
                  <a:gd name="T11" fmla="*/ 0 h 127"/>
                  <a:gd name="T12" fmla="*/ 154 w 154"/>
                  <a:gd name="T13" fmla="*/ 6 h 127"/>
                  <a:gd name="T14" fmla="*/ 154 w 154"/>
                  <a:gd name="T15" fmla="*/ 2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27">
                    <a:moveTo>
                      <a:pt x="20" y="127"/>
                    </a:moveTo>
                    <a:cubicBezTo>
                      <a:pt x="7" y="127"/>
                      <a:pt x="7" y="127"/>
                      <a:pt x="7" y="127"/>
                    </a:cubicBezTo>
                    <a:cubicBezTo>
                      <a:pt x="3" y="127"/>
                      <a:pt x="0" y="124"/>
                      <a:pt x="0" y="121"/>
                    </a:cubicBezTo>
                    <a:cubicBezTo>
                      <a:pt x="0" y="6"/>
                      <a:pt x="0" y="6"/>
                      <a:pt x="0" y="6"/>
                    </a:cubicBezTo>
                    <a:cubicBezTo>
                      <a:pt x="0" y="2"/>
                      <a:pt x="3" y="0"/>
                      <a:pt x="7" y="0"/>
                    </a:cubicBezTo>
                    <a:cubicBezTo>
                      <a:pt x="148" y="0"/>
                      <a:pt x="148" y="0"/>
                      <a:pt x="148" y="0"/>
                    </a:cubicBezTo>
                    <a:cubicBezTo>
                      <a:pt x="151" y="0"/>
                      <a:pt x="154" y="2"/>
                      <a:pt x="154" y="6"/>
                    </a:cubicBezTo>
                    <a:cubicBezTo>
                      <a:pt x="154" y="20"/>
                      <a:pt x="154" y="20"/>
                      <a:pt x="154" y="20"/>
                    </a:cubicBezTo>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646114" y="831851"/>
                <a:ext cx="395288" cy="161925"/>
              </a:xfrm>
              <a:custGeom>
                <a:avLst/>
                <a:gdLst>
                  <a:gd name="T0" fmla="*/ 0 w 249"/>
                  <a:gd name="T1" fmla="*/ 102 h 102"/>
                  <a:gd name="T2" fmla="*/ 102 w 249"/>
                  <a:gd name="T3" fmla="*/ 0 h 102"/>
                  <a:gd name="T4" fmla="*/ 147 w 249"/>
                  <a:gd name="T5" fmla="*/ 48 h 102"/>
                  <a:gd name="T6" fmla="*/ 194 w 249"/>
                  <a:gd name="T7" fmla="*/ 0 h 102"/>
                  <a:gd name="T8" fmla="*/ 249 w 249"/>
                  <a:gd name="T9" fmla="*/ 48 h 102"/>
                </a:gdLst>
                <a:ahLst/>
                <a:cxnLst>
                  <a:cxn ang="0">
                    <a:pos x="T0" y="T1"/>
                  </a:cxn>
                  <a:cxn ang="0">
                    <a:pos x="T2" y="T3"/>
                  </a:cxn>
                  <a:cxn ang="0">
                    <a:pos x="T4" y="T5"/>
                  </a:cxn>
                  <a:cxn ang="0">
                    <a:pos x="T6" y="T7"/>
                  </a:cxn>
                  <a:cxn ang="0">
                    <a:pos x="T8" y="T9"/>
                  </a:cxn>
                </a:cxnLst>
                <a:rect l="0" t="0" r="r" b="b"/>
                <a:pathLst>
                  <a:path w="249" h="102">
                    <a:moveTo>
                      <a:pt x="0" y="102"/>
                    </a:moveTo>
                    <a:lnTo>
                      <a:pt x="102" y="0"/>
                    </a:lnTo>
                    <a:lnTo>
                      <a:pt x="147" y="48"/>
                    </a:lnTo>
                    <a:lnTo>
                      <a:pt x="194" y="0"/>
                    </a:lnTo>
                    <a:lnTo>
                      <a:pt x="249" y="48"/>
                    </a:lnTo>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8"/>
              <p:cNvSpPr>
                <a:spLocks noChangeArrowheads="1"/>
              </p:cNvSpPr>
              <p:nvPr/>
            </p:nvSpPr>
            <p:spPr bwMode="auto">
              <a:xfrm>
                <a:off x="666751" y="717551"/>
                <a:ext cx="84138" cy="85725"/>
              </a:xfrm>
              <a:prstGeom prst="ellipse">
                <a:avLst/>
              </a:pr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7219359" y="2547149"/>
              <a:ext cx="318681" cy="315902"/>
              <a:chOff x="5229226" y="484188"/>
              <a:chExt cx="546100" cy="541338"/>
            </a:xfrm>
          </p:grpSpPr>
          <p:sp>
            <p:nvSpPr>
              <p:cNvPr id="26" name="Freeform 20"/>
              <p:cNvSpPr>
                <a:spLocks/>
              </p:cNvSpPr>
              <p:nvPr/>
            </p:nvSpPr>
            <p:spPr bwMode="auto">
              <a:xfrm>
                <a:off x="5229226" y="538163"/>
                <a:ext cx="546100" cy="487363"/>
              </a:xfrm>
              <a:custGeom>
                <a:avLst/>
                <a:gdLst>
                  <a:gd name="T0" fmla="*/ 157 w 192"/>
                  <a:gd name="T1" fmla="*/ 0 h 171"/>
                  <a:gd name="T2" fmla="*/ 188 w 192"/>
                  <a:gd name="T3" fmla="*/ 0 h 171"/>
                  <a:gd name="T4" fmla="*/ 192 w 192"/>
                  <a:gd name="T5" fmla="*/ 4 h 171"/>
                  <a:gd name="T6" fmla="*/ 192 w 192"/>
                  <a:gd name="T7" fmla="*/ 168 h 171"/>
                  <a:gd name="T8" fmla="*/ 188 w 192"/>
                  <a:gd name="T9" fmla="*/ 171 h 171"/>
                  <a:gd name="T10" fmla="*/ 3 w 192"/>
                  <a:gd name="T11" fmla="*/ 171 h 171"/>
                  <a:gd name="T12" fmla="*/ 0 w 192"/>
                  <a:gd name="T13" fmla="*/ 168 h 171"/>
                  <a:gd name="T14" fmla="*/ 0 w 192"/>
                  <a:gd name="T15" fmla="*/ 4 h 171"/>
                  <a:gd name="T16" fmla="*/ 3 w 192"/>
                  <a:gd name="T17" fmla="*/ 0 h 171"/>
                  <a:gd name="T18" fmla="*/ 34 w 192"/>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71">
                    <a:moveTo>
                      <a:pt x="157" y="0"/>
                    </a:moveTo>
                    <a:cubicBezTo>
                      <a:pt x="188" y="0"/>
                      <a:pt x="188" y="0"/>
                      <a:pt x="188" y="0"/>
                    </a:cubicBezTo>
                    <a:cubicBezTo>
                      <a:pt x="190" y="0"/>
                      <a:pt x="192" y="2"/>
                      <a:pt x="192" y="4"/>
                    </a:cubicBezTo>
                    <a:cubicBezTo>
                      <a:pt x="192" y="168"/>
                      <a:pt x="192" y="168"/>
                      <a:pt x="192" y="168"/>
                    </a:cubicBezTo>
                    <a:cubicBezTo>
                      <a:pt x="192" y="170"/>
                      <a:pt x="190" y="171"/>
                      <a:pt x="188" y="171"/>
                    </a:cubicBezTo>
                    <a:cubicBezTo>
                      <a:pt x="3" y="171"/>
                      <a:pt x="3" y="171"/>
                      <a:pt x="3" y="171"/>
                    </a:cubicBezTo>
                    <a:cubicBezTo>
                      <a:pt x="1" y="171"/>
                      <a:pt x="0" y="170"/>
                      <a:pt x="0" y="168"/>
                    </a:cubicBezTo>
                    <a:cubicBezTo>
                      <a:pt x="0" y="4"/>
                      <a:pt x="0" y="4"/>
                      <a:pt x="0" y="4"/>
                    </a:cubicBezTo>
                    <a:cubicBezTo>
                      <a:pt x="0" y="2"/>
                      <a:pt x="1" y="0"/>
                      <a:pt x="3" y="0"/>
                    </a:cubicBezTo>
                    <a:cubicBezTo>
                      <a:pt x="34" y="0"/>
                      <a:pt x="34" y="0"/>
                      <a:pt x="34" y="0"/>
                    </a:cubicBezTo>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1"/>
              <p:cNvSpPr>
                <a:spLocks noChangeShapeType="1"/>
              </p:cNvSpPr>
              <p:nvPr/>
            </p:nvSpPr>
            <p:spPr bwMode="auto">
              <a:xfrm>
                <a:off x="5229226" y="688976"/>
                <a:ext cx="546100" cy="0"/>
              </a:xfrm>
              <a:prstGeom prst="line">
                <a:avLst/>
              </a:prstGeom>
              <a:noFill/>
              <a:ln w="2381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
              <p:cNvSpPr>
                <a:spLocks/>
              </p:cNvSpPr>
              <p:nvPr/>
            </p:nvSpPr>
            <p:spPr bwMode="auto">
              <a:xfrm>
                <a:off x="5337176" y="484188"/>
                <a:ext cx="77788" cy="103188"/>
              </a:xfrm>
              <a:custGeom>
                <a:avLst/>
                <a:gdLst>
                  <a:gd name="T0" fmla="*/ 27 w 27"/>
                  <a:gd name="T1" fmla="*/ 33 h 36"/>
                  <a:gd name="T2" fmla="*/ 24 w 27"/>
                  <a:gd name="T3" fmla="*/ 36 h 36"/>
                  <a:gd name="T4" fmla="*/ 3 w 27"/>
                  <a:gd name="T5" fmla="*/ 36 h 36"/>
                  <a:gd name="T6" fmla="*/ 0 w 27"/>
                  <a:gd name="T7" fmla="*/ 33 h 36"/>
                  <a:gd name="T8" fmla="*/ 0 w 27"/>
                  <a:gd name="T9" fmla="*/ 3 h 36"/>
                  <a:gd name="T10" fmla="*/ 3 w 27"/>
                  <a:gd name="T11" fmla="*/ 0 h 36"/>
                  <a:gd name="T12" fmla="*/ 24 w 27"/>
                  <a:gd name="T13" fmla="*/ 0 h 36"/>
                  <a:gd name="T14" fmla="*/ 27 w 27"/>
                  <a:gd name="T15" fmla="*/ 3 h 36"/>
                  <a:gd name="T16" fmla="*/ 27 w 27"/>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6">
                    <a:moveTo>
                      <a:pt x="27" y="33"/>
                    </a:moveTo>
                    <a:cubicBezTo>
                      <a:pt x="27" y="35"/>
                      <a:pt x="26" y="36"/>
                      <a:pt x="24" y="36"/>
                    </a:cubicBezTo>
                    <a:cubicBezTo>
                      <a:pt x="3" y="36"/>
                      <a:pt x="3" y="36"/>
                      <a:pt x="3" y="36"/>
                    </a:cubicBezTo>
                    <a:cubicBezTo>
                      <a:pt x="1" y="36"/>
                      <a:pt x="0" y="35"/>
                      <a:pt x="0" y="33"/>
                    </a:cubicBezTo>
                    <a:cubicBezTo>
                      <a:pt x="0" y="3"/>
                      <a:pt x="0" y="3"/>
                      <a:pt x="0" y="3"/>
                    </a:cubicBezTo>
                    <a:cubicBezTo>
                      <a:pt x="0" y="1"/>
                      <a:pt x="1" y="0"/>
                      <a:pt x="3" y="0"/>
                    </a:cubicBezTo>
                    <a:cubicBezTo>
                      <a:pt x="24" y="0"/>
                      <a:pt x="24" y="0"/>
                      <a:pt x="24" y="0"/>
                    </a:cubicBezTo>
                    <a:cubicBezTo>
                      <a:pt x="26" y="0"/>
                      <a:pt x="27" y="1"/>
                      <a:pt x="27" y="3"/>
                    </a:cubicBezTo>
                    <a:lnTo>
                      <a:pt x="27" y="33"/>
                    </a:lnTo>
                    <a:close/>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p:cNvSpPr>
                <a:spLocks/>
              </p:cNvSpPr>
              <p:nvPr/>
            </p:nvSpPr>
            <p:spPr bwMode="auto">
              <a:xfrm>
                <a:off x="5588001" y="484188"/>
                <a:ext cx="76200" cy="103188"/>
              </a:xfrm>
              <a:custGeom>
                <a:avLst/>
                <a:gdLst>
                  <a:gd name="T0" fmla="*/ 27 w 27"/>
                  <a:gd name="T1" fmla="*/ 33 h 36"/>
                  <a:gd name="T2" fmla="*/ 24 w 27"/>
                  <a:gd name="T3" fmla="*/ 36 h 36"/>
                  <a:gd name="T4" fmla="*/ 3 w 27"/>
                  <a:gd name="T5" fmla="*/ 36 h 36"/>
                  <a:gd name="T6" fmla="*/ 0 w 27"/>
                  <a:gd name="T7" fmla="*/ 33 h 36"/>
                  <a:gd name="T8" fmla="*/ 0 w 27"/>
                  <a:gd name="T9" fmla="*/ 3 h 36"/>
                  <a:gd name="T10" fmla="*/ 3 w 27"/>
                  <a:gd name="T11" fmla="*/ 0 h 36"/>
                  <a:gd name="T12" fmla="*/ 24 w 27"/>
                  <a:gd name="T13" fmla="*/ 0 h 36"/>
                  <a:gd name="T14" fmla="*/ 27 w 27"/>
                  <a:gd name="T15" fmla="*/ 3 h 36"/>
                  <a:gd name="T16" fmla="*/ 27 w 27"/>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6">
                    <a:moveTo>
                      <a:pt x="27" y="33"/>
                    </a:moveTo>
                    <a:cubicBezTo>
                      <a:pt x="27" y="35"/>
                      <a:pt x="26" y="36"/>
                      <a:pt x="24" y="36"/>
                    </a:cubicBezTo>
                    <a:cubicBezTo>
                      <a:pt x="3" y="36"/>
                      <a:pt x="3" y="36"/>
                      <a:pt x="3" y="36"/>
                    </a:cubicBezTo>
                    <a:cubicBezTo>
                      <a:pt x="2" y="36"/>
                      <a:pt x="0" y="35"/>
                      <a:pt x="0" y="33"/>
                    </a:cubicBezTo>
                    <a:cubicBezTo>
                      <a:pt x="0" y="3"/>
                      <a:pt x="0" y="3"/>
                      <a:pt x="0" y="3"/>
                    </a:cubicBezTo>
                    <a:cubicBezTo>
                      <a:pt x="0" y="1"/>
                      <a:pt x="2" y="0"/>
                      <a:pt x="3" y="0"/>
                    </a:cubicBezTo>
                    <a:cubicBezTo>
                      <a:pt x="24" y="0"/>
                      <a:pt x="24" y="0"/>
                      <a:pt x="24" y="0"/>
                    </a:cubicBezTo>
                    <a:cubicBezTo>
                      <a:pt x="26" y="0"/>
                      <a:pt x="27" y="1"/>
                      <a:pt x="27" y="3"/>
                    </a:cubicBezTo>
                    <a:lnTo>
                      <a:pt x="27" y="33"/>
                    </a:lnTo>
                    <a:close/>
                  </a:path>
                </a:pathLst>
              </a:cu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4"/>
              <p:cNvSpPr>
                <a:spLocks noChangeShapeType="1"/>
              </p:cNvSpPr>
              <p:nvPr/>
            </p:nvSpPr>
            <p:spPr bwMode="auto">
              <a:xfrm>
                <a:off x="5426076" y="538163"/>
                <a:ext cx="150813" cy="0"/>
              </a:xfrm>
              <a:prstGeom prst="line">
                <a:avLst/>
              </a:prstGeom>
              <a:noFill/>
              <a:ln w="2381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4679359" y="2553459"/>
              <a:ext cx="318681" cy="319608"/>
              <a:chOff x="2862264" y="1550988"/>
              <a:chExt cx="546100" cy="547688"/>
            </a:xfrm>
          </p:grpSpPr>
          <p:sp>
            <p:nvSpPr>
              <p:cNvPr id="32" name="Oval 76"/>
              <p:cNvSpPr>
                <a:spLocks noChangeArrowheads="1"/>
              </p:cNvSpPr>
              <p:nvPr/>
            </p:nvSpPr>
            <p:spPr bwMode="auto">
              <a:xfrm>
                <a:off x="2862264" y="1550988"/>
                <a:ext cx="546100" cy="547688"/>
              </a:xfrm>
              <a:prstGeom prst="ellipse">
                <a:avLst/>
              </a:prstGeom>
              <a:noFill/>
              <a:ln w="23813"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77"/>
              <p:cNvSpPr>
                <a:spLocks noChangeShapeType="1"/>
              </p:cNvSpPr>
              <p:nvPr/>
            </p:nvSpPr>
            <p:spPr bwMode="auto">
              <a:xfrm>
                <a:off x="3135314" y="1700213"/>
                <a:ext cx="0" cy="244475"/>
              </a:xfrm>
              <a:prstGeom prst="line">
                <a:avLst/>
              </a:prstGeom>
              <a:noFill/>
              <a:ln w="2381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78"/>
              <p:cNvSpPr>
                <a:spLocks noChangeShapeType="1"/>
              </p:cNvSpPr>
              <p:nvPr/>
            </p:nvSpPr>
            <p:spPr bwMode="auto">
              <a:xfrm>
                <a:off x="3008314" y="1822451"/>
                <a:ext cx="255588" cy="0"/>
              </a:xfrm>
              <a:prstGeom prst="line">
                <a:avLst/>
              </a:prstGeom>
              <a:noFill/>
              <a:ln w="23813"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a:off x="9773794" y="2529657"/>
              <a:ext cx="239011" cy="319608"/>
              <a:chOff x="6481764" y="5832476"/>
              <a:chExt cx="409575" cy="547688"/>
            </a:xfrm>
            <a:noFill/>
          </p:grpSpPr>
          <p:sp>
            <p:nvSpPr>
              <p:cNvPr id="36" name="Freeform 219"/>
              <p:cNvSpPr>
                <a:spLocks/>
              </p:cNvSpPr>
              <p:nvPr/>
            </p:nvSpPr>
            <p:spPr bwMode="auto">
              <a:xfrm>
                <a:off x="6589714" y="6089651"/>
                <a:ext cx="190500" cy="107950"/>
              </a:xfrm>
              <a:custGeom>
                <a:avLst/>
                <a:gdLst>
                  <a:gd name="T0" fmla="*/ 59 w 120"/>
                  <a:gd name="T1" fmla="*/ 68 h 68"/>
                  <a:gd name="T2" fmla="*/ 0 w 120"/>
                  <a:gd name="T3" fmla="*/ 9 h 68"/>
                  <a:gd name="T4" fmla="*/ 9 w 120"/>
                  <a:gd name="T5" fmla="*/ 0 h 68"/>
                  <a:gd name="T6" fmla="*/ 59 w 120"/>
                  <a:gd name="T7" fmla="*/ 52 h 68"/>
                  <a:gd name="T8" fmla="*/ 111 w 120"/>
                  <a:gd name="T9" fmla="*/ 0 h 68"/>
                  <a:gd name="T10" fmla="*/ 120 w 120"/>
                  <a:gd name="T11" fmla="*/ 9 h 68"/>
                  <a:gd name="T12" fmla="*/ 59 w 120"/>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20" h="68">
                    <a:moveTo>
                      <a:pt x="59" y="68"/>
                    </a:moveTo>
                    <a:lnTo>
                      <a:pt x="0" y="9"/>
                    </a:lnTo>
                    <a:lnTo>
                      <a:pt x="9" y="0"/>
                    </a:lnTo>
                    <a:lnTo>
                      <a:pt x="59" y="52"/>
                    </a:lnTo>
                    <a:lnTo>
                      <a:pt x="111" y="0"/>
                    </a:lnTo>
                    <a:lnTo>
                      <a:pt x="120" y="9"/>
                    </a:lnTo>
                    <a:lnTo>
                      <a:pt x="59" y="68"/>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220"/>
              <p:cNvSpPr>
                <a:spLocks noChangeArrowheads="1"/>
              </p:cNvSpPr>
              <p:nvPr/>
            </p:nvSpPr>
            <p:spPr bwMode="auto">
              <a:xfrm>
                <a:off x="6675439" y="5832476"/>
                <a:ext cx="19050" cy="344488"/>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1"/>
              <p:cNvSpPr>
                <a:spLocks/>
              </p:cNvSpPr>
              <p:nvPr/>
            </p:nvSpPr>
            <p:spPr bwMode="auto">
              <a:xfrm>
                <a:off x="6481764" y="5969001"/>
                <a:ext cx="409575" cy="411163"/>
              </a:xfrm>
              <a:custGeom>
                <a:avLst/>
                <a:gdLst>
                  <a:gd name="T0" fmla="*/ 258 w 258"/>
                  <a:gd name="T1" fmla="*/ 259 h 259"/>
                  <a:gd name="T2" fmla="*/ 0 w 258"/>
                  <a:gd name="T3" fmla="*/ 259 h 259"/>
                  <a:gd name="T4" fmla="*/ 0 w 258"/>
                  <a:gd name="T5" fmla="*/ 0 h 259"/>
                  <a:gd name="T6" fmla="*/ 95 w 258"/>
                  <a:gd name="T7" fmla="*/ 0 h 259"/>
                  <a:gd name="T8" fmla="*/ 95 w 258"/>
                  <a:gd name="T9" fmla="*/ 13 h 259"/>
                  <a:gd name="T10" fmla="*/ 11 w 258"/>
                  <a:gd name="T11" fmla="*/ 13 h 259"/>
                  <a:gd name="T12" fmla="*/ 11 w 258"/>
                  <a:gd name="T13" fmla="*/ 246 h 259"/>
                  <a:gd name="T14" fmla="*/ 245 w 258"/>
                  <a:gd name="T15" fmla="*/ 246 h 259"/>
                  <a:gd name="T16" fmla="*/ 245 w 258"/>
                  <a:gd name="T17" fmla="*/ 13 h 259"/>
                  <a:gd name="T18" fmla="*/ 163 w 258"/>
                  <a:gd name="T19" fmla="*/ 13 h 259"/>
                  <a:gd name="T20" fmla="*/ 163 w 258"/>
                  <a:gd name="T21" fmla="*/ 0 h 259"/>
                  <a:gd name="T22" fmla="*/ 258 w 258"/>
                  <a:gd name="T23" fmla="*/ 0 h 259"/>
                  <a:gd name="T24" fmla="*/ 258 w 258"/>
                  <a:gd name="T25"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259">
                    <a:moveTo>
                      <a:pt x="258" y="259"/>
                    </a:moveTo>
                    <a:lnTo>
                      <a:pt x="0" y="259"/>
                    </a:lnTo>
                    <a:lnTo>
                      <a:pt x="0" y="0"/>
                    </a:lnTo>
                    <a:lnTo>
                      <a:pt x="95" y="0"/>
                    </a:lnTo>
                    <a:lnTo>
                      <a:pt x="95" y="13"/>
                    </a:lnTo>
                    <a:lnTo>
                      <a:pt x="11" y="13"/>
                    </a:lnTo>
                    <a:lnTo>
                      <a:pt x="11" y="246"/>
                    </a:lnTo>
                    <a:lnTo>
                      <a:pt x="245" y="246"/>
                    </a:lnTo>
                    <a:lnTo>
                      <a:pt x="245" y="13"/>
                    </a:lnTo>
                    <a:lnTo>
                      <a:pt x="163" y="13"/>
                    </a:lnTo>
                    <a:lnTo>
                      <a:pt x="163" y="0"/>
                    </a:lnTo>
                    <a:lnTo>
                      <a:pt x="258" y="0"/>
                    </a:lnTo>
                    <a:lnTo>
                      <a:pt x="258" y="259"/>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1" name="矩形 40"/>
          <p:cNvSpPr/>
          <p:nvPr/>
        </p:nvSpPr>
        <p:spPr>
          <a:xfrm>
            <a:off x="1851961" y="5492227"/>
            <a:ext cx="8583810" cy="535531"/>
          </a:xfrm>
          <a:prstGeom prst="rect">
            <a:avLst/>
          </a:prstGeom>
        </p:spPr>
        <p:txBody>
          <a:bodyPr wrap="square">
            <a:spAutoFit/>
          </a:bodyPr>
          <a:lstStyle/>
          <a:p>
            <a:pPr lvl="0" algn="ct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的文字进行添加也可以复制您的文字粘贴到此处您的文字添加到此处您的文字添加到此处，可以通过单击此处删除此处的文字进行添加也可以复制您的文字粘贴到此处您的文字添加到此处</a:t>
            </a:r>
          </a:p>
        </p:txBody>
      </p:sp>
      <p:sp>
        <p:nvSpPr>
          <p:cNvPr id="39" name="矩形 3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568811" y="299314"/>
            <a:ext cx="9517429" cy="646331"/>
            <a:chOff x="2187969" y="280264"/>
            <a:chExt cx="9517429" cy="646331"/>
          </a:xfrm>
        </p:grpSpPr>
        <p:sp>
          <p:nvSpPr>
            <p:cNvPr id="45" name="文本框 44"/>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发展规划</a:t>
              </a:r>
            </a:p>
          </p:txBody>
        </p:sp>
        <p:sp>
          <p:nvSpPr>
            <p:cNvPr id="46" name="文本框 45"/>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37808897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animEffect transition="in" filter="fade">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6346599" y="1789728"/>
            <a:ext cx="4989058" cy="1854263"/>
            <a:chOff x="6346599" y="1789728"/>
            <a:chExt cx="4989058" cy="1854263"/>
          </a:xfrm>
        </p:grpSpPr>
        <p:sp>
          <p:nvSpPr>
            <p:cNvPr id="9" name="矩形 8"/>
            <p:cNvSpPr/>
            <p:nvPr/>
          </p:nvSpPr>
          <p:spPr>
            <a:xfrm>
              <a:off x="6346599" y="2258996"/>
              <a:ext cx="4989058" cy="1384995"/>
            </a:xfrm>
            <a:prstGeom prst="rect">
              <a:avLst/>
            </a:prstGeom>
          </p:spPr>
          <p:txBody>
            <a:bodyPr wrap="square">
              <a:spAutoFit/>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400" dirty="0">
                  <a:solidFill>
                    <a:schemeClr val="tx1">
                      <a:lumMod val="50000"/>
                      <a:lumOff val="50000"/>
                    </a:schemeClr>
                  </a:solidFill>
                </a:rPr>
                <a:t>Microsoft Office PowerPoint</a:t>
              </a:r>
              <a:r>
                <a:rPr lang="zh-CN" altLang="en-US" sz="1400" dirty="0">
                  <a:solidFill>
                    <a:schemeClr val="tx1">
                      <a:lumMod val="50000"/>
                      <a:lumOff val="50000"/>
                    </a:schemeClr>
                  </a:solidFill>
                </a:rPr>
                <a:t>不仅可以创建演示文稿，还可以在互联网上召开面对面会议、远程会议或在网上给观众展示演示文稿</a:t>
              </a:r>
            </a:p>
          </p:txBody>
        </p:sp>
        <p:sp>
          <p:nvSpPr>
            <p:cNvPr id="10" name="矩形 9"/>
            <p:cNvSpPr/>
            <p:nvPr/>
          </p:nvSpPr>
          <p:spPr>
            <a:xfrm>
              <a:off x="6346599" y="1789728"/>
              <a:ext cx="3668258" cy="461665"/>
            </a:xfrm>
            <a:prstGeom prst="rect">
              <a:avLst/>
            </a:prstGeom>
          </p:spPr>
          <p:txBody>
            <a:bodyPr wrap="square">
              <a:spAutoFit/>
            </a:bodyPr>
            <a:lstStyle/>
            <a:p>
              <a:pPr algn="just">
                <a:lnSpc>
                  <a:spcPct val="120000"/>
                </a:lnSpc>
              </a:pPr>
              <a:r>
                <a:rPr lang="zh-CN" altLang="en-US" sz="2000" b="1" dirty="0">
                  <a:solidFill>
                    <a:schemeClr val="tx1">
                      <a:lumMod val="65000"/>
                      <a:lumOff val="35000"/>
                    </a:schemeClr>
                  </a:solidFill>
                </a:rPr>
                <a:t>标题文字添加</a:t>
              </a:r>
            </a:p>
          </p:txBody>
        </p:sp>
      </p:grpSp>
      <p:graphicFrame>
        <p:nvGraphicFramePr>
          <p:cNvPr id="5" name="图表 4"/>
          <p:cNvGraphicFramePr/>
          <p:nvPr>
            <p:extLst>
              <p:ext uri="{D42A27DB-BD31-4B8C-83A1-F6EECF244321}">
                <p14:modId xmlns:p14="http://schemas.microsoft.com/office/powerpoint/2010/main" val="1719186830"/>
              </p:ext>
            </p:extLst>
          </p:nvPr>
        </p:nvGraphicFramePr>
        <p:xfrm>
          <a:off x="6346599" y="3714224"/>
          <a:ext cx="5177744" cy="2380567"/>
        </p:xfrm>
        <a:graphic>
          <a:graphicData uri="http://schemas.openxmlformats.org/drawingml/2006/chart">
            <c:chart xmlns:c="http://schemas.openxmlformats.org/drawingml/2006/chart" xmlns:r="http://schemas.openxmlformats.org/officeDocument/2006/relationships" r:id="rId3"/>
          </a:graphicData>
        </a:graphic>
      </p:graphicFrame>
      <p:pic>
        <p:nvPicPr>
          <p:cNvPr id="8" name="图片占位符 7"/>
          <p:cNvPicPr>
            <a:picLocks noGrp="1" noChangeAspect="1"/>
          </p:cNvPicPr>
          <p:nvPr>
            <p:ph type="pic" sz="quarter" idx="10"/>
          </p:nvPr>
        </p:nvPicPr>
        <p:blipFill>
          <a:blip r:embed="rId4">
            <a:grayscl/>
            <a:extLst>
              <a:ext uri="{28A0092B-C50C-407E-A947-70E740481C1C}">
                <a14:useLocalDpi xmlns:a14="http://schemas.microsoft.com/office/drawing/2010/main" val="0"/>
              </a:ext>
            </a:extLst>
          </a:blip>
          <a:srcRect l="5482" r="5482"/>
          <a:stretch>
            <a:fillRect/>
          </a:stretch>
        </p:blipFill>
        <p:spPr/>
      </p:pic>
      <p:sp>
        <p:nvSpPr>
          <p:cNvPr id="7" name="矩形 6"/>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568811" y="299314"/>
            <a:ext cx="9517429" cy="646331"/>
            <a:chOff x="2187969" y="280264"/>
            <a:chExt cx="9517429" cy="646331"/>
          </a:xfrm>
        </p:grpSpPr>
        <p:sp>
          <p:nvSpPr>
            <p:cNvPr id="13" name="文本框 12"/>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发展规划</a:t>
              </a:r>
            </a:p>
          </p:txBody>
        </p:sp>
        <p:sp>
          <p:nvSpPr>
            <p:cNvPr id="15" name="文本框 14"/>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5137340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1+#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059766" y="1836057"/>
            <a:ext cx="10072472" cy="3779612"/>
            <a:chOff x="2091329" y="1718275"/>
            <a:chExt cx="8009345" cy="3005442"/>
          </a:xfrm>
        </p:grpSpPr>
        <p:sp>
          <p:nvSpPr>
            <p:cNvPr id="4" name="Freeform: Shape 46"/>
            <p:cNvSpPr/>
            <p:nvPr/>
          </p:nvSpPr>
          <p:spPr>
            <a:xfrm>
              <a:off x="2343952" y="2808809"/>
              <a:ext cx="2058364" cy="824375"/>
            </a:xfrm>
            <a:custGeom>
              <a:avLst/>
              <a:gdLst/>
              <a:ahLst/>
              <a:cxnLst>
                <a:cxn ang="0">
                  <a:pos x="wd2" y="hd2"/>
                </a:cxn>
                <a:cxn ang="5400000">
                  <a:pos x="wd2" y="hd2"/>
                </a:cxn>
                <a:cxn ang="10800000">
                  <a:pos x="wd2" y="hd2"/>
                </a:cxn>
                <a:cxn ang="16200000">
                  <a:pos x="wd2" y="hd2"/>
                </a:cxn>
              </a:cxnLst>
              <a:rect l="0" t="0" r="r" b="b"/>
              <a:pathLst>
                <a:path w="21600" h="21600" extrusionOk="0">
                  <a:moveTo>
                    <a:pt x="3194" y="0"/>
                  </a:moveTo>
                  <a:lnTo>
                    <a:pt x="21600" y="0"/>
                  </a:lnTo>
                  <a:lnTo>
                    <a:pt x="18406" y="21600"/>
                  </a:lnTo>
                  <a:lnTo>
                    <a:pt x="0" y="21600"/>
                  </a:lnTo>
                  <a:lnTo>
                    <a:pt x="3194" y="0"/>
                  </a:lnTo>
                  <a:close/>
                </a:path>
              </a:pathLst>
            </a:custGeom>
            <a:solidFill>
              <a:schemeClr val="accent1"/>
            </a:solidFill>
            <a:ln w="12700" cap="flat">
              <a:noFill/>
              <a:miter lim="400000"/>
            </a:ln>
            <a:effectLst/>
          </p:spPr>
          <p:txBody>
            <a:bodyPr anchor="ctr"/>
            <a:lstStyle/>
            <a:p>
              <a:pPr algn="ctr"/>
              <a:endParaRPr/>
            </a:p>
          </p:txBody>
        </p:sp>
        <p:sp>
          <p:nvSpPr>
            <p:cNvPr id="6" name="Freeform: Shape 44"/>
            <p:cNvSpPr/>
            <p:nvPr/>
          </p:nvSpPr>
          <p:spPr>
            <a:xfrm>
              <a:off x="4158504" y="2808809"/>
              <a:ext cx="2058365" cy="824375"/>
            </a:xfrm>
            <a:custGeom>
              <a:avLst/>
              <a:gdLst/>
              <a:ahLst/>
              <a:cxnLst>
                <a:cxn ang="0">
                  <a:pos x="wd2" y="hd2"/>
                </a:cxn>
                <a:cxn ang="5400000">
                  <a:pos x="wd2" y="hd2"/>
                </a:cxn>
                <a:cxn ang="10800000">
                  <a:pos x="wd2" y="hd2"/>
                </a:cxn>
                <a:cxn ang="16200000">
                  <a:pos x="wd2" y="hd2"/>
                </a:cxn>
              </a:cxnLst>
              <a:rect l="0" t="0" r="r" b="b"/>
              <a:pathLst>
                <a:path w="21600" h="21600" extrusionOk="0">
                  <a:moveTo>
                    <a:pt x="3194" y="0"/>
                  </a:moveTo>
                  <a:lnTo>
                    <a:pt x="21600" y="0"/>
                  </a:lnTo>
                  <a:lnTo>
                    <a:pt x="18406" y="21600"/>
                  </a:lnTo>
                  <a:lnTo>
                    <a:pt x="0" y="21600"/>
                  </a:lnTo>
                  <a:lnTo>
                    <a:pt x="3194" y="0"/>
                  </a:lnTo>
                  <a:close/>
                </a:path>
              </a:pathLst>
            </a:custGeom>
            <a:solidFill>
              <a:schemeClr val="accent2"/>
            </a:solidFill>
            <a:ln w="12700" cap="flat">
              <a:noFill/>
              <a:miter lim="400000"/>
            </a:ln>
            <a:effectLst/>
          </p:spPr>
          <p:txBody>
            <a:bodyPr anchor="ctr"/>
            <a:lstStyle/>
            <a:p>
              <a:pPr algn="ctr"/>
              <a:endParaRPr/>
            </a:p>
          </p:txBody>
        </p:sp>
        <p:sp>
          <p:nvSpPr>
            <p:cNvPr id="8" name="Freeform: Shape 42"/>
            <p:cNvSpPr/>
            <p:nvPr/>
          </p:nvSpPr>
          <p:spPr>
            <a:xfrm>
              <a:off x="5973057" y="2808809"/>
              <a:ext cx="2058365" cy="824375"/>
            </a:xfrm>
            <a:custGeom>
              <a:avLst/>
              <a:gdLst/>
              <a:ahLst/>
              <a:cxnLst>
                <a:cxn ang="0">
                  <a:pos x="wd2" y="hd2"/>
                </a:cxn>
                <a:cxn ang="5400000">
                  <a:pos x="wd2" y="hd2"/>
                </a:cxn>
                <a:cxn ang="10800000">
                  <a:pos x="wd2" y="hd2"/>
                </a:cxn>
                <a:cxn ang="16200000">
                  <a:pos x="wd2" y="hd2"/>
                </a:cxn>
              </a:cxnLst>
              <a:rect l="0" t="0" r="r" b="b"/>
              <a:pathLst>
                <a:path w="21600" h="21600" extrusionOk="0">
                  <a:moveTo>
                    <a:pt x="3194" y="0"/>
                  </a:moveTo>
                  <a:lnTo>
                    <a:pt x="21600" y="0"/>
                  </a:lnTo>
                  <a:lnTo>
                    <a:pt x="18406" y="21600"/>
                  </a:lnTo>
                  <a:lnTo>
                    <a:pt x="0" y="21600"/>
                  </a:lnTo>
                  <a:lnTo>
                    <a:pt x="3194" y="0"/>
                  </a:lnTo>
                  <a:close/>
                </a:path>
              </a:pathLst>
            </a:custGeom>
            <a:solidFill>
              <a:schemeClr val="accent1"/>
            </a:solidFill>
            <a:ln w="12700" cap="flat">
              <a:noFill/>
              <a:miter lim="400000"/>
            </a:ln>
            <a:effectLst/>
          </p:spPr>
          <p:txBody>
            <a:bodyPr anchor="ctr"/>
            <a:lstStyle/>
            <a:p>
              <a:pPr algn="ctr"/>
              <a:endParaRPr/>
            </a:p>
          </p:txBody>
        </p:sp>
        <p:sp>
          <p:nvSpPr>
            <p:cNvPr id="10" name="Freeform: Shape 40"/>
            <p:cNvSpPr/>
            <p:nvPr/>
          </p:nvSpPr>
          <p:spPr>
            <a:xfrm>
              <a:off x="7787610" y="2808809"/>
              <a:ext cx="2058364" cy="824375"/>
            </a:xfrm>
            <a:custGeom>
              <a:avLst/>
              <a:gdLst/>
              <a:ahLst/>
              <a:cxnLst>
                <a:cxn ang="0">
                  <a:pos x="wd2" y="hd2"/>
                </a:cxn>
                <a:cxn ang="5400000">
                  <a:pos x="wd2" y="hd2"/>
                </a:cxn>
                <a:cxn ang="10800000">
                  <a:pos x="wd2" y="hd2"/>
                </a:cxn>
                <a:cxn ang="16200000">
                  <a:pos x="wd2" y="hd2"/>
                </a:cxn>
              </a:cxnLst>
              <a:rect l="0" t="0" r="r" b="b"/>
              <a:pathLst>
                <a:path w="21600" h="21600" extrusionOk="0">
                  <a:moveTo>
                    <a:pt x="3194" y="0"/>
                  </a:moveTo>
                  <a:lnTo>
                    <a:pt x="21600" y="0"/>
                  </a:lnTo>
                  <a:lnTo>
                    <a:pt x="18406" y="21600"/>
                  </a:lnTo>
                  <a:lnTo>
                    <a:pt x="0" y="21600"/>
                  </a:lnTo>
                  <a:lnTo>
                    <a:pt x="3194" y="0"/>
                  </a:lnTo>
                  <a:close/>
                </a:path>
              </a:pathLst>
            </a:custGeom>
            <a:solidFill>
              <a:schemeClr val="accent2"/>
            </a:solidFill>
            <a:ln w="12700" cap="flat">
              <a:noFill/>
              <a:miter lim="400000"/>
            </a:ln>
            <a:effectLst/>
          </p:spPr>
          <p:txBody>
            <a:bodyPr anchor="ctr"/>
            <a:lstStyle/>
            <a:p>
              <a:pPr algn="ctr"/>
              <a:endParaRPr/>
            </a:p>
          </p:txBody>
        </p:sp>
        <p:sp>
          <p:nvSpPr>
            <p:cNvPr id="12" name="Oval 34"/>
            <p:cNvSpPr/>
            <p:nvPr/>
          </p:nvSpPr>
          <p:spPr>
            <a:xfrm>
              <a:off x="2091329" y="2306871"/>
              <a:ext cx="1027105" cy="1027106"/>
            </a:xfrm>
            <a:prstGeom prst="ellipse">
              <a:avLst/>
            </a:prstGeom>
            <a:solidFill>
              <a:schemeClr val="accent1"/>
            </a:solidFill>
            <a:ln w="12700" cap="flat">
              <a:noFill/>
              <a:miter lim="400000"/>
            </a:ln>
            <a:effectLst/>
          </p:spPr>
          <p:txBody>
            <a:bodyPr anchor="ctr"/>
            <a:lstStyle/>
            <a:p>
              <a:pPr algn="ctr"/>
              <a:endParaRPr/>
            </a:p>
          </p:txBody>
        </p:sp>
        <p:sp>
          <p:nvSpPr>
            <p:cNvPr id="13" name="Oval 35"/>
            <p:cNvSpPr/>
            <p:nvPr/>
          </p:nvSpPr>
          <p:spPr>
            <a:xfrm>
              <a:off x="2194040" y="2409581"/>
              <a:ext cx="821684" cy="821686"/>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rmAutofit/>
            </a:bodyPr>
            <a:lstStyle/>
            <a:p>
              <a:pPr algn="ctr"/>
              <a:r>
                <a:rPr lang="en-US" altLang="zh-CN" sz="3200" dirty="0">
                  <a:solidFill>
                    <a:schemeClr val="tx1">
                      <a:lumMod val="75000"/>
                      <a:lumOff val="25000"/>
                    </a:schemeClr>
                  </a:solidFill>
                  <a:latin typeface="Agency FB" panose="020B0503020202020204" pitchFamily="34" charset="0"/>
                </a:rPr>
                <a:t>2020</a:t>
              </a:r>
            </a:p>
          </p:txBody>
        </p:sp>
        <p:sp>
          <p:nvSpPr>
            <p:cNvPr id="14" name="Oval 32"/>
            <p:cNvSpPr/>
            <p:nvPr/>
          </p:nvSpPr>
          <p:spPr>
            <a:xfrm>
              <a:off x="4525568" y="3118284"/>
              <a:ext cx="1027105" cy="1027106"/>
            </a:xfrm>
            <a:prstGeom prst="ellipse">
              <a:avLst/>
            </a:prstGeom>
            <a:solidFill>
              <a:schemeClr val="accent2"/>
            </a:solidFill>
            <a:ln w="12700" cap="flat">
              <a:noFill/>
              <a:miter lim="400000"/>
            </a:ln>
            <a:effectLst/>
          </p:spPr>
          <p:txBody>
            <a:bodyPr anchor="ctr"/>
            <a:lstStyle/>
            <a:p>
              <a:pPr algn="ctr"/>
              <a:endParaRPr/>
            </a:p>
          </p:txBody>
        </p:sp>
        <p:sp>
          <p:nvSpPr>
            <p:cNvPr id="15" name="Oval 33"/>
            <p:cNvSpPr/>
            <p:nvPr/>
          </p:nvSpPr>
          <p:spPr>
            <a:xfrm>
              <a:off x="4628279" y="3220995"/>
              <a:ext cx="821684" cy="821685"/>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rmAutofit/>
            </a:bodyPr>
            <a:lstStyle/>
            <a:p>
              <a:pPr algn="ctr"/>
              <a:r>
                <a:rPr lang="en-US" altLang="zh-CN" sz="3200">
                  <a:solidFill>
                    <a:schemeClr val="tx1">
                      <a:lumMod val="75000"/>
                      <a:lumOff val="25000"/>
                    </a:schemeClr>
                  </a:solidFill>
                  <a:latin typeface="Agency FB" panose="020B0503020202020204" pitchFamily="34" charset="0"/>
                </a:rPr>
                <a:t>2022</a:t>
              </a:r>
            </a:p>
          </p:txBody>
        </p:sp>
        <p:sp>
          <p:nvSpPr>
            <p:cNvPr id="16" name="Oval 30"/>
            <p:cNvSpPr/>
            <p:nvPr/>
          </p:nvSpPr>
          <p:spPr>
            <a:xfrm>
              <a:off x="6600321" y="2306871"/>
              <a:ext cx="1027105" cy="1027106"/>
            </a:xfrm>
            <a:prstGeom prst="ellipse">
              <a:avLst/>
            </a:prstGeom>
            <a:solidFill>
              <a:schemeClr val="accent1"/>
            </a:solidFill>
            <a:ln w="12700" cap="flat">
              <a:noFill/>
              <a:miter lim="400000"/>
            </a:ln>
            <a:effectLst/>
          </p:spPr>
          <p:txBody>
            <a:bodyPr anchor="ctr"/>
            <a:lstStyle/>
            <a:p>
              <a:pPr algn="ctr"/>
              <a:endParaRPr/>
            </a:p>
          </p:txBody>
        </p:sp>
        <p:sp>
          <p:nvSpPr>
            <p:cNvPr id="17" name="Oval 31"/>
            <p:cNvSpPr/>
            <p:nvPr/>
          </p:nvSpPr>
          <p:spPr>
            <a:xfrm>
              <a:off x="6703032" y="2409582"/>
              <a:ext cx="821684" cy="821685"/>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rmAutofit/>
            </a:bodyPr>
            <a:lstStyle/>
            <a:p>
              <a:pPr algn="ctr"/>
              <a:r>
                <a:rPr lang="en-US" altLang="zh-CN" sz="3200" dirty="0">
                  <a:solidFill>
                    <a:schemeClr val="tx1">
                      <a:lumMod val="75000"/>
                      <a:lumOff val="25000"/>
                    </a:schemeClr>
                  </a:solidFill>
                  <a:latin typeface="Agency FB" panose="020B0503020202020204" pitchFamily="34" charset="0"/>
                </a:rPr>
                <a:t>2024</a:t>
              </a:r>
            </a:p>
          </p:txBody>
        </p:sp>
        <p:sp>
          <p:nvSpPr>
            <p:cNvPr id="18" name="Oval 28"/>
            <p:cNvSpPr/>
            <p:nvPr/>
          </p:nvSpPr>
          <p:spPr>
            <a:xfrm>
              <a:off x="9073568" y="3118284"/>
              <a:ext cx="1027106" cy="1027106"/>
            </a:xfrm>
            <a:prstGeom prst="ellipse">
              <a:avLst/>
            </a:prstGeom>
            <a:solidFill>
              <a:schemeClr val="accent2"/>
            </a:solidFill>
            <a:ln w="12700" cap="flat">
              <a:noFill/>
              <a:miter lim="400000"/>
            </a:ln>
            <a:effectLst/>
          </p:spPr>
          <p:txBody>
            <a:bodyPr anchor="ctr"/>
            <a:lstStyle/>
            <a:p>
              <a:pPr algn="ctr"/>
              <a:endParaRPr/>
            </a:p>
          </p:txBody>
        </p:sp>
        <p:sp>
          <p:nvSpPr>
            <p:cNvPr id="19" name="Oval 29"/>
            <p:cNvSpPr/>
            <p:nvPr/>
          </p:nvSpPr>
          <p:spPr>
            <a:xfrm>
              <a:off x="9176279" y="3220995"/>
              <a:ext cx="821685" cy="821685"/>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rmAutofit/>
            </a:bodyPr>
            <a:lstStyle/>
            <a:p>
              <a:pPr algn="ctr"/>
              <a:r>
                <a:rPr lang="en-US" altLang="zh-CN" sz="3200">
                  <a:solidFill>
                    <a:schemeClr val="tx1">
                      <a:lumMod val="75000"/>
                      <a:lumOff val="25000"/>
                    </a:schemeClr>
                  </a:solidFill>
                  <a:latin typeface="Agency FB" panose="020B0503020202020204" pitchFamily="34" charset="0"/>
                </a:rPr>
                <a:t>2026</a:t>
              </a:r>
            </a:p>
          </p:txBody>
        </p:sp>
        <p:sp>
          <p:nvSpPr>
            <p:cNvPr id="20" name="Freeform: Shape 18"/>
            <p:cNvSpPr/>
            <p:nvPr/>
          </p:nvSpPr>
          <p:spPr>
            <a:xfrm>
              <a:off x="2610017" y="1718275"/>
              <a:ext cx="671279" cy="5269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63500" cap="flat">
              <a:solidFill>
                <a:srgbClr val="E5E5E5"/>
              </a:solidFill>
              <a:prstDash val="solid"/>
              <a:miter lim="400000"/>
            </a:ln>
            <a:effectLst/>
          </p:spPr>
          <p:txBody>
            <a:bodyPr anchor="ctr"/>
            <a:lstStyle/>
            <a:p>
              <a:pPr algn="ctr"/>
              <a:endParaRPr/>
            </a:p>
          </p:txBody>
        </p:sp>
        <p:sp>
          <p:nvSpPr>
            <p:cNvPr id="21" name="Freeform: Shape 19"/>
            <p:cNvSpPr/>
            <p:nvPr/>
          </p:nvSpPr>
          <p:spPr>
            <a:xfrm>
              <a:off x="4372978" y="4196747"/>
              <a:ext cx="671280" cy="5269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noFill/>
            <a:ln w="63500" cap="flat">
              <a:solidFill>
                <a:srgbClr val="E5E5E5"/>
              </a:solidFill>
              <a:prstDash val="solid"/>
              <a:miter lim="400000"/>
            </a:ln>
            <a:effectLst/>
          </p:spPr>
          <p:txBody>
            <a:bodyPr anchor="ctr"/>
            <a:lstStyle/>
            <a:p>
              <a:pPr algn="ctr"/>
              <a:endParaRPr/>
            </a:p>
          </p:txBody>
        </p:sp>
        <p:sp>
          <p:nvSpPr>
            <p:cNvPr id="22" name="Freeform: Shape 20"/>
            <p:cNvSpPr/>
            <p:nvPr/>
          </p:nvSpPr>
          <p:spPr>
            <a:xfrm>
              <a:off x="7113874" y="1718275"/>
              <a:ext cx="671279" cy="5269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63500" cap="flat">
              <a:solidFill>
                <a:srgbClr val="E5E5E5"/>
              </a:solidFill>
              <a:prstDash val="solid"/>
              <a:miter lim="400000"/>
            </a:ln>
            <a:effectLst/>
          </p:spPr>
          <p:txBody>
            <a:bodyPr anchor="ctr"/>
            <a:lstStyle/>
            <a:p>
              <a:pPr algn="ctr"/>
              <a:endParaRPr/>
            </a:p>
          </p:txBody>
        </p:sp>
        <p:sp>
          <p:nvSpPr>
            <p:cNvPr id="23" name="Freeform: Shape 21"/>
            <p:cNvSpPr/>
            <p:nvPr/>
          </p:nvSpPr>
          <p:spPr>
            <a:xfrm>
              <a:off x="8920978" y="4196747"/>
              <a:ext cx="671279" cy="5269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path>
              </a:pathLst>
            </a:custGeom>
            <a:noFill/>
            <a:ln w="63500" cap="flat">
              <a:solidFill>
                <a:srgbClr val="E5E5E5"/>
              </a:solidFill>
              <a:prstDash val="solid"/>
              <a:miter lim="400000"/>
            </a:ln>
            <a:effectLst/>
          </p:spPr>
          <p:txBody>
            <a:bodyPr anchor="ctr"/>
            <a:lstStyle/>
            <a:p>
              <a:pPr algn="ctr"/>
              <a:endParaRPr/>
            </a:p>
          </p:txBody>
        </p:sp>
      </p:grpSp>
      <p:grpSp>
        <p:nvGrpSpPr>
          <p:cNvPr id="33" name="组合 32"/>
          <p:cNvGrpSpPr/>
          <p:nvPr/>
        </p:nvGrpSpPr>
        <p:grpSpPr>
          <a:xfrm>
            <a:off x="1265542" y="4342680"/>
            <a:ext cx="3368150" cy="1220554"/>
            <a:chOff x="6798184" y="1678126"/>
            <a:chExt cx="3368150" cy="1220554"/>
          </a:xfrm>
        </p:grpSpPr>
        <p:sp>
          <p:nvSpPr>
            <p:cNvPr id="34" name="矩形 33"/>
            <p:cNvSpPr/>
            <p:nvPr/>
          </p:nvSpPr>
          <p:spPr>
            <a:xfrm>
              <a:off x="6798184" y="2030750"/>
              <a:ext cx="3368150"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35" name="矩形 34"/>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标题文字添加</a:t>
              </a:r>
            </a:p>
          </p:txBody>
        </p:sp>
      </p:grpSp>
      <p:grpSp>
        <p:nvGrpSpPr>
          <p:cNvPr id="50" name="组合 49"/>
          <p:cNvGrpSpPr/>
          <p:nvPr/>
        </p:nvGrpSpPr>
        <p:grpSpPr>
          <a:xfrm>
            <a:off x="6936584" y="4342680"/>
            <a:ext cx="3368150" cy="1220554"/>
            <a:chOff x="6798184" y="1678126"/>
            <a:chExt cx="3368150" cy="1220554"/>
          </a:xfrm>
        </p:grpSpPr>
        <p:sp>
          <p:nvSpPr>
            <p:cNvPr id="51" name="矩形 50"/>
            <p:cNvSpPr/>
            <p:nvPr/>
          </p:nvSpPr>
          <p:spPr>
            <a:xfrm>
              <a:off x="6798184" y="2030750"/>
              <a:ext cx="3368150"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2" name="矩形 51"/>
            <p:cNvSpPr/>
            <p:nvPr/>
          </p:nvSpPr>
          <p:spPr>
            <a:xfrm>
              <a:off x="6798184"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标题文字添加</a:t>
              </a:r>
            </a:p>
          </p:txBody>
        </p:sp>
      </p:grpSp>
      <p:grpSp>
        <p:nvGrpSpPr>
          <p:cNvPr id="53" name="组合 52"/>
          <p:cNvGrpSpPr/>
          <p:nvPr/>
        </p:nvGrpSpPr>
        <p:grpSpPr>
          <a:xfrm>
            <a:off x="1945478" y="1830447"/>
            <a:ext cx="3368150" cy="1220554"/>
            <a:chOff x="6798184" y="1678126"/>
            <a:chExt cx="3368150" cy="1220554"/>
          </a:xfrm>
        </p:grpSpPr>
        <p:sp>
          <p:nvSpPr>
            <p:cNvPr id="54" name="矩形 53"/>
            <p:cNvSpPr/>
            <p:nvPr/>
          </p:nvSpPr>
          <p:spPr>
            <a:xfrm>
              <a:off x="6798184" y="2030750"/>
              <a:ext cx="3368150"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5" name="矩形 54"/>
            <p:cNvSpPr/>
            <p:nvPr/>
          </p:nvSpPr>
          <p:spPr>
            <a:xfrm>
              <a:off x="7924360"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标题文字添加</a:t>
              </a:r>
            </a:p>
          </p:txBody>
        </p:sp>
      </p:grpSp>
      <p:grpSp>
        <p:nvGrpSpPr>
          <p:cNvPr id="56" name="组合 55"/>
          <p:cNvGrpSpPr/>
          <p:nvPr/>
        </p:nvGrpSpPr>
        <p:grpSpPr>
          <a:xfrm>
            <a:off x="7634921" y="1830447"/>
            <a:ext cx="3368150" cy="1220554"/>
            <a:chOff x="6798184" y="1678126"/>
            <a:chExt cx="3368150" cy="1220554"/>
          </a:xfrm>
        </p:grpSpPr>
        <p:sp>
          <p:nvSpPr>
            <p:cNvPr id="57" name="矩形 56"/>
            <p:cNvSpPr/>
            <p:nvPr/>
          </p:nvSpPr>
          <p:spPr>
            <a:xfrm>
              <a:off x="6798184" y="2030750"/>
              <a:ext cx="3368150"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58" name="矩形 57"/>
            <p:cNvSpPr/>
            <p:nvPr/>
          </p:nvSpPr>
          <p:spPr>
            <a:xfrm>
              <a:off x="7924360" y="1678126"/>
              <a:ext cx="2241974"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标题文字添加</a:t>
              </a:r>
            </a:p>
          </p:txBody>
        </p:sp>
      </p:grpSp>
      <p:sp>
        <p:nvSpPr>
          <p:cNvPr id="31" name="矩形 30"/>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568811" y="299314"/>
            <a:ext cx="9517429" cy="646331"/>
            <a:chOff x="2187969" y="280264"/>
            <a:chExt cx="9517429" cy="646331"/>
          </a:xfrm>
        </p:grpSpPr>
        <p:sp>
          <p:nvSpPr>
            <p:cNvPr id="38" name="文本框 37"/>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资本融资</a:t>
              </a:r>
            </a:p>
          </p:txBody>
        </p:sp>
        <p:sp>
          <p:nvSpPr>
            <p:cNvPr id="39" name="文本框 38"/>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34017706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14:bounceEnd="60000">
                                          <p:cBhvr additive="base">
                                            <p:cTn id="13"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33"/>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14:bounceEnd="60000">
                                          <p:cBhvr additive="base">
                                            <p:cTn id="17" dur="1000" fill="hold"/>
                                            <p:tgtEl>
                                              <p:spTgt spid="5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5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14:bounceEnd="60000">
                                          <p:cBhvr additive="base">
                                            <p:cTn id="21" dur="1000" fill="hold"/>
                                            <p:tgtEl>
                                              <p:spTgt spid="5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53"/>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14:presetBounceEnd="60000">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14:bounceEnd="60000">
                                          <p:cBhvr additive="base">
                                            <p:cTn id="25" dur="10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26" dur="10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1000" fill="hold"/>
                                            <p:tgtEl>
                                              <p:spTgt spid="33"/>
                                            </p:tgtEl>
                                            <p:attrNameLst>
                                              <p:attrName>ppt_x</p:attrName>
                                            </p:attrNameLst>
                                          </p:cBhvr>
                                          <p:tavLst>
                                            <p:tav tm="0">
                                              <p:val>
                                                <p:strVal val="1+#ppt_w/2"/>
                                              </p:val>
                                            </p:tav>
                                            <p:tav tm="100000">
                                              <p:val>
                                                <p:strVal val="#ppt_x"/>
                                              </p:val>
                                            </p:tav>
                                          </p:tavLst>
                                        </p:anim>
                                        <p:anim calcmode="lin" valueType="num">
                                          <p:cBhvr additive="base">
                                            <p:cTn id="14" dur="1000" fill="hold"/>
                                            <p:tgtEl>
                                              <p:spTgt spid="33"/>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1000" fill="hold"/>
                                            <p:tgtEl>
                                              <p:spTgt spid="50"/>
                                            </p:tgtEl>
                                            <p:attrNameLst>
                                              <p:attrName>ppt_x</p:attrName>
                                            </p:attrNameLst>
                                          </p:cBhvr>
                                          <p:tavLst>
                                            <p:tav tm="0">
                                              <p:val>
                                                <p:strVal val="1+#ppt_w/2"/>
                                              </p:val>
                                            </p:tav>
                                            <p:tav tm="100000">
                                              <p:val>
                                                <p:strVal val="#ppt_x"/>
                                              </p:val>
                                            </p:tav>
                                          </p:tavLst>
                                        </p:anim>
                                        <p:anim calcmode="lin" valueType="num">
                                          <p:cBhvr additive="base">
                                            <p:cTn id="18" dur="1000" fill="hold"/>
                                            <p:tgtEl>
                                              <p:spTgt spid="5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additive="base">
                                            <p:cTn id="21" dur="1000" fill="hold"/>
                                            <p:tgtEl>
                                              <p:spTgt spid="53"/>
                                            </p:tgtEl>
                                            <p:attrNameLst>
                                              <p:attrName>ppt_x</p:attrName>
                                            </p:attrNameLst>
                                          </p:cBhvr>
                                          <p:tavLst>
                                            <p:tav tm="0">
                                              <p:val>
                                                <p:strVal val="1+#ppt_w/2"/>
                                              </p:val>
                                            </p:tav>
                                            <p:tav tm="100000">
                                              <p:val>
                                                <p:strVal val="#ppt_x"/>
                                              </p:val>
                                            </p:tav>
                                          </p:tavLst>
                                        </p:anim>
                                        <p:anim calcmode="lin" valueType="num">
                                          <p:cBhvr additive="base">
                                            <p:cTn id="22" dur="1000" fill="hold"/>
                                            <p:tgtEl>
                                              <p:spTgt spid="53"/>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1000" fill="hold"/>
                                            <p:tgtEl>
                                              <p:spTgt spid="56"/>
                                            </p:tgtEl>
                                            <p:attrNameLst>
                                              <p:attrName>ppt_x</p:attrName>
                                            </p:attrNameLst>
                                          </p:cBhvr>
                                          <p:tavLst>
                                            <p:tav tm="0">
                                              <p:val>
                                                <p:strVal val="1+#ppt_w/2"/>
                                              </p:val>
                                            </p:tav>
                                            <p:tav tm="100000">
                                              <p:val>
                                                <p:strVal val="#ppt_x"/>
                                              </p:val>
                                            </p:tav>
                                          </p:tavLst>
                                        </p:anim>
                                        <p:anim calcmode="lin" valueType="num">
                                          <p:cBhvr additive="base">
                                            <p:cTn id="26" dur="10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62100"/>
            <a:ext cx="1219200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1562100"/>
            <a:ext cx="3546499" cy="3924300"/>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790352" y="1562100"/>
            <a:ext cx="3124548" cy="3924300"/>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43686" y="2847022"/>
            <a:ext cx="1712328" cy="1862048"/>
          </a:xfrm>
          <a:prstGeom prst="rect">
            <a:avLst/>
          </a:prstGeom>
          <a:noFill/>
        </p:spPr>
        <p:txBody>
          <a:bodyPr wrap="none" rtlCol="0">
            <a:spAutoFit/>
          </a:bodyPr>
          <a:lstStyle/>
          <a:p>
            <a:pPr algn="ctr"/>
            <a:r>
              <a:rPr lang="en-US" altLang="zh-CN" sz="11500" dirty="0" smtClean="0">
                <a:solidFill>
                  <a:schemeClr val="bg1"/>
                </a:solidFill>
                <a:latin typeface="Impact" panose="020B0806030902050204" pitchFamily="34" charset="0"/>
              </a:rPr>
              <a:t>04</a:t>
            </a:r>
            <a:endParaRPr lang="zh-CN" altLang="en-US" sz="11500" dirty="0">
              <a:solidFill>
                <a:schemeClr val="bg1"/>
              </a:solidFill>
              <a:latin typeface="Impact" panose="020B0806030902050204" pitchFamily="34" charset="0"/>
            </a:endParaRPr>
          </a:p>
        </p:txBody>
      </p:sp>
      <p:sp>
        <p:nvSpPr>
          <p:cNvPr id="4" name="文本框 3"/>
          <p:cNvSpPr txBox="1"/>
          <p:nvPr/>
        </p:nvSpPr>
        <p:spPr>
          <a:xfrm>
            <a:off x="5105402" y="3349079"/>
            <a:ext cx="5753098" cy="1015663"/>
          </a:xfrm>
          <a:prstGeom prst="rect">
            <a:avLst/>
          </a:prstGeom>
          <a:noFill/>
        </p:spPr>
        <p:txBody>
          <a:bodyPr wrap="square" rtlCol="0">
            <a:spAutoFit/>
            <a:scene3d>
              <a:camera prst="orthographicFront"/>
              <a:lightRig rig="threePt" dir="t"/>
            </a:scene3d>
            <a:sp3d contourW="12700"/>
          </a:bodyPr>
          <a:lstStyle/>
          <a:p>
            <a:r>
              <a:rPr lang="zh-CN" altLang="en-US" sz="6000" b="1" dirty="0">
                <a:solidFill>
                  <a:schemeClr val="tx1">
                    <a:lumMod val="75000"/>
                    <a:lumOff val="25000"/>
                  </a:schemeClr>
                </a:solidFill>
                <a:latin typeface="+mj-ea"/>
                <a:ea typeface="+mj-ea"/>
              </a:rPr>
              <a:t>资本融资</a:t>
            </a:r>
          </a:p>
        </p:txBody>
      </p:sp>
      <p:sp>
        <p:nvSpPr>
          <p:cNvPr id="5" name="文本框 4"/>
          <p:cNvSpPr txBox="1"/>
          <p:nvPr/>
        </p:nvSpPr>
        <p:spPr>
          <a:xfrm>
            <a:off x="5105402" y="4394322"/>
            <a:ext cx="615949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2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315018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2035176" y="2400300"/>
            <a:ext cx="4038600" cy="4038600"/>
          </a:xfrm>
          <a:prstGeom prst="diamond">
            <a:avLst/>
          </a:pr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419350" y="-2019300"/>
            <a:ext cx="4038600" cy="4038600"/>
          </a:xfrm>
          <a:prstGeom prst="diamond">
            <a:avLst/>
          </a:prstGeom>
          <a:solidFill>
            <a:schemeClr val="bg2">
              <a:lumMod val="7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2019300" y="-2019300"/>
            <a:ext cx="4038600" cy="40386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占位符 7"/>
          <p:cNvPicPr>
            <a:picLocks noGrp="1" noChangeAspect="1"/>
          </p:cNvPicPr>
          <p:nvPr>
            <p:ph type="pic" sz="quarter" idx="10"/>
          </p:nvPr>
        </p:nvPicPr>
        <p:blipFill>
          <a:blip r:embed="rId3" cstate="print">
            <a:grayscl/>
            <a:extLst>
              <a:ext uri="{BEBA8EAE-BF5A-486C-A8C5-ECC9F3942E4B}">
                <a14:imgProps xmlns:a14="http://schemas.microsoft.com/office/drawing/2010/main">
                  <a14:imgLayer>
                    <a14:imgEffect>
                      <a14:brightnessContrast contrast="-40000"/>
                    </a14:imgEffect>
                  </a14:imgLayer>
                </a14:imgProps>
              </a:ext>
              <a:ext uri="{28A0092B-C50C-407E-A947-70E740481C1C}">
                <a14:useLocalDpi xmlns:a14="http://schemas.microsoft.com/office/drawing/2010/main" val="0"/>
              </a:ext>
            </a:extLst>
          </a:blip>
          <a:srcRect l="16622" r="16622"/>
          <a:stretch>
            <a:fillRect/>
          </a:stretch>
        </p:blipFill>
        <p:spPr/>
      </p:pic>
      <p:grpSp>
        <p:nvGrpSpPr>
          <p:cNvPr id="15" name="组合 14"/>
          <p:cNvGrpSpPr/>
          <p:nvPr/>
        </p:nvGrpSpPr>
        <p:grpSpPr>
          <a:xfrm>
            <a:off x="6442074" y="1572419"/>
            <a:ext cx="4457700" cy="827881"/>
            <a:chOff x="6591300" y="1650829"/>
            <a:chExt cx="4457700" cy="827881"/>
          </a:xfrm>
        </p:grpSpPr>
        <p:sp>
          <p:nvSpPr>
            <p:cNvPr id="9" name="菱形 8"/>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grpSp>
          <p:nvGrpSpPr>
            <p:cNvPr id="14" name="组合 13"/>
            <p:cNvGrpSpPr/>
            <p:nvPr/>
          </p:nvGrpSpPr>
          <p:grpSpPr>
            <a:xfrm>
              <a:off x="7590631" y="1703154"/>
              <a:ext cx="3458369" cy="723230"/>
              <a:chOff x="7419181" y="1757690"/>
              <a:chExt cx="3458369" cy="723230"/>
            </a:xfrm>
          </p:grpSpPr>
          <p:sp>
            <p:nvSpPr>
              <p:cNvPr id="12" name="文本框 11"/>
              <p:cNvSpPr txBox="1"/>
              <p:nvPr/>
            </p:nvSpPr>
            <p:spPr>
              <a:xfrm>
                <a:off x="7419181" y="1757690"/>
                <a:ext cx="2391569" cy="523220"/>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rgbClr val="282828"/>
                    </a:solidFill>
                  </a:rPr>
                  <a:t>公司介绍</a:t>
                </a:r>
                <a:endParaRPr lang="zh-CN" altLang="en-US" sz="2800" b="1" dirty="0">
                  <a:solidFill>
                    <a:srgbClr val="282828"/>
                  </a:solidFill>
                </a:endParaRPr>
              </a:p>
            </p:txBody>
          </p:sp>
          <p:sp>
            <p:nvSpPr>
              <p:cNvPr id="13" name="文本框 12"/>
              <p:cNvSpPr txBox="1"/>
              <p:nvPr/>
            </p:nvSpPr>
            <p:spPr>
              <a:xfrm>
                <a:off x="7419181" y="2178080"/>
                <a:ext cx="3458369" cy="3028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bg1">
                        <a:lumMod val="50000"/>
                      </a:schemeClr>
                    </a:solidFill>
                    <a:latin typeface="Century Gothic" panose="020B0502020202020204" pitchFamily="34" charset="0"/>
                    <a:ea typeface="+mj-ea"/>
                  </a:rPr>
                  <a:t>The user can demonstrate on a </a:t>
                </a:r>
                <a:r>
                  <a:rPr lang="en-US" altLang="zh-CN" sz="1200" dirty="0" smtClean="0">
                    <a:solidFill>
                      <a:schemeClr val="bg1">
                        <a:lumMod val="50000"/>
                      </a:schemeClr>
                    </a:solidFill>
                    <a:latin typeface="Century Gothic" panose="020B0502020202020204" pitchFamily="34" charset="0"/>
                    <a:ea typeface="+mj-ea"/>
                  </a:rPr>
                  <a:t>projector</a:t>
                </a:r>
                <a:endParaRPr lang="en-US" altLang="zh-CN" sz="1200" dirty="0">
                  <a:solidFill>
                    <a:schemeClr val="bg1">
                      <a:lumMod val="50000"/>
                    </a:schemeClr>
                  </a:solidFill>
                  <a:latin typeface="Century Gothic" panose="020B0502020202020204" pitchFamily="34" charset="0"/>
                  <a:ea typeface="+mj-ea"/>
                </a:endParaRPr>
              </a:p>
            </p:txBody>
          </p:sp>
        </p:grpSp>
      </p:grpSp>
      <p:grpSp>
        <p:nvGrpSpPr>
          <p:cNvPr id="16" name="组合 15"/>
          <p:cNvGrpSpPr/>
          <p:nvPr/>
        </p:nvGrpSpPr>
        <p:grpSpPr>
          <a:xfrm>
            <a:off x="6442074" y="2721904"/>
            <a:ext cx="4457700" cy="827881"/>
            <a:chOff x="6591300" y="1650829"/>
            <a:chExt cx="4457700" cy="827881"/>
          </a:xfrm>
        </p:grpSpPr>
        <p:sp>
          <p:nvSpPr>
            <p:cNvPr id="17" name="菱形 16"/>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2</a:t>
              </a:r>
              <a:endParaRPr lang="zh-CN" altLang="en-US" sz="2400" dirty="0"/>
            </a:p>
          </p:txBody>
        </p:sp>
        <p:grpSp>
          <p:nvGrpSpPr>
            <p:cNvPr id="18" name="组合 17"/>
            <p:cNvGrpSpPr/>
            <p:nvPr/>
          </p:nvGrpSpPr>
          <p:grpSpPr>
            <a:xfrm>
              <a:off x="7590631" y="1703154"/>
              <a:ext cx="3458369" cy="723230"/>
              <a:chOff x="7419181" y="1757690"/>
              <a:chExt cx="3458369" cy="723230"/>
            </a:xfrm>
          </p:grpSpPr>
          <p:sp>
            <p:nvSpPr>
              <p:cNvPr id="19" name="文本框 18"/>
              <p:cNvSpPr txBox="1"/>
              <p:nvPr/>
            </p:nvSpPr>
            <p:spPr>
              <a:xfrm>
                <a:off x="7419181" y="1757690"/>
                <a:ext cx="2391569" cy="523220"/>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rgbClr val="282828"/>
                    </a:solidFill>
                  </a:rPr>
                  <a:t>项目介绍</a:t>
                </a:r>
                <a:endParaRPr lang="zh-CN" altLang="en-US" sz="2800" b="1" dirty="0">
                  <a:solidFill>
                    <a:srgbClr val="282828"/>
                  </a:solidFill>
                </a:endParaRPr>
              </a:p>
            </p:txBody>
          </p:sp>
          <p:sp>
            <p:nvSpPr>
              <p:cNvPr id="20" name="文本框 19"/>
              <p:cNvSpPr txBox="1"/>
              <p:nvPr/>
            </p:nvSpPr>
            <p:spPr>
              <a:xfrm>
                <a:off x="7419181" y="2178080"/>
                <a:ext cx="3458369" cy="3028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bg1">
                        <a:lumMod val="50000"/>
                      </a:schemeClr>
                    </a:solidFill>
                    <a:latin typeface="Century Gothic" panose="020B0502020202020204" pitchFamily="34" charset="0"/>
                    <a:ea typeface="+mj-ea"/>
                  </a:rPr>
                  <a:t>The user can demonstrate on a </a:t>
                </a:r>
                <a:r>
                  <a:rPr lang="en-US" altLang="zh-CN" sz="1200" dirty="0" smtClean="0">
                    <a:solidFill>
                      <a:schemeClr val="bg1">
                        <a:lumMod val="50000"/>
                      </a:schemeClr>
                    </a:solidFill>
                    <a:latin typeface="Century Gothic" panose="020B0502020202020204" pitchFamily="34" charset="0"/>
                    <a:ea typeface="+mj-ea"/>
                  </a:rPr>
                  <a:t>projector</a:t>
                </a:r>
                <a:endParaRPr lang="en-US" altLang="zh-CN" sz="1200" dirty="0">
                  <a:solidFill>
                    <a:schemeClr val="bg1">
                      <a:lumMod val="50000"/>
                    </a:schemeClr>
                  </a:solidFill>
                  <a:latin typeface="Century Gothic" panose="020B0502020202020204" pitchFamily="34" charset="0"/>
                  <a:ea typeface="+mj-ea"/>
                </a:endParaRPr>
              </a:p>
            </p:txBody>
          </p:sp>
        </p:grpSp>
      </p:grpSp>
      <p:grpSp>
        <p:nvGrpSpPr>
          <p:cNvPr id="21" name="组合 20"/>
          <p:cNvGrpSpPr/>
          <p:nvPr/>
        </p:nvGrpSpPr>
        <p:grpSpPr>
          <a:xfrm>
            <a:off x="6442074" y="3871389"/>
            <a:ext cx="4457700" cy="827881"/>
            <a:chOff x="6591300" y="1650829"/>
            <a:chExt cx="4457700" cy="827881"/>
          </a:xfrm>
        </p:grpSpPr>
        <p:sp>
          <p:nvSpPr>
            <p:cNvPr id="22" name="菱形 21"/>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3</a:t>
              </a:r>
              <a:endParaRPr lang="zh-CN" altLang="en-US" sz="2400" dirty="0"/>
            </a:p>
          </p:txBody>
        </p:sp>
        <p:grpSp>
          <p:nvGrpSpPr>
            <p:cNvPr id="23" name="组合 22"/>
            <p:cNvGrpSpPr/>
            <p:nvPr/>
          </p:nvGrpSpPr>
          <p:grpSpPr>
            <a:xfrm>
              <a:off x="7590631" y="1703154"/>
              <a:ext cx="3458369" cy="723230"/>
              <a:chOff x="7419181" y="1757690"/>
              <a:chExt cx="3458369" cy="723230"/>
            </a:xfrm>
          </p:grpSpPr>
          <p:sp>
            <p:nvSpPr>
              <p:cNvPr id="24" name="文本框 23"/>
              <p:cNvSpPr txBox="1"/>
              <p:nvPr/>
            </p:nvSpPr>
            <p:spPr>
              <a:xfrm>
                <a:off x="7419181" y="1757690"/>
                <a:ext cx="2391569" cy="523220"/>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rgbClr val="282828"/>
                    </a:solidFill>
                  </a:rPr>
                  <a:t>发展规划</a:t>
                </a:r>
                <a:endParaRPr lang="zh-CN" altLang="en-US" sz="2800" b="1" dirty="0">
                  <a:solidFill>
                    <a:srgbClr val="282828"/>
                  </a:solidFill>
                </a:endParaRPr>
              </a:p>
            </p:txBody>
          </p:sp>
          <p:sp>
            <p:nvSpPr>
              <p:cNvPr id="25" name="文本框 24"/>
              <p:cNvSpPr txBox="1"/>
              <p:nvPr/>
            </p:nvSpPr>
            <p:spPr>
              <a:xfrm>
                <a:off x="7419181" y="2178080"/>
                <a:ext cx="3458369" cy="3028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bg1">
                        <a:lumMod val="50000"/>
                      </a:schemeClr>
                    </a:solidFill>
                    <a:latin typeface="Century Gothic" panose="020B0502020202020204" pitchFamily="34" charset="0"/>
                    <a:ea typeface="+mj-ea"/>
                  </a:rPr>
                  <a:t>The user can demonstrate on a </a:t>
                </a:r>
                <a:r>
                  <a:rPr lang="en-US" altLang="zh-CN" sz="1200" dirty="0" smtClean="0">
                    <a:solidFill>
                      <a:schemeClr val="bg1">
                        <a:lumMod val="50000"/>
                      </a:schemeClr>
                    </a:solidFill>
                    <a:latin typeface="Century Gothic" panose="020B0502020202020204" pitchFamily="34" charset="0"/>
                    <a:ea typeface="+mj-ea"/>
                  </a:rPr>
                  <a:t>projector</a:t>
                </a:r>
                <a:endParaRPr lang="en-US" altLang="zh-CN" sz="1200" dirty="0">
                  <a:solidFill>
                    <a:schemeClr val="bg1">
                      <a:lumMod val="50000"/>
                    </a:schemeClr>
                  </a:solidFill>
                  <a:latin typeface="Century Gothic" panose="020B0502020202020204" pitchFamily="34" charset="0"/>
                  <a:ea typeface="+mj-ea"/>
                </a:endParaRPr>
              </a:p>
            </p:txBody>
          </p:sp>
        </p:grpSp>
      </p:grpSp>
      <p:grpSp>
        <p:nvGrpSpPr>
          <p:cNvPr id="26" name="组合 25"/>
          <p:cNvGrpSpPr/>
          <p:nvPr/>
        </p:nvGrpSpPr>
        <p:grpSpPr>
          <a:xfrm>
            <a:off x="6442074" y="5020873"/>
            <a:ext cx="4457700" cy="827881"/>
            <a:chOff x="6591300" y="1650829"/>
            <a:chExt cx="4457700" cy="827881"/>
          </a:xfrm>
        </p:grpSpPr>
        <p:sp>
          <p:nvSpPr>
            <p:cNvPr id="27" name="菱形 26"/>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4</a:t>
              </a:r>
              <a:endParaRPr lang="zh-CN" altLang="en-US" sz="2400" dirty="0"/>
            </a:p>
          </p:txBody>
        </p:sp>
        <p:grpSp>
          <p:nvGrpSpPr>
            <p:cNvPr id="28" name="组合 27"/>
            <p:cNvGrpSpPr/>
            <p:nvPr/>
          </p:nvGrpSpPr>
          <p:grpSpPr>
            <a:xfrm>
              <a:off x="7590631" y="1703154"/>
              <a:ext cx="3458369" cy="723230"/>
              <a:chOff x="7419181" y="1757690"/>
              <a:chExt cx="3458369" cy="723230"/>
            </a:xfrm>
          </p:grpSpPr>
          <p:sp>
            <p:nvSpPr>
              <p:cNvPr id="29" name="文本框 28"/>
              <p:cNvSpPr txBox="1"/>
              <p:nvPr/>
            </p:nvSpPr>
            <p:spPr>
              <a:xfrm>
                <a:off x="7419181" y="1757690"/>
                <a:ext cx="2391569" cy="523220"/>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rgbClr val="282828"/>
                    </a:solidFill>
                  </a:rPr>
                  <a:t>资本融资</a:t>
                </a:r>
                <a:endParaRPr lang="zh-CN" altLang="en-US" sz="2800" b="1" dirty="0">
                  <a:solidFill>
                    <a:srgbClr val="282828"/>
                  </a:solidFill>
                </a:endParaRPr>
              </a:p>
            </p:txBody>
          </p:sp>
          <p:sp>
            <p:nvSpPr>
              <p:cNvPr id="30" name="文本框 29"/>
              <p:cNvSpPr txBox="1"/>
              <p:nvPr/>
            </p:nvSpPr>
            <p:spPr>
              <a:xfrm>
                <a:off x="7419181" y="2178080"/>
                <a:ext cx="3458369" cy="30284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bg1">
                        <a:lumMod val="50000"/>
                      </a:schemeClr>
                    </a:solidFill>
                    <a:latin typeface="Century Gothic" panose="020B0502020202020204" pitchFamily="34" charset="0"/>
                    <a:ea typeface="+mj-ea"/>
                  </a:rPr>
                  <a:t>The user can demonstrate on a </a:t>
                </a:r>
                <a:r>
                  <a:rPr lang="en-US" altLang="zh-CN" sz="1200" dirty="0" smtClean="0">
                    <a:solidFill>
                      <a:schemeClr val="bg1">
                        <a:lumMod val="50000"/>
                      </a:schemeClr>
                    </a:solidFill>
                    <a:latin typeface="Century Gothic" panose="020B0502020202020204" pitchFamily="34" charset="0"/>
                    <a:ea typeface="+mj-ea"/>
                  </a:rPr>
                  <a:t>projector</a:t>
                </a:r>
                <a:endParaRPr lang="en-US" altLang="zh-CN" sz="1200" dirty="0">
                  <a:solidFill>
                    <a:schemeClr val="bg1">
                      <a:lumMod val="50000"/>
                    </a:schemeClr>
                  </a:solidFill>
                  <a:latin typeface="Century Gothic" panose="020B0502020202020204" pitchFamily="34" charset="0"/>
                  <a:ea typeface="+mj-ea"/>
                </a:endParaRPr>
              </a:p>
            </p:txBody>
          </p:sp>
        </p:grpSp>
      </p:grpSp>
      <p:sp>
        <p:nvSpPr>
          <p:cNvPr id="31" name="文本框 30"/>
          <p:cNvSpPr txBox="1"/>
          <p:nvPr/>
        </p:nvSpPr>
        <p:spPr>
          <a:xfrm>
            <a:off x="2109787" y="4950087"/>
            <a:ext cx="3265487" cy="769441"/>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accent2"/>
                </a:solidFill>
                <a:effectLst/>
                <a:uLnTx/>
                <a:uFillTx/>
                <a:latin typeface="Arial"/>
                <a:ea typeface="微软雅黑"/>
                <a:cs typeface="+mn-cs"/>
              </a:rPr>
              <a:t>CONTENTS</a:t>
            </a:r>
            <a:endParaRPr kumimoji="0" lang="zh-CN" altLang="en-US" sz="4400" b="1" i="0" u="none" strike="noStrike" kern="1200" cap="none" spc="0" normalizeH="0" baseline="0" noProof="0" dirty="0">
              <a:ln>
                <a:noFill/>
              </a:ln>
              <a:solidFill>
                <a:schemeClr val="accent2"/>
              </a:solidFill>
              <a:effectLst/>
              <a:uLnTx/>
              <a:uFillTx/>
              <a:latin typeface="Arial"/>
              <a:ea typeface="微软雅黑"/>
              <a:cs typeface="+mn-cs"/>
            </a:endParaRPr>
          </a:p>
        </p:txBody>
      </p:sp>
    </p:spTree>
    <p:extLst>
      <p:ext uri="{BB962C8B-B14F-4D97-AF65-F5344CB8AC3E}">
        <p14:creationId xmlns:p14="http://schemas.microsoft.com/office/powerpoint/2010/main" val="3487568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3c70662-8706-4c60-a351-89925c14348d"/>
          <p:cNvGrpSpPr>
            <a:grpSpLocks noChangeAspect="1"/>
          </p:cNvGrpSpPr>
          <p:nvPr/>
        </p:nvGrpSpPr>
        <p:grpSpPr>
          <a:xfrm>
            <a:off x="1193300" y="1809384"/>
            <a:ext cx="9805401" cy="3856636"/>
            <a:chOff x="1193300" y="1960884"/>
            <a:chExt cx="9805401" cy="3856636"/>
          </a:xfrm>
        </p:grpSpPr>
        <p:sp>
          <p:nvSpPr>
            <p:cNvPr id="4" name="Freeform: Shape 1"/>
            <p:cNvSpPr/>
            <p:nvPr/>
          </p:nvSpPr>
          <p:spPr>
            <a:xfrm>
              <a:off x="2156112" y="1960884"/>
              <a:ext cx="3378692" cy="19269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4"/>
                    <a:pt x="5515" y="0"/>
                    <a:pt x="12314" y="0"/>
                  </a:cubicBezTo>
                  <a:cubicBezTo>
                    <a:pt x="16025" y="0"/>
                    <a:pt x="19354" y="2885"/>
                    <a:pt x="21600" y="7423"/>
                  </a:cubicBezTo>
                </a:path>
              </a:pathLst>
            </a:custGeom>
            <a:noFill/>
            <a:ln w="38100" cap="flat">
              <a:solidFill>
                <a:schemeClr val="tx1">
                  <a:lumMod val="65000"/>
                  <a:lumOff val="35000"/>
                  <a:alpha val="41673"/>
                </a:schemeClr>
              </a:solidFill>
              <a:prstDash val="solid"/>
              <a:miter lim="800000"/>
            </a:ln>
            <a:effectLst/>
          </p:spPr>
          <p:txBody>
            <a:bodyPr anchor="ctr"/>
            <a:lstStyle/>
            <a:p>
              <a:pPr algn="ctr"/>
              <a:endParaRPr/>
            </a:p>
          </p:txBody>
        </p:sp>
        <p:sp>
          <p:nvSpPr>
            <p:cNvPr id="5" name="Freeform: Shape 2"/>
            <p:cNvSpPr/>
            <p:nvPr/>
          </p:nvSpPr>
          <p:spPr>
            <a:xfrm>
              <a:off x="5440507" y="2534593"/>
              <a:ext cx="197889" cy="204518"/>
            </a:xfrm>
            <a:custGeom>
              <a:avLst/>
              <a:gdLst/>
              <a:ahLst/>
              <a:cxnLst>
                <a:cxn ang="0">
                  <a:pos x="wd2" y="hd2"/>
                </a:cxn>
                <a:cxn ang="5400000">
                  <a:pos x="wd2" y="hd2"/>
                </a:cxn>
                <a:cxn ang="10800000">
                  <a:pos x="wd2" y="hd2"/>
                </a:cxn>
                <a:cxn ang="16200000">
                  <a:pos x="wd2" y="hd2"/>
                </a:cxn>
              </a:cxnLst>
              <a:rect l="0" t="0" r="r" b="b"/>
              <a:pathLst>
                <a:path w="21600" h="21600" extrusionOk="0">
                  <a:moveTo>
                    <a:pt x="17396" y="0"/>
                  </a:moveTo>
                  <a:lnTo>
                    <a:pt x="0" y="14306"/>
                  </a:lnTo>
                  <a:lnTo>
                    <a:pt x="21600" y="21600"/>
                  </a:lnTo>
                  <a:lnTo>
                    <a:pt x="17396" y="0"/>
                  </a:lnTo>
                  <a:close/>
                </a:path>
              </a:pathLst>
            </a:custGeom>
            <a:solidFill>
              <a:schemeClr val="bg1">
                <a:lumMod val="75000"/>
              </a:schemeClr>
            </a:solidFill>
            <a:ln w="9525" cap="flat">
              <a:noFill/>
              <a:prstDash val="solid"/>
              <a:round/>
            </a:ln>
            <a:effectLst/>
          </p:spPr>
          <p:txBody>
            <a:bodyPr anchor="ctr"/>
            <a:lstStyle/>
            <a:p>
              <a:pPr algn="ctr"/>
              <a:endParaRPr/>
            </a:p>
          </p:txBody>
        </p:sp>
        <p:sp>
          <p:nvSpPr>
            <p:cNvPr id="6" name="Freeform: Shape 3"/>
            <p:cNvSpPr/>
            <p:nvPr/>
          </p:nvSpPr>
          <p:spPr>
            <a:xfrm>
              <a:off x="2626722" y="3774741"/>
              <a:ext cx="2467721" cy="1543419"/>
            </a:xfrm>
            <a:custGeom>
              <a:avLst/>
              <a:gdLst/>
              <a:ahLst/>
              <a:cxnLst>
                <a:cxn ang="0">
                  <a:pos x="wd2" y="hd2"/>
                </a:cxn>
                <a:cxn ang="5400000">
                  <a:pos x="wd2" y="hd2"/>
                </a:cxn>
                <a:cxn ang="10800000">
                  <a:pos x="wd2" y="hd2"/>
                </a:cxn>
                <a:cxn ang="16200000">
                  <a:pos x="wd2" y="hd2"/>
                </a:cxn>
              </a:cxnLst>
              <a:rect l="0" t="0" r="r" b="b"/>
              <a:pathLst>
                <a:path w="21407" h="19790" extrusionOk="0">
                  <a:moveTo>
                    <a:pt x="21407" y="14360"/>
                  </a:moveTo>
                  <a:cubicBezTo>
                    <a:pt x="16510" y="21600"/>
                    <a:pt x="8567" y="21600"/>
                    <a:pt x="3670" y="14360"/>
                  </a:cubicBezTo>
                  <a:cubicBezTo>
                    <a:pt x="1004" y="10418"/>
                    <a:pt x="-193" y="5149"/>
                    <a:pt x="25" y="0"/>
                  </a:cubicBezTo>
                </a:path>
              </a:pathLst>
            </a:custGeom>
            <a:noFill/>
            <a:ln w="38100" cap="flat">
              <a:solidFill>
                <a:schemeClr val="tx1">
                  <a:lumMod val="65000"/>
                  <a:lumOff val="35000"/>
                  <a:alpha val="41673"/>
                </a:schemeClr>
              </a:solidFill>
              <a:prstDash val="solid"/>
              <a:miter lim="800000"/>
            </a:ln>
            <a:effectLst/>
          </p:spPr>
          <p:txBody>
            <a:bodyPr anchor="ctr"/>
            <a:lstStyle/>
            <a:p>
              <a:pPr algn="ctr"/>
              <a:endParaRPr/>
            </a:p>
          </p:txBody>
        </p:sp>
        <p:sp>
          <p:nvSpPr>
            <p:cNvPr id="7" name="Freeform: Shape 4"/>
            <p:cNvSpPr/>
            <p:nvPr/>
          </p:nvSpPr>
          <p:spPr>
            <a:xfrm>
              <a:off x="4990862" y="4797993"/>
              <a:ext cx="204506" cy="197953"/>
            </a:xfrm>
            <a:custGeom>
              <a:avLst/>
              <a:gdLst/>
              <a:ahLst/>
              <a:cxnLst>
                <a:cxn ang="0">
                  <a:pos x="wd2" y="hd2"/>
                </a:cxn>
                <a:cxn ang="5400000">
                  <a:pos x="wd2" y="hd2"/>
                </a:cxn>
                <a:cxn ang="10800000">
                  <a:pos x="wd2" y="hd2"/>
                </a:cxn>
                <a:cxn ang="16200000">
                  <a:pos x="wd2" y="hd2"/>
                </a:cxn>
              </a:cxnLst>
              <a:rect l="0" t="0" r="r" b="b"/>
              <a:pathLst>
                <a:path w="21600" h="21600" extrusionOk="0">
                  <a:moveTo>
                    <a:pt x="0" y="4494"/>
                  </a:moveTo>
                  <a:lnTo>
                    <a:pt x="14306" y="21600"/>
                  </a:lnTo>
                  <a:lnTo>
                    <a:pt x="21600" y="0"/>
                  </a:lnTo>
                  <a:lnTo>
                    <a:pt x="0" y="4494"/>
                  </a:lnTo>
                  <a:close/>
                </a:path>
              </a:pathLst>
            </a:custGeom>
            <a:solidFill>
              <a:schemeClr val="bg1">
                <a:lumMod val="75000"/>
              </a:schemeClr>
            </a:solidFill>
            <a:ln w="9525" cap="flat">
              <a:noFill/>
              <a:prstDash val="solid"/>
              <a:round/>
            </a:ln>
            <a:effectLst/>
          </p:spPr>
          <p:txBody>
            <a:bodyPr anchor="ctr"/>
            <a:lstStyle/>
            <a:p>
              <a:pPr algn="ctr"/>
              <a:endParaRPr/>
            </a:p>
          </p:txBody>
        </p:sp>
        <p:sp>
          <p:nvSpPr>
            <p:cNvPr id="8" name="Freeform: Shape 6"/>
            <p:cNvSpPr/>
            <p:nvPr/>
          </p:nvSpPr>
          <p:spPr>
            <a:xfrm>
              <a:off x="3049208" y="2429184"/>
              <a:ext cx="2469998" cy="1473484"/>
            </a:xfrm>
            <a:custGeom>
              <a:avLst/>
              <a:gdLst/>
              <a:ahLst/>
              <a:cxnLst>
                <a:cxn ang="0">
                  <a:pos x="wd2" y="hd2"/>
                </a:cxn>
                <a:cxn ang="5400000">
                  <a:pos x="wd2" y="hd2"/>
                </a:cxn>
                <a:cxn ang="10800000">
                  <a:pos x="wd2" y="hd2"/>
                </a:cxn>
                <a:cxn ang="16200000">
                  <a:pos x="wd2" y="hd2"/>
                </a:cxn>
              </a:cxnLst>
              <a:rect l="0" t="0" r="r" b="b"/>
              <a:pathLst>
                <a:path w="21547" h="19713" extrusionOk="0">
                  <a:moveTo>
                    <a:pt x="0" y="5663"/>
                  </a:moveTo>
                  <a:cubicBezTo>
                    <a:pt x="4928" y="-1887"/>
                    <a:pt x="12922" y="-1887"/>
                    <a:pt x="17849" y="5663"/>
                  </a:cubicBezTo>
                  <a:cubicBezTo>
                    <a:pt x="20368" y="9521"/>
                    <a:pt x="21600" y="14638"/>
                    <a:pt x="21545" y="19713"/>
                  </a:cubicBezTo>
                </a:path>
              </a:pathLst>
            </a:custGeom>
            <a:noFill/>
            <a:ln w="38100" cap="flat">
              <a:solidFill>
                <a:schemeClr val="tx1">
                  <a:lumMod val="65000"/>
                  <a:lumOff val="35000"/>
                  <a:alpha val="41673"/>
                </a:schemeClr>
              </a:solidFill>
              <a:prstDash val="solid"/>
              <a:miter lim="800000"/>
            </a:ln>
            <a:effectLst/>
          </p:spPr>
          <p:txBody>
            <a:bodyPr anchor="ctr"/>
            <a:lstStyle/>
            <a:p>
              <a:pPr algn="ctr"/>
              <a:endParaRPr/>
            </a:p>
          </p:txBody>
        </p:sp>
        <p:sp>
          <p:nvSpPr>
            <p:cNvPr id="9" name="Freeform: Shape 7"/>
            <p:cNvSpPr/>
            <p:nvPr/>
          </p:nvSpPr>
          <p:spPr>
            <a:xfrm>
              <a:off x="2973493" y="2741924"/>
              <a:ext cx="200584" cy="200494"/>
            </a:xfrm>
            <a:custGeom>
              <a:avLst/>
              <a:gdLst/>
              <a:ahLst/>
              <a:cxnLst>
                <a:cxn ang="0">
                  <a:pos x="wd2" y="hd2"/>
                </a:cxn>
                <a:cxn ang="5400000">
                  <a:pos x="wd2" y="hd2"/>
                </a:cxn>
                <a:cxn ang="10800000">
                  <a:pos x="wd2" y="hd2"/>
                </a:cxn>
                <a:cxn ang="16200000">
                  <a:pos x="wd2" y="hd2"/>
                </a:cxn>
              </a:cxnLst>
              <a:rect l="0" t="0" r="r" b="b"/>
              <a:pathLst>
                <a:path w="21600" h="21600" extrusionOk="0">
                  <a:moveTo>
                    <a:pt x="21600" y="15878"/>
                  </a:moveTo>
                  <a:lnTo>
                    <a:pt x="5722" y="0"/>
                  </a:lnTo>
                  <a:lnTo>
                    <a:pt x="0" y="21600"/>
                  </a:lnTo>
                  <a:lnTo>
                    <a:pt x="21600" y="15878"/>
                  </a:lnTo>
                  <a:close/>
                </a:path>
              </a:pathLst>
            </a:custGeom>
            <a:solidFill>
              <a:schemeClr val="bg1">
                <a:lumMod val="75000"/>
              </a:schemeClr>
            </a:solidFill>
            <a:ln w="9525" cap="flat">
              <a:noFill/>
              <a:prstDash val="solid"/>
              <a:round/>
            </a:ln>
            <a:effectLst/>
          </p:spPr>
          <p:txBody>
            <a:bodyPr anchor="ctr"/>
            <a:lstStyle/>
            <a:p>
              <a:pPr algn="ctr"/>
              <a:endParaRPr/>
            </a:p>
          </p:txBody>
        </p:sp>
        <p:sp>
          <p:nvSpPr>
            <p:cNvPr id="10" name="Freeform: Shape 8"/>
            <p:cNvSpPr/>
            <p:nvPr/>
          </p:nvSpPr>
          <p:spPr>
            <a:xfrm>
              <a:off x="2692295" y="3887855"/>
              <a:ext cx="3319106" cy="19296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41"/>
                    <a:pt x="15986" y="21600"/>
                    <a:pt x="9044" y="21600"/>
                  </a:cubicBezTo>
                  <a:cubicBezTo>
                    <a:pt x="5492" y="21600"/>
                    <a:pt x="2266" y="19036"/>
                    <a:pt x="0" y="14927"/>
                  </a:cubicBezTo>
                </a:path>
              </a:pathLst>
            </a:custGeom>
            <a:noFill/>
            <a:ln w="38100" cap="flat">
              <a:solidFill>
                <a:schemeClr val="tx1">
                  <a:lumMod val="65000"/>
                  <a:lumOff val="35000"/>
                  <a:alpha val="41673"/>
                </a:schemeClr>
              </a:solidFill>
              <a:prstDash val="solid"/>
              <a:miter lim="800000"/>
            </a:ln>
            <a:effectLst/>
          </p:spPr>
          <p:txBody>
            <a:bodyPr anchor="ctr"/>
            <a:lstStyle/>
            <a:p>
              <a:pPr algn="ctr"/>
              <a:endParaRPr/>
            </a:p>
          </p:txBody>
        </p:sp>
        <p:sp>
          <p:nvSpPr>
            <p:cNvPr id="11" name="Freeform: Shape 9"/>
            <p:cNvSpPr/>
            <p:nvPr/>
          </p:nvSpPr>
          <p:spPr>
            <a:xfrm>
              <a:off x="2632805" y="5168100"/>
              <a:ext cx="201883" cy="200537"/>
            </a:xfrm>
            <a:custGeom>
              <a:avLst/>
              <a:gdLst/>
              <a:ahLst/>
              <a:cxnLst>
                <a:cxn ang="0">
                  <a:pos x="wd2" y="hd2"/>
                </a:cxn>
                <a:cxn ang="5400000">
                  <a:pos x="wd2" y="hd2"/>
                </a:cxn>
                <a:cxn ang="10800000">
                  <a:pos x="wd2" y="hd2"/>
                </a:cxn>
                <a:cxn ang="16200000">
                  <a:pos x="wd2" y="hd2"/>
                </a:cxn>
              </a:cxnLst>
              <a:rect l="0" t="0" r="r" b="b"/>
              <a:pathLst>
                <a:path w="21600" h="21600" extrusionOk="0">
                  <a:moveTo>
                    <a:pt x="5826" y="21600"/>
                  </a:moveTo>
                  <a:lnTo>
                    <a:pt x="21600" y="5722"/>
                  </a:lnTo>
                  <a:lnTo>
                    <a:pt x="0" y="0"/>
                  </a:lnTo>
                  <a:lnTo>
                    <a:pt x="5826" y="21600"/>
                  </a:lnTo>
                  <a:close/>
                </a:path>
              </a:pathLst>
            </a:custGeom>
            <a:solidFill>
              <a:schemeClr val="bg1">
                <a:lumMod val="75000"/>
              </a:schemeClr>
            </a:solidFill>
            <a:ln w="9525" cap="flat">
              <a:noFill/>
              <a:prstDash val="solid"/>
              <a:round/>
            </a:ln>
            <a:effectLst/>
          </p:spPr>
          <p:txBody>
            <a:bodyPr anchor="ctr"/>
            <a:lstStyle/>
            <a:p>
              <a:pPr algn="ctr"/>
              <a:endParaRPr/>
            </a:p>
          </p:txBody>
        </p:sp>
        <p:sp>
          <p:nvSpPr>
            <p:cNvPr id="12" name="Freeform: Shape 12"/>
            <p:cNvSpPr/>
            <p:nvPr/>
          </p:nvSpPr>
          <p:spPr>
            <a:xfrm>
              <a:off x="6183292" y="1960884"/>
              <a:ext cx="3378691" cy="19269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4"/>
                    <a:pt x="5515" y="0"/>
                    <a:pt x="12314" y="0"/>
                  </a:cubicBezTo>
                  <a:cubicBezTo>
                    <a:pt x="16025" y="0"/>
                    <a:pt x="19354" y="2885"/>
                    <a:pt x="21600" y="7423"/>
                  </a:cubicBezTo>
                </a:path>
              </a:pathLst>
            </a:custGeom>
            <a:noFill/>
            <a:ln w="38100" cap="flat">
              <a:solidFill>
                <a:schemeClr val="tx1">
                  <a:lumMod val="65000"/>
                  <a:lumOff val="35000"/>
                  <a:alpha val="41673"/>
                </a:schemeClr>
              </a:solidFill>
              <a:prstDash val="solid"/>
              <a:miter lim="800000"/>
            </a:ln>
            <a:effectLst/>
          </p:spPr>
          <p:txBody>
            <a:bodyPr anchor="ctr"/>
            <a:lstStyle/>
            <a:p>
              <a:pPr algn="ctr"/>
              <a:endParaRPr/>
            </a:p>
          </p:txBody>
        </p:sp>
        <p:sp>
          <p:nvSpPr>
            <p:cNvPr id="13" name="Freeform: Shape 13"/>
            <p:cNvSpPr/>
            <p:nvPr/>
          </p:nvSpPr>
          <p:spPr>
            <a:xfrm>
              <a:off x="9467688" y="2534593"/>
              <a:ext cx="197889" cy="204518"/>
            </a:xfrm>
            <a:custGeom>
              <a:avLst/>
              <a:gdLst/>
              <a:ahLst/>
              <a:cxnLst>
                <a:cxn ang="0">
                  <a:pos x="wd2" y="hd2"/>
                </a:cxn>
                <a:cxn ang="5400000">
                  <a:pos x="wd2" y="hd2"/>
                </a:cxn>
                <a:cxn ang="10800000">
                  <a:pos x="wd2" y="hd2"/>
                </a:cxn>
                <a:cxn ang="16200000">
                  <a:pos x="wd2" y="hd2"/>
                </a:cxn>
              </a:cxnLst>
              <a:rect l="0" t="0" r="r" b="b"/>
              <a:pathLst>
                <a:path w="21600" h="21600" extrusionOk="0">
                  <a:moveTo>
                    <a:pt x="17396" y="0"/>
                  </a:moveTo>
                  <a:lnTo>
                    <a:pt x="0" y="14306"/>
                  </a:lnTo>
                  <a:lnTo>
                    <a:pt x="21600" y="21600"/>
                  </a:lnTo>
                  <a:lnTo>
                    <a:pt x="17396" y="0"/>
                  </a:lnTo>
                  <a:close/>
                </a:path>
              </a:pathLst>
            </a:custGeom>
            <a:solidFill>
              <a:schemeClr val="bg1">
                <a:lumMod val="75000"/>
              </a:schemeClr>
            </a:solidFill>
            <a:ln w="9525" cap="flat">
              <a:noFill/>
              <a:prstDash val="solid"/>
              <a:round/>
            </a:ln>
            <a:effectLst/>
          </p:spPr>
          <p:txBody>
            <a:bodyPr anchor="ctr"/>
            <a:lstStyle/>
            <a:p>
              <a:pPr algn="ctr"/>
              <a:endParaRPr/>
            </a:p>
          </p:txBody>
        </p:sp>
        <p:sp>
          <p:nvSpPr>
            <p:cNvPr id="14" name="Freeform: Shape 14"/>
            <p:cNvSpPr/>
            <p:nvPr/>
          </p:nvSpPr>
          <p:spPr>
            <a:xfrm>
              <a:off x="6653902" y="3774741"/>
              <a:ext cx="2467721" cy="1543419"/>
            </a:xfrm>
            <a:custGeom>
              <a:avLst/>
              <a:gdLst/>
              <a:ahLst/>
              <a:cxnLst>
                <a:cxn ang="0">
                  <a:pos x="wd2" y="hd2"/>
                </a:cxn>
                <a:cxn ang="5400000">
                  <a:pos x="wd2" y="hd2"/>
                </a:cxn>
                <a:cxn ang="10800000">
                  <a:pos x="wd2" y="hd2"/>
                </a:cxn>
                <a:cxn ang="16200000">
                  <a:pos x="wd2" y="hd2"/>
                </a:cxn>
              </a:cxnLst>
              <a:rect l="0" t="0" r="r" b="b"/>
              <a:pathLst>
                <a:path w="21407" h="19790" extrusionOk="0">
                  <a:moveTo>
                    <a:pt x="21407" y="14360"/>
                  </a:moveTo>
                  <a:cubicBezTo>
                    <a:pt x="16510" y="21600"/>
                    <a:pt x="8567" y="21600"/>
                    <a:pt x="3670" y="14360"/>
                  </a:cubicBezTo>
                  <a:cubicBezTo>
                    <a:pt x="1004" y="10418"/>
                    <a:pt x="-193" y="5149"/>
                    <a:pt x="25" y="0"/>
                  </a:cubicBezTo>
                </a:path>
              </a:pathLst>
            </a:custGeom>
            <a:noFill/>
            <a:ln w="38100" cap="flat">
              <a:solidFill>
                <a:schemeClr val="tx1">
                  <a:lumMod val="65000"/>
                  <a:lumOff val="35000"/>
                  <a:alpha val="41673"/>
                </a:schemeClr>
              </a:solidFill>
              <a:prstDash val="solid"/>
              <a:miter lim="800000"/>
            </a:ln>
            <a:effectLst/>
          </p:spPr>
          <p:txBody>
            <a:bodyPr anchor="ctr"/>
            <a:lstStyle/>
            <a:p>
              <a:pPr algn="ctr"/>
              <a:endParaRPr/>
            </a:p>
          </p:txBody>
        </p:sp>
        <p:sp>
          <p:nvSpPr>
            <p:cNvPr id="15" name="Freeform: Shape 15"/>
            <p:cNvSpPr/>
            <p:nvPr/>
          </p:nvSpPr>
          <p:spPr>
            <a:xfrm>
              <a:off x="9018042" y="4797992"/>
              <a:ext cx="204506" cy="197953"/>
            </a:xfrm>
            <a:custGeom>
              <a:avLst/>
              <a:gdLst/>
              <a:ahLst/>
              <a:cxnLst>
                <a:cxn ang="0">
                  <a:pos x="wd2" y="hd2"/>
                </a:cxn>
                <a:cxn ang="5400000">
                  <a:pos x="wd2" y="hd2"/>
                </a:cxn>
                <a:cxn ang="10800000">
                  <a:pos x="wd2" y="hd2"/>
                </a:cxn>
                <a:cxn ang="16200000">
                  <a:pos x="wd2" y="hd2"/>
                </a:cxn>
              </a:cxnLst>
              <a:rect l="0" t="0" r="r" b="b"/>
              <a:pathLst>
                <a:path w="21600" h="21600" extrusionOk="0">
                  <a:moveTo>
                    <a:pt x="0" y="4494"/>
                  </a:moveTo>
                  <a:lnTo>
                    <a:pt x="14306" y="21600"/>
                  </a:lnTo>
                  <a:lnTo>
                    <a:pt x="21600" y="0"/>
                  </a:lnTo>
                  <a:lnTo>
                    <a:pt x="0" y="4494"/>
                  </a:lnTo>
                  <a:close/>
                </a:path>
              </a:pathLst>
            </a:custGeom>
            <a:solidFill>
              <a:schemeClr val="bg1">
                <a:lumMod val="75000"/>
              </a:schemeClr>
            </a:solidFill>
            <a:ln w="9525" cap="flat">
              <a:noFill/>
              <a:prstDash val="solid"/>
              <a:round/>
            </a:ln>
            <a:effectLst/>
          </p:spPr>
          <p:txBody>
            <a:bodyPr anchor="ctr"/>
            <a:lstStyle/>
            <a:p>
              <a:pPr algn="ctr"/>
              <a:endParaRPr/>
            </a:p>
          </p:txBody>
        </p:sp>
        <p:sp>
          <p:nvSpPr>
            <p:cNvPr id="16" name="Freeform: Shape 16"/>
            <p:cNvSpPr/>
            <p:nvPr/>
          </p:nvSpPr>
          <p:spPr>
            <a:xfrm>
              <a:off x="7076389" y="2429184"/>
              <a:ext cx="2469998" cy="1473484"/>
            </a:xfrm>
            <a:custGeom>
              <a:avLst/>
              <a:gdLst/>
              <a:ahLst/>
              <a:cxnLst>
                <a:cxn ang="0">
                  <a:pos x="wd2" y="hd2"/>
                </a:cxn>
                <a:cxn ang="5400000">
                  <a:pos x="wd2" y="hd2"/>
                </a:cxn>
                <a:cxn ang="10800000">
                  <a:pos x="wd2" y="hd2"/>
                </a:cxn>
                <a:cxn ang="16200000">
                  <a:pos x="wd2" y="hd2"/>
                </a:cxn>
              </a:cxnLst>
              <a:rect l="0" t="0" r="r" b="b"/>
              <a:pathLst>
                <a:path w="21547" h="19713" extrusionOk="0">
                  <a:moveTo>
                    <a:pt x="0" y="5663"/>
                  </a:moveTo>
                  <a:cubicBezTo>
                    <a:pt x="4928" y="-1887"/>
                    <a:pt x="12922" y="-1887"/>
                    <a:pt x="17849" y="5663"/>
                  </a:cubicBezTo>
                  <a:cubicBezTo>
                    <a:pt x="20368" y="9521"/>
                    <a:pt x="21600" y="14638"/>
                    <a:pt x="21545" y="19713"/>
                  </a:cubicBezTo>
                </a:path>
              </a:pathLst>
            </a:custGeom>
            <a:noFill/>
            <a:ln w="38100" cap="flat">
              <a:solidFill>
                <a:schemeClr val="tx1">
                  <a:lumMod val="65000"/>
                  <a:lumOff val="35000"/>
                  <a:alpha val="41673"/>
                </a:schemeClr>
              </a:solidFill>
              <a:prstDash val="solid"/>
              <a:miter lim="800000"/>
            </a:ln>
            <a:effectLst/>
          </p:spPr>
          <p:txBody>
            <a:bodyPr anchor="ctr"/>
            <a:lstStyle/>
            <a:p>
              <a:pPr algn="ctr"/>
              <a:endParaRPr/>
            </a:p>
          </p:txBody>
        </p:sp>
        <p:sp>
          <p:nvSpPr>
            <p:cNvPr id="17" name="Freeform: Shape 17"/>
            <p:cNvSpPr/>
            <p:nvPr/>
          </p:nvSpPr>
          <p:spPr>
            <a:xfrm>
              <a:off x="6719476" y="3887855"/>
              <a:ext cx="3319106" cy="19296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41"/>
                    <a:pt x="15986" y="21600"/>
                    <a:pt x="9044" y="21600"/>
                  </a:cubicBezTo>
                  <a:cubicBezTo>
                    <a:pt x="5492" y="21600"/>
                    <a:pt x="2266" y="19036"/>
                    <a:pt x="0" y="14927"/>
                  </a:cubicBezTo>
                </a:path>
              </a:pathLst>
            </a:custGeom>
            <a:noFill/>
            <a:ln w="38100" cap="flat">
              <a:solidFill>
                <a:schemeClr val="tx1">
                  <a:lumMod val="65000"/>
                  <a:lumOff val="35000"/>
                  <a:alpha val="41673"/>
                </a:schemeClr>
              </a:solidFill>
              <a:prstDash val="solid"/>
              <a:miter lim="800000"/>
            </a:ln>
            <a:effectLst/>
          </p:spPr>
          <p:txBody>
            <a:bodyPr anchor="ctr"/>
            <a:lstStyle/>
            <a:p>
              <a:pPr algn="ctr"/>
              <a:endParaRPr/>
            </a:p>
          </p:txBody>
        </p:sp>
        <p:sp>
          <p:nvSpPr>
            <p:cNvPr id="18" name="Freeform: Shape 24"/>
            <p:cNvSpPr/>
            <p:nvPr/>
          </p:nvSpPr>
          <p:spPr>
            <a:xfrm>
              <a:off x="7515657" y="3405268"/>
              <a:ext cx="1015975" cy="10159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12700">
              <a:miter lim="400000"/>
            </a:ln>
          </p:spPr>
          <p:txBody>
            <a:bodyPr wrap="none" lIns="22860" rIns="22860" anchor="ctr">
              <a:normAutofit/>
            </a:bodyPr>
            <a:lstStyle/>
            <a:p>
              <a:pPr lvl="0" algn="ctr">
                <a:defRPr sz="2400">
                  <a:solidFill>
                    <a:srgbClr val="767982"/>
                  </a:solidFill>
                </a:defRPr>
              </a:pPr>
              <a:endParaRPr lang="zh-CN" altLang="en-US" sz="1600" dirty="0"/>
            </a:p>
          </p:txBody>
        </p:sp>
        <p:sp>
          <p:nvSpPr>
            <p:cNvPr id="19" name="Freeform: Shape 25"/>
            <p:cNvSpPr/>
            <p:nvPr/>
          </p:nvSpPr>
          <p:spPr>
            <a:xfrm>
              <a:off x="3571656" y="3405268"/>
              <a:ext cx="1015975" cy="10159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12700">
              <a:miter lim="400000"/>
            </a:ln>
          </p:spPr>
          <p:txBody>
            <a:bodyPr wrap="none" lIns="22860" rIns="22860" anchor="ctr">
              <a:normAutofit/>
            </a:bodyPr>
            <a:lstStyle/>
            <a:p>
              <a:pPr lvl="0" algn="ctr">
                <a:defRPr sz="2400">
                  <a:solidFill>
                    <a:srgbClr val="767982"/>
                  </a:solidFill>
                </a:defRPr>
              </a:pPr>
              <a:endParaRPr lang="zh-CN" altLang="en-US" sz="1600" dirty="0"/>
            </a:p>
          </p:txBody>
        </p:sp>
        <p:grpSp>
          <p:nvGrpSpPr>
            <p:cNvPr id="20" name="Group 40"/>
            <p:cNvGrpSpPr/>
            <p:nvPr/>
          </p:nvGrpSpPr>
          <p:grpSpPr>
            <a:xfrm>
              <a:off x="1193300" y="2927736"/>
              <a:ext cx="1925625" cy="1922932"/>
              <a:chOff x="1193300" y="2927736"/>
              <a:chExt cx="1925625" cy="1922932"/>
            </a:xfrm>
          </p:grpSpPr>
          <p:sp>
            <p:nvSpPr>
              <p:cNvPr id="31" name="Freeform: Shape 5"/>
              <p:cNvSpPr/>
              <p:nvPr/>
            </p:nvSpPr>
            <p:spPr>
              <a:xfrm>
                <a:off x="1193300" y="2927736"/>
                <a:ext cx="1925625" cy="19229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anchor="ctr"/>
              <a:lstStyle/>
              <a:p>
                <a:pPr algn="ctr"/>
                <a:endParaRPr/>
              </a:p>
            </p:txBody>
          </p:sp>
          <p:sp>
            <p:nvSpPr>
              <p:cNvPr id="33" name="Freeform: Shape 29"/>
              <p:cNvSpPr>
                <a:spLocks noChangeAspect="1"/>
              </p:cNvSpPr>
              <p:nvPr/>
            </p:nvSpPr>
            <p:spPr bwMode="auto">
              <a:xfrm>
                <a:off x="1954724" y="3446051"/>
                <a:ext cx="402778" cy="468208"/>
              </a:xfrm>
              <a:custGeom>
                <a:avLst/>
                <a:gdLst>
                  <a:gd name="connsiteX0" fmla="*/ 144647 w 290884"/>
                  <a:gd name="connsiteY0" fmla="*/ 246063 h 338138"/>
                  <a:gd name="connsiteX1" fmla="*/ 110656 w 290884"/>
                  <a:gd name="connsiteY1" fmla="*/ 261816 h 338138"/>
                  <a:gd name="connsiteX2" fmla="*/ 144647 w 290884"/>
                  <a:gd name="connsiteY2" fmla="*/ 314326 h 338138"/>
                  <a:gd name="connsiteX3" fmla="*/ 177331 w 290884"/>
                  <a:gd name="connsiteY3" fmla="*/ 261816 h 338138"/>
                  <a:gd name="connsiteX4" fmla="*/ 144647 w 290884"/>
                  <a:gd name="connsiteY4" fmla="*/ 246063 h 338138"/>
                  <a:gd name="connsiteX5" fmla="*/ 186856 w 290884"/>
                  <a:gd name="connsiteY5" fmla="*/ 222250 h 338138"/>
                  <a:gd name="connsiteX6" fmla="*/ 181776 w 290884"/>
                  <a:gd name="connsiteY6" fmla="*/ 224790 h 338138"/>
                  <a:gd name="connsiteX7" fmla="*/ 167806 w 290884"/>
                  <a:gd name="connsiteY7" fmla="*/ 233680 h 338138"/>
                  <a:gd name="connsiteX8" fmla="*/ 183046 w 290884"/>
                  <a:gd name="connsiteY8" fmla="*/ 241300 h 338138"/>
                  <a:gd name="connsiteX9" fmla="*/ 186856 w 290884"/>
                  <a:gd name="connsiteY9" fmla="*/ 222250 h 338138"/>
                  <a:gd name="connsiteX10" fmla="*/ 102719 w 290884"/>
                  <a:gd name="connsiteY10" fmla="*/ 222250 h 338138"/>
                  <a:gd name="connsiteX11" fmla="*/ 105470 w 290884"/>
                  <a:gd name="connsiteY11" fmla="*/ 241300 h 338138"/>
                  <a:gd name="connsiteX12" fmla="*/ 123357 w 290884"/>
                  <a:gd name="connsiteY12" fmla="*/ 233680 h 338138"/>
                  <a:gd name="connsiteX13" fmla="*/ 106846 w 290884"/>
                  <a:gd name="connsiteY13" fmla="*/ 224790 h 338138"/>
                  <a:gd name="connsiteX14" fmla="*/ 102719 w 290884"/>
                  <a:gd name="connsiteY14" fmla="*/ 222250 h 338138"/>
                  <a:gd name="connsiteX15" fmla="*/ 233044 w 290884"/>
                  <a:gd name="connsiteY15" fmla="*/ 184150 h 338138"/>
                  <a:gd name="connsiteX16" fmla="*/ 209321 w 290884"/>
                  <a:gd name="connsiteY16" fmla="*/ 203710 h 338138"/>
                  <a:gd name="connsiteX17" fmla="*/ 202731 w 290884"/>
                  <a:gd name="connsiteY17" fmla="*/ 249351 h 338138"/>
                  <a:gd name="connsiteX18" fmla="*/ 246223 w 290884"/>
                  <a:gd name="connsiteY18" fmla="*/ 257175 h 338138"/>
                  <a:gd name="connsiteX19" fmla="*/ 265992 w 290884"/>
                  <a:gd name="connsiteY19" fmla="*/ 250655 h 338138"/>
                  <a:gd name="connsiteX20" fmla="*/ 233044 w 290884"/>
                  <a:gd name="connsiteY20" fmla="*/ 184150 h 338138"/>
                  <a:gd name="connsiteX21" fmla="*/ 56261 w 290884"/>
                  <a:gd name="connsiteY21" fmla="*/ 184150 h 338138"/>
                  <a:gd name="connsiteX22" fmla="*/ 21995 w 290884"/>
                  <a:gd name="connsiteY22" fmla="*/ 250655 h 338138"/>
                  <a:gd name="connsiteX23" fmla="*/ 43082 w 290884"/>
                  <a:gd name="connsiteY23" fmla="*/ 257175 h 338138"/>
                  <a:gd name="connsiteX24" fmla="*/ 85256 w 290884"/>
                  <a:gd name="connsiteY24" fmla="*/ 249351 h 338138"/>
                  <a:gd name="connsiteX25" fmla="*/ 78666 w 290884"/>
                  <a:gd name="connsiteY25" fmla="*/ 203710 h 338138"/>
                  <a:gd name="connsiteX26" fmla="*/ 56261 w 290884"/>
                  <a:gd name="connsiteY26" fmla="*/ 184150 h 338138"/>
                  <a:gd name="connsiteX27" fmla="*/ 210669 w 290884"/>
                  <a:gd name="connsiteY27" fmla="*/ 163513 h 338138"/>
                  <a:gd name="connsiteX28" fmla="*/ 210669 w 290884"/>
                  <a:gd name="connsiteY28" fmla="*/ 169070 h 338138"/>
                  <a:gd name="connsiteX29" fmla="*/ 210669 w 290884"/>
                  <a:gd name="connsiteY29" fmla="*/ 174626 h 338138"/>
                  <a:gd name="connsiteX30" fmla="*/ 217019 w 290884"/>
                  <a:gd name="connsiteY30" fmla="*/ 169070 h 338138"/>
                  <a:gd name="connsiteX31" fmla="*/ 210669 w 290884"/>
                  <a:gd name="connsiteY31" fmla="*/ 163513 h 338138"/>
                  <a:gd name="connsiteX32" fmla="*/ 77319 w 290884"/>
                  <a:gd name="connsiteY32" fmla="*/ 163513 h 338138"/>
                  <a:gd name="connsiteX33" fmla="*/ 70969 w 290884"/>
                  <a:gd name="connsiteY33" fmla="*/ 169070 h 338138"/>
                  <a:gd name="connsiteX34" fmla="*/ 77319 w 290884"/>
                  <a:gd name="connsiteY34" fmla="*/ 174626 h 338138"/>
                  <a:gd name="connsiteX35" fmla="*/ 77319 w 290884"/>
                  <a:gd name="connsiteY35" fmla="*/ 169070 h 338138"/>
                  <a:gd name="connsiteX36" fmla="*/ 77319 w 290884"/>
                  <a:gd name="connsiteY36" fmla="*/ 163513 h 338138"/>
                  <a:gd name="connsiteX37" fmla="*/ 144788 w 290884"/>
                  <a:gd name="connsiteY37" fmla="*/ 150813 h 338138"/>
                  <a:gd name="connsiteX38" fmla="*/ 163045 w 290884"/>
                  <a:gd name="connsiteY38" fmla="*/ 169070 h 338138"/>
                  <a:gd name="connsiteX39" fmla="*/ 144788 w 290884"/>
                  <a:gd name="connsiteY39" fmla="*/ 187327 h 338138"/>
                  <a:gd name="connsiteX40" fmla="*/ 126531 w 290884"/>
                  <a:gd name="connsiteY40" fmla="*/ 169070 h 338138"/>
                  <a:gd name="connsiteX41" fmla="*/ 144788 w 290884"/>
                  <a:gd name="connsiteY41" fmla="*/ 150813 h 338138"/>
                  <a:gd name="connsiteX42" fmla="*/ 145444 w 290884"/>
                  <a:gd name="connsiteY42" fmla="*/ 114300 h 338138"/>
                  <a:gd name="connsiteX43" fmla="*/ 119215 w 290884"/>
                  <a:gd name="connsiteY43" fmla="*/ 130293 h 338138"/>
                  <a:gd name="connsiteX44" fmla="*/ 100855 w 290884"/>
                  <a:gd name="connsiteY44" fmla="*/ 144952 h 338138"/>
                  <a:gd name="connsiteX45" fmla="*/ 99544 w 290884"/>
                  <a:gd name="connsiteY45" fmla="*/ 168941 h 338138"/>
                  <a:gd name="connsiteX46" fmla="*/ 100855 w 290884"/>
                  <a:gd name="connsiteY46" fmla="*/ 192930 h 338138"/>
                  <a:gd name="connsiteX47" fmla="*/ 119215 w 290884"/>
                  <a:gd name="connsiteY47" fmla="*/ 206257 h 338138"/>
                  <a:gd name="connsiteX48" fmla="*/ 145444 w 290884"/>
                  <a:gd name="connsiteY48" fmla="*/ 222250 h 338138"/>
                  <a:gd name="connsiteX49" fmla="*/ 170361 w 290884"/>
                  <a:gd name="connsiteY49" fmla="*/ 206257 h 338138"/>
                  <a:gd name="connsiteX50" fmla="*/ 190032 w 290884"/>
                  <a:gd name="connsiteY50" fmla="*/ 192930 h 338138"/>
                  <a:gd name="connsiteX51" fmla="*/ 190032 w 290884"/>
                  <a:gd name="connsiteY51" fmla="*/ 168941 h 338138"/>
                  <a:gd name="connsiteX52" fmla="*/ 190032 w 290884"/>
                  <a:gd name="connsiteY52" fmla="*/ 144952 h 338138"/>
                  <a:gd name="connsiteX53" fmla="*/ 170361 w 290884"/>
                  <a:gd name="connsiteY53" fmla="*/ 130293 h 338138"/>
                  <a:gd name="connsiteX54" fmla="*/ 145444 w 290884"/>
                  <a:gd name="connsiteY54" fmla="*/ 114300 h 338138"/>
                  <a:gd name="connsiteX55" fmla="*/ 183046 w 290884"/>
                  <a:gd name="connsiteY55" fmla="*/ 96838 h 338138"/>
                  <a:gd name="connsiteX56" fmla="*/ 167806 w 290884"/>
                  <a:gd name="connsiteY56" fmla="*/ 103188 h 338138"/>
                  <a:gd name="connsiteX57" fmla="*/ 181776 w 290884"/>
                  <a:gd name="connsiteY57" fmla="*/ 113348 h 338138"/>
                  <a:gd name="connsiteX58" fmla="*/ 186856 w 290884"/>
                  <a:gd name="connsiteY58" fmla="*/ 115888 h 338138"/>
                  <a:gd name="connsiteX59" fmla="*/ 183046 w 290884"/>
                  <a:gd name="connsiteY59" fmla="*/ 96838 h 338138"/>
                  <a:gd name="connsiteX60" fmla="*/ 105470 w 290884"/>
                  <a:gd name="connsiteY60" fmla="*/ 96838 h 338138"/>
                  <a:gd name="connsiteX61" fmla="*/ 102719 w 290884"/>
                  <a:gd name="connsiteY61" fmla="*/ 115888 h 338138"/>
                  <a:gd name="connsiteX62" fmla="*/ 106846 w 290884"/>
                  <a:gd name="connsiteY62" fmla="*/ 113348 h 338138"/>
                  <a:gd name="connsiteX63" fmla="*/ 123357 w 290884"/>
                  <a:gd name="connsiteY63" fmla="*/ 103188 h 338138"/>
                  <a:gd name="connsiteX64" fmla="*/ 105470 w 290884"/>
                  <a:gd name="connsiteY64" fmla="*/ 96838 h 338138"/>
                  <a:gd name="connsiteX65" fmla="*/ 246901 w 290884"/>
                  <a:gd name="connsiteY65" fmla="*/ 79375 h 338138"/>
                  <a:gd name="connsiteX66" fmla="*/ 202731 w 290884"/>
                  <a:gd name="connsiteY66" fmla="*/ 88503 h 338138"/>
                  <a:gd name="connsiteX67" fmla="*/ 209424 w 290884"/>
                  <a:gd name="connsiteY67" fmla="*/ 134144 h 338138"/>
                  <a:gd name="connsiteX68" fmla="*/ 233517 w 290884"/>
                  <a:gd name="connsiteY68" fmla="*/ 152400 h 338138"/>
                  <a:gd name="connsiteX69" fmla="*/ 250917 w 290884"/>
                  <a:gd name="connsiteY69" fmla="*/ 132840 h 338138"/>
                  <a:gd name="connsiteX70" fmla="*/ 266979 w 290884"/>
                  <a:gd name="connsiteY70" fmla="*/ 85895 h 338138"/>
                  <a:gd name="connsiteX71" fmla="*/ 246901 w 290884"/>
                  <a:gd name="connsiteY71" fmla="*/ 79375 h 338138"/>
                  <a:gd name="connsiteX72" fmla="*/ 43420 w 290884"/>
                  <a:gd name="connsiteY72" fmla="*/ 79375 h 338138"/>
                  <a:gd name="connsiteX73" fmla="*/ 22503 w 290884"/>
                  <a:gd name="connsiteY73" fmla="*/ 85895 h 338138"/>
                  <a:gd name="connsiteX74" fmla="*/ 38191 w 290884"/>
                  <a:gd name="connsiteY74" fmla="*/ 132840 h 338138"/>
                  <a:gd name="connsiteX75" fmla="*/ 56494 w 290884"/>
                  <a:gd name="connsiteY75" fmla="*/ 152400 h 338138"/>
                  <a:gd name="connsiteX76" fmla="*/ 78719 w 290884"/>
                  <a:gd name="connsiteY76" fmla="*/ 134144 h 338138"/>
                  <a:gd name="connsiteX77" fmla="*/ 85256 w 290884"/>
                  <a:gd name="connsiteY77" fmla="*/ 88503 h 338138"/>
                  <a:gd name="connsiteX78" fmla="*/ 43420 w 290884"/>
                  <a:gd name="connsiteY78" fmla="*/ 79375 h 338138"/>
                  <a:gd name="connsiteX79" fmla="*/ 144647 w 290884"/>
                  <a:gd name="connsiteY79" fmla="*/ 22225 h 338138"/>
                  <a:gd name="connsiteX80" fmla="*/ 110656 w 290884"/>
                  <a:gd name="connsiteY80" fmla="*/ 74942 h 338138"/>
                  <a:gd name="connsiteX81" fmla="*/ 144647 w 290884"/>
                  <a:gd name="connsiteY81" fmla="*/ 92075 h 338138"/>
                  <a:gd name="connsiteX82" fmla="*/ 177331 w 290884"/>
                  <a:gd name="connsiteY82" fmla="*/ 74942 h 338138"/>
                  <a:gd name="connsiteX83" fmla="*/ 144647 w 290884"/>
                  <a:gd name="connsiteY83" fmla="*/ 22225 h 338138"/>
                  <a:gd name="connsiteX84" fmla="*/ 145581 w 290884"/>
                  <a:gd name="connsiteY84" fmla="*/ 0 h 338138"/>
                  <a:gd name="connsiteX85" fmla="*/ 199637 w 290884"/>
                  <a:gd name="connsiteY85" fmla="*/ 67363 h 338138"/>
                  <a:gd name="connsiteX86" fmla="*/ 247101 w 290884"/>
                  <a:gd name="connsiteY86" fmla="*/ 58117 h 338138"/>
                  <a:gd name="connsiteX87" fmla="*/ 285335 w 290884"/>
                  <a:gd name="connsiteY87" fmla="*/ 73968 h 338138"/>
                  <a:gd name="connsiteX88" fmla="*/ 268195 w 290884"/>
                  <a:gd name="connsiteY88" fmla="*/ 145294 h 338138"/>
                  <a:gd name="connsiteX89" fmla="*/ 248419 w 290884"/>
                  <a:gd name="connsiteY89" fmla="*/ 169069 h 338138"/>
                  <a:gd name="connsiteX90" fmla="*/ 285335 w 290884"/>
                  <a:gd name="connsiteY90" fmla="*/ 264170 h 338138"/>
                  <a:gd name="connsiteX91" fmla="*/ 247101 w 290884"/>
                  <a:gd name="connsiteY91" fmla="*/ 280021 h 338138"/>
                  <a:gd name="connsiteX92" fmla="*/ 199637 w 290884"/>
                  <a:gd name="connsiteY92" fmla="*/ 270775 h 338138"/>
                  <a:gd name="connsiteX93" fmla="*/ 145581 w 290884"/>
                  <a:gd name="connsiteY93" fmla="*/ 338138 h 338138"/>
                  <a:gd name="connsiteX94" fmla="*/ 91525 w 290884"/>
                  <a:gd name="connsiteY94" fmla="*/ 270775 h 338138"/>
                  <a:gd name="connsiteX95" fmla="*/ 44061 w 290884"/>
                  <a:gd name="connsiteY95" fmla="*/ 280021 h 338138"/>
                  <a:gd name="connsiteX96" fmla="*/ 5827 w 290884"/>
                  <a:gd name="connsiteY96" fmla="*/ 264170 h 338138"/>
                  <a:gd name="connsiteX97" fmla="*/ 41425 w 290884"/>
                  <a:gd name="connsiteY97" fmla="*/ 169069 h 338138"/>
                  <a:gd name="connsiteX98" fmla="*/ 21648 w 290884"/>
                  <a:gd name="connsiteY98" fmla="*/ 145294 h 338138"/>
                  <a:gd name="connsiteX99" fmla="*/ 5827 w 290884"/>
                  <a:gd name="connsiteY99" fmla="*/ 73968 h 338138"/>
                  <a:gd name="connsiteX100" fmla="*/ 44061 w 290884"/>
                  <a:gd name="connsiteY100" fmla="*/ 58117 h 338138"/>
                  <a:gd name="connsiteX101" fmla="*/ 91525 w 290884"/>
                  <a:gd name="connsiteY101" fmla="*/ 67363 h 338138"/>
                  <a:gd name="connsiteX102" fmla="*/ 145581 w 290884"/>
                  <a:gd name="connsiteY10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90884" h="338138">
                    <a:moveTo>
                      <a:pt x="144647" y="246063"/>
                    </a:moveTo>
                    <a:cubicBezTo>
                      <a:pt x="132881" y="252627"/>
                      <a:pt x="121115" y="257878"/>
                      <a:pt x="110656" y="261816"/>
                    </a:cubicBezTo>
                    <a:cubicBezTo>
                      <a:pt x="119807" y="295948"/>
                      <a:pt x="132881" y="314326"/>
                      <a:pt x="144647" y="314326"/>
                    </a:cubicBezTo>
                    <a:cubicBezTo>
                      <a:pt x="155106" y="314326"/>
                      <a:pt x="168180" y="295948"/>
                      <a:pt x="177331" y="261816"/>
                    </a:cubicBezTo>
                    <a:cubicBezTo>
                      <a:pt x="166872" y="257878"/>
                      <a:pt x="155106" y="252627"/>
                      <a:pt x="144647" y="246063"/>
                    </a:cubicBezTo>
                    <a:close/>
                    <a:moveTo>
                      <a:pt x="186856" y="222250"/>
                    </a:moveTo>
                    <a:cubicBezTo>
                      <a:pt x="184316" y="222250"/>
                      <a:pt x="183046" y="223520"/>
                      <a:pt x="181776" y="224790"/>
                    </a:cubicBezTo>
                    <a:cubicBezTo>
                      <a:pt x="176696" y="228600"/>
                      <a:pt x="171616" y="231140"/>
                      <a:pt x="167806" y="233680"/>
                    </a:cubicBezTo>
                    <a:cubicBezTo>
                      <a:pt x="172886" y="237490"/>
                      <a:pt x="177966" y="238760"/>
                      <a:pt x="183046" y="241300"/>
                    </a:cubicBezTo>
                    <a:cubicBezTo>
                      <a:pt x="184316" y="234950"/>
                      <a:pt x="185586" y="228600"/>
                      <a:pt x="186856" y="222250"/>
                    </a:cubicBezTo>
                    <a:close/>
                    <a:moveTo>
                      <a:pt x="102719" y="222250"/>
                    </a:moveTo>
                    <a:cubicBezTo>
                      <a:pt x="102719" y="228600"/>
                      <a:pt x="104095" y="234950"/>
                      <a:pt x="105470" y="241300"/>
                    </a:cubicBezTo>
                    <a:cubicBezTo>
                      <a:pt x="110974" y="238760"/>
                      <a:pt x="117853" y="237490"/>
                      <a:pt x="123357" y="233680"/>
                    </a:cubicBezTo>
                    <a:cubicBezTo>
                      <a:pt x="117853" y="231140"/>
                      <a:pt x="112350" y="228600"/>
                      <a:pt x="106846" y="224790"/>
                    </a:cubicBezTo>
                    <a:cubicBezTo>
                      <a:pt x="105470" y="223520"/>
                      <a:pt x="104095" y="222250"/>
                      <a:pt x="102719" y="222250"/>
                    </a:cubicBezTo>
                    <a:close/>
                    <a:moveTo>
                      <a:pt x="233044" y="184150"/>
                    </a:moveTo>
                    <a:cubicBezTo>
                      <a:pt x="225136" y="190670"/>
                      <a:pt x="218546" y="197190"/>
                      <a:pt x="209321" y="203710"/>
                    </a:cubicBezTo>
                    <a:cubicBezTo>
                      <a:pt x="208003" y="219359"/>
                      <a:pt x="206685" y="235007"/>
                      <a:pt x="202731" y="249351"/>
                    </a:cubicBezTo>
                    <a:cubicBezTo>
                      <a:pt x="219864" y="254567"/>
                      <a:pt x="234361" y="257175"/>
                      <a:pt x="246223" y="257175"/>
                    </a:cubicBezTo>
                    <a:cubicBezTo>
                      <a:pt x="251494" y="257175"/>
                      <a:pt x="262038" y="257175"/>
                      <a:pt x="265992" y="250655"/>
                    </a:cubicBezTo>
                    <a:cubicBezTo>
                      <a:pt x="272581" y="241527"/>
                      <a:pt x="262038" y="215446"/>
                      <a:pt x="233044" y="184150"/>
                    </a:cubicBezTo>
                    <a:close/>
                    <a:moveTo>
                      <a:pt x="56261" y="184150"/>
                    </a:moveTo>
                    <a:cubicBezTo>
                      <a:pt x="25949" y="215446"/>
                      <a:pt x="15406" y="241527"/>
                      <a:pt x="21995" y="250655"/>
                    </a:cubicBezTo>
                    <a:cubicBezTo>
                      <a:pt x="25949" y="257175"/>
                      <a:pt x="36493" y="257175"/>
                      <a:pt x="43082" y="257175"/>
                    </a:cubicBezTo>
                    <a:cubicBezTo>
                      <a:pt x="54943" y="257175"/>
                      <a:pt x="69441" y="254567"/>
                      <a:pt x="85256" y="249351"/>
                    </a:cubicBezTo>
                    <a:cubicBezTo>
                      <a:pt x="82620" y="235007"/>
                      <a:pt x="79984" y="219359"/>
                      <a:pt x="78666" y="203710"/>
                    </a:cubicBezTo>
                    <a:cubicBezTo>
                      <a:pt x="70759" y="197190"/>
                      <a:pt x="62851" y="190670"/>
                      <a:pt x="56261" y="184150"/>
                    </a:cubicBezTo>
                    <a:close/>
                    <a:moveTo>
                      <a:pt x="210669" y="163513"/>
                    </a:moveTo>
                    <a:cubicBezTo>
                      <a:pt x="210669" y="164902"/>
                      <a:pt x="210669" y="166291"/>
                      <a:pt x="210669" y="169070"/>
                    </a:cubicBezTo>
                    <a:cubicBezTo>
                      <a:pt x="210669" y="170459"/>
                      <a:pt x="210669" y="173237"/>
                      <a:pt x="210669" y="174626"/>
                    </a:cubicBezTo>
                    <a:cubicBezTo>
                      <a:pt x="213209" y="173237"/>
                      <a:pt x="215749" y="170459"/>
                      <a:pt x="217019" y="169070"/>
                    </a:cubicBezTo>
                    <a:cubicBezTo>
                      <a:pt x="215749" y="166291"/>
                      <a:pt x="213209" y="164902"/>
                      <a:pt x="210669" y="163513"/>
                    </a:cubicBezTo>
                    <a:close/>
                    <a:moveTo>
                      <a:pt x="77319" y="163513"/>
                    </a:moveTo>
                    <a:cubicBezTo>
                      <a:pt x="74779" y="164902"/>
                      <a:pt x="73509" y="166291"/>
                      <a:pt x="70969" y="169070"/>
                    </a:cubicBezTo>
                    <a:cubicBezTo>
                      <a:pt x="73509" y="170459"/>
                      <a:pt x="74779" y="173237"/>
                      <a:pt x="77319" y="174626"/>
                    </a:cubicBezTo>
                    <a:cubicBezTo>
                      <a:pt x="77319" y="173237"/>
                      <a:pt x="77319" y="170459"/>
                      <a:pt x="77319" y="169070"/>
                    </a:cubicBezTo>
                    <a:cubicBezTo>
                      <a:pt x="77319" y="166291"/>
                      <a:pt x="77319" y="164902"/>
                      <a:pt x="77319" y="163513"/>
                    </a:cubicBezTo>
                    <a:close/>
                    <a:moveTo>
                      <a:pt x="144788" y="150813"/>
                    </a:moveTo>
                    <a:cubicBezTo>
                      <a:pt x="154871" y="150813"/>
                      <a:pt x="163045" y="158987"/>
                      <a:pt x="163045" y="169070"/>
                    </a:cubicBezTo>
                    <a:cubicBezTo>
                      <a:pt x="163045" y="179153"/>
                      <a:pt x="154871" y="187327"/>
                      <a:pt x="144788" y="187327"/>
                    </a:cubicBezTo>
                    <a:cubicBezTo>
                      <a:pt x="134705" y="187327"/>
                      <a:pt x="126531" y="179153"/>
                      <a:pt x="126531" y="169070"/>
                    </a:cubicBezTo>
                    <a:cubicBezTo>
                      <a:pt x="126531" y="158987"/>
                      <a:pt x="134705" y="150813"/>
                      <a:pt x="144788" y="150813"/>
                    </a:cubicBezTo>
                    <a:close/>
                    <a:moveTo>
                      <a:pt x="145444" y="114300"/>
                    </a:moveTo>
                    <a:cubicBezTo>
                      <a:pt x="136264" y="119631"/>
                      <a:pt x="128395" y="124962"/>
                      <a:pt x="119215" y="130293"/>
                    </a:cubicBezTo>
                    <a:cubicBezTo>
                      <a:pt x="112658" y="135623"/>
                      <a:pt x="106101" y="139622"/>
                      <a:pt x="100855" y="144952"/>
                    </a:cubicBezTo>
                    <a:cubicBezTo>
                      <a:pt x="100855" y="152949"/>
                      <a:pt x="99544" y="160945"/>
                      <a:pt x="99544" y="168941"/>
                    </a:cubicBezTo>
                    <a:cubicBezTo>
                      <a:pt x="99544" y="176938"/>
                      <a:pt x="100855" y="184934"/>
                      <a:pt x="100855" y="192930"/>
                    </a:cubicBezTo>
                    <a:cubicBezTo>
                      <a:pt x="107412" y="196928"/>
                      <a:pt x="112658" y="202259"/>
                      <a:pt x="119215" y="206257"/>
                    </a:cubicBezTo>
                    <a:cubicBezTo>
                      <a:pt x="128395" y="212921"/>
                      <a:pt x="136264" y="218252"/>
                      <a:pt x="145444" y="222250"/>
                    </a:cubicBezTo>
                    <a:cubicBezTo>
                      <a:pt x="153312" y="218252"/>
                      <a:pt x="162492" y="212921"/>
                      <a:pt x="170361" y="206257"/>
                    </a:cubicBezTo>
                    <a:cubicBezTo>
                      <a:pt x="176918" y="202259"/>
                      <a:pt x="183475" y="196928"/>
                      <a:pt x="190032" y="192930"/>
                    </a:cubicBezTo>
                    <a:cubicBezTo>
                      <a:pt x="190032" y="184934"/>
                      <a:pt x="190032" y="176938"/>
                      <a:pt x="190032" y="168941"/>
                    </a:cubicBezTo>
                    <a:cubicBezTo>
                      <a:pt x="190032" y="160945"/>
                      <a:pt x="190032" y="152949"/>
                      <a:pt x="190032" y="144952"/>
                    </a:cubicBezTo>
                    <a:cubicBezTo>
                      <a:pt x="183475" y="139622"/>
                      <a:pt x="176918" y="135623"/>
                      <a:pt x="170361" y="130293"/>
                    </a:cubicBezTo>
                    <a:cubicBezTo>
                      <a:pt x="162492" y="124962"/>
                      <a:pt x="153312" y="119631"/>
                      <a:pt x="145444" y="114300"/>
                    </a:cubicBezTo>
                    <a:close/>
                    <a:moveTo>
                      <a:pt x="183046" y="96838"/>
                    </a:moveTo>
                    <a:cubicBezTo>
                      <a:pt x="177966" y="98108"/>
                      <a:pt x="172886" y="100648"/>
                      <a:pt x="167806" y="103188"/>
                    </a:cubicBezTo>
                    <a:cubicBezTo>
                      <a:pt x="171616" y="106998"/>
                      <a:pt x="176696" y="109538"/>
                      <a:pt x="181776" y="113348"/>
                    </a:cubicBezTo>
                    <a:cubicBezTo>
                      <a:pt x="183046" y="114618"/>
                      <a:pt x="184316" y="115888"/>
                      <a:pt x="186856" y="115888"/>
                    </a:cubicBezTo>
                    <a:cubicBezTo>
                      <a:pt x="185586" y="109538"/>
                      <a:pt x="184316" y="103188"/>
                      <a:pt x="183046" y="96838"/>
                    </a:cubicBezTo>
                    <a:close/>
                    <a:moveTo>
                      <a:pt x="105470" y="96838"/>
                    </a:moveTo>
                    <a:cubicBezTo>
                      <a:pt x="104095" y="103188"/>
                      <a:pt x="102719" y="109538"/>
                      <a:pt x="102719" y="115888"/>
                    </a:cubicBezTo>
                    <a:cubicBezTo>
                      <a:pt x="104095" y="115888"/>
                      <a:pt x="105470" y="114618"/>
                      <a:pt x="106846" y="113348"/>
                    </a:cubicBezTo>
                    <a:cubicBezTo>
                      <a:pt x="112350" y="109538"/>
                      <a:pt x="117853" y="106998"/>
                      <a:pt x="123357" y="103188"/>
                    </a:cubicBezTo>
                    <a:cubicBezTo>
                      <a:pt x="117853" y="100648"/>
                      <a:pt x="110974" y="98108"/>
                      <a:pt x="105470" y="96838"/>
                    </a:cubicBezTo>
                    <a:close/>
                    <a:moveTo>
                      <a:pt x="246901" y="79375"/>
                    </a:moveTo>
                    <a:cubicBezTo>
                      <a:pt x="234855" y="79375"/>
                      <a:pt x="220132" y="83287"/>
                      <a:pt x="202731" y="88503"/>
                    </a:cubicBezTo>
                    <a:cubicBezTo>
                      <a:pt x="206747" y="102847"/>
                      <a:pt x="208085" y="118496"/>
                      <a:pt x="209424" y="134144"/>
                    </a:cubicBezTo>
                    <a:cubicBezTo>
                      <a:pt x="217455" y="139360"/>
                      <a:pt x="225486" y="145880"/>
                      <a:pt x="233517" y="152400"/>
                    </a:cubicBezTo>
                    <a:cubicBezTo>
                      <a:pt x="240209" y="145880"/>
                      <a:pt x="245563" y="139360"/>
                      <a:pt x="250917" y="132840"/>
                    </a:cubicBezTo>
                    <a:cubicBezTo>
                      <a:pt x="269656" y="108063"/>
                      <a:pt x="270994" y="92415"/>
                      <a:pt x="266979" y="85895"/>
                    </a:cubicBezTo>
                    <a:cubicBezTo>
                      <a:pt x="262963" y="80679"/>
                      <a:pt x="252255" y="79375"/>
                      <a:pt x="246901" y="79375"/>
                    </a:cubicBezTo>
                    <a:close/>
                    <a:moveTo>
                      <a:pt x="43420" y="79375"/>
                    </a:moveTo>
                    <a:cubicBezTo>
                      <a:pt x="36884" y="79375"/>
                      <a:pt x="26425" y="80679"/>
                      <a:pt x="22503" y="85895"/>
                    </a:cubicBezTo>
                    <a:cubicBezTo>
                      <a:pt x="18581" y="92415"/>
                      <a:pt x="21195" y="108063"/>
                      <a:pt x="38191" y="132840"/>
                    </a:cubicBezTo>
                    <a:cubicBezTo>
                      <a:pt x="43420" y="139360"/>
                      <a:pt x="49957" y="145880"/>
                      <a:pt x="56494" y="152400"/>
                    </a:cubicBezTo>
                    <a:cubicBezTo>
                      <a:pt x="63031" y="145880"/>
                      <a:pt x="70875" y="139360"/>
                      <a:pt x="78719" y="134144"/>
                    </a:cubicBezTo>
                    <a:cubicBezTo>
                      <a:pt x="80026" y="118496"/>
                      <a:pt x="82641" y="102847"/>
                      <a:pt x="85256" y="88503"/>
                    </a:cubicBezTo>
                    <a:cubicBezTo>
                      <a:pt x="69568" y="83287"/>
                      <a:pt x="55187" y="79375"/>
                      <a:pt x="43420" y="79375"/>
                    </a:cubicBezTo>
                    <a:close/>
                    <a:moveTo>
                      <a:pt x="144647" y="22225"/>
                    </a:moveTo>
                    <a:cubicBezTo>
                      <a:pt x="132881" y="22225"/>
                      <a:pt x="119807" y="41994"/>
                      <a:pt x="110656" y="74942"/>
                    </a:cubicBezTo>
                    <a:cubicBezTo>
                      <a:pt x="121115" y="80214"/>
                      <a:pt x="132881" y="85485"/>
                      <a:pt x="144647" y="92075"/>
                    </a:cubicBezTo>
                    <a:cubicBezTo>
                      <a:pt x="155106" y="85485"/>
                      <a:pt x="166872" y="80214"/>
                      <a:pt x="177331" y="74942"/>
                    </a:cubicBezTo>
                    <a:cubicBezTo>
                      <a:pt x="168180" y="41994"/>
                      <a:pt x="155106" y="22225"/>
                      <a:pt x="144647" y="22225"/>
                    </a:cubicBezTo>
                    <a:close/>
                    <a:moveTo>
                      <a:pt x="145581" y="0"/>
                    </a:moveTo>
                    <a:cubicBezTo>
                      <a:pt x="169313" y="0"/>
                      <a:pt x="187771" y="27738"/>
                      <a:pt x="199637" y="67363"/>
                    </a:cubicBezTo>
                    <a:cubicBezTo>
                      <a:pt x="216777" y="60759"/>
                      <a:pt x="232598" y="58117"/>
                      <a:pt x="247101" y="58117"/>
                    </a:cubicBezTo>
                    <a:cubicBezTo>
                      <a:pt x="269514" y="58117"/>
                      <a:pt x="280061" y="67363"/>
                      <a:pt x="285335" y="73968"/>
                    </a:cubicBezTo>
                    <a:cubicBezTo>
                      <a:pt x="293246" y="85855"/>
                      <a:pt x="295883" y="108310"/>
                      <a:pt x="268195" y="145294"/>
                    </a:cubicBezTo>
                    <a:cubicBezTo>
                      <a:pt x="262922" y="153219"/>
                      <a:pt x="256330" y="161144"/>
                      <a:pt x="248419" y="169069"/>
                    </a:cubicBezTo>
                    <a:cubicBezTo>
                      <a:pt x="281380" y="204732"/>
                      <a:pt x="301156" y="240395"/>
                      <a:pt x="285335" y="264170"/>
                    </a:cubicBezTo>
                    <a:cubicBezTo>
                      <a:pt x="280061" y="270775"/>
                      <a:pt x="269514" y="280021"/>
                      <a:pt x="247101" y="280021"/>
                    </a:cubicBezTo>
                    <a:cubicBezTo>
                      <a:pt x="232598" y="280021"/>
                      <a:pt x="216777" y="276058"/>
                      <a:pt x="199637" y="270775"/>
                    </a:cubicBezTo>
                    <a:cubicBezTo>
                      <a:pt x="187771" y="310400"/>
                      <a:pt x="169313" y="338138"/>
                      <a:pt x="145581" y="338138"/>
                    </a:cubicBezTo>
                    <a:cubicBezTo>
                      <a:pt x="120531" y="338138"/>
                      <a:pt x="102072" y="310400"/>
                      <a:pt x="91525" y="270775"/>
                    </a:cubicBezTo>
                    <a:cubicBezTo>
                      <a:pt x="73067" y="276058"/>
                      <a:pt x="57246" y="280021"/>
                      <a:pt x="44061" y="280021"/>
                    </a:cubicBezTo>
                    <a:cubicBezTo>
                      <a:pt x="21648" y="280021"/>
                      <a:pt x="9782" y="270775"/>
                      <a:pt x="5827" y="264170"/>
                    </a:cubicBezTo>
                    <a:cubicBezTo>
                      <a:pt x="-9994" y="240395"/>
                      <a:pt x="8464" y="204732"/>
                      <a:pt x="41425" y="169069"/>
                    </a:cubicBezTo>
                    <a:cubicBezTo>
                      <a:pt x="33514" y="161144"/>
                      <a:pt x="26922" y="153219"/>
                      <a:pt x="21648" y="145294"/>
                    </a:cubicBezTo>
                    <a:cubicBezTo>
                      <a:pt x="-6039" y="108310"/>
                      <a:pt x="-2084" y="85855"/>
                      <a:pt x="5827" y="73968"/>
                    </a:cubicBezTo>
                    <a:cubicBezTo>
                      <a:pt x="9782" y="67363"/>
                      <a:pt x="21648" y="58117"/>
                      <a:pt x="44061" y="58117"/>
                    </a:cubicBezTo>
                    <a:cubicBezTo>
                      <a:pt x="57246" y="58117"/>
                      <a:pt x="73067" y="60759"/>
                      <a:pt x="91525" y="67363"/>
                    </a:cubicBezTo>
                    <a:cubicBezTo>
                      <a:pt x="102072" y="27738"/>
                      <a:pt x="120531" y="0"/>
                      <a:pt x="145581" y="0"/>
                    </a:cubicBezTo>
                    <a:close/>
                  </a:path>
                </a:pathLst>
              </a:custGeom>
              <a:solidFill>
                <a:schemeClr val="bg1"/>
              </a:solidFill>
              <a:ln>
                <a:noFill/>
              </a:ln>
            </p:spPr>
            <p:txBody>
              <a:bodyPr anchor="ctr"/>
              <a:lstStyle/>
              <a:p>
                <a:pPr algn="ctr"/>
                <a:endParaRPr/>
              </a:p>
            </p:txBody>
          </p:sp>
        </p:grpSp>
        <p:grpSp>
          <p:nvGrpSpPr>
            <p:cNvPr id="21" name="Group 43"/>
            <p:cNvGrpSpPr/>
            <p:nvPr/>
          </p:nvGrpSpPr>
          <p:grpSpPr>
            <a:xfrm>
              <a:off x="5048588" y="2927736"/>
              <a:ext cx="1922932" cy="1922932"/>
              <a:chOff x="5048588" y="2927736"/>
              <a:chExt cx="1922932" cy="1922932"/>
            </a:xfrm>
          </p:grpSpPr>
          <p:sp>
            <p:nvSpPr>
              <p:cNvPr id="27" name="Freeform: Shape 21"/>
              <p:cNvSpPr/>
              <p:nvPr/>
            </p:nvSpPr>
            <p:spPr>
              <a:xfrm>
                <a:off x="5048588" y="2927736"/>
                <a:ext cx="1922932" cy="19229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anchor="ctr"/>
              <a:lstStyle/>
              <a:p>
                <a:pPr algn="ctr"/>
                <a:endParaRPr/>
              </a:p>
            </p:txBody>
          </p:sp>
          <p:sp>
            <p:nvSpPr>
              <p:cNvPr id="30" name="Freeform: Shape 38"/>
              <p:cNvSpPr>
                <a:spLocks noChangeAspect="1"/>
              </p:cNvSpPr>
              <p:nvPr/>
            </p:nvSpPr>
            <p:spPr bwMode="auto">
              <a:xfrm>
                <a:off x="5775951" y="3447150"/>
                <a:ext cx="468208" cy="466009"/>
              </a:xfrm>
              <a:custGeom>
                <a:avLst/>
                <a:gdLst>
                  <a:gd name="connsiteX0" fmla="*/ 169241 w 338138"/>
                  <a:gd name="connsiteY0" fmla="*/ 77787 h 336550"/>
                  <a:gd name="connsiteX1" fmla="*/ 179733 w 338138"/>
                  <a:gd name="connsiteY1" fmla="*/ 88315 h 336550"/>
                  <a:gd name="connsiteX2" fmla="*/ 179733 w 338138"/>
                  <a:gd name="connsiteY2" fmla="*/ 155429 h 336550"/>
                  <a:gd name="connsiteX3" fmla="*/ 181044 w 338138"/>
                  <a:gd name="connsiteY3" fmla="*/ 156745 h 336550"/>
                  <a:gd name="connsiteX4" fmla="*/ 208584 w 338138"/>
                  <a:gd name="connsiteY4" fmla="*/ 156745 h 336550"/>
                  <a:gd name="connsiteX5" fmla="*/ 219075 w 338138"/>
                  <a:gd name="connsiteY5" fmla="*/ 167272 h 336550"/>
                  <a:gd name="connsiteX6" fmla="*/ 208584 w 338138"/>
                  <a:gd name="connsiteY6" fmla="*/ 177800 h 336550"/>
                  <a:gd name="connsiteX7" fmla="*/ 181044 w 338138"/>
                  <a:gd name="connsiteY7" fmla="*/ 177800 h 336550"/>
                  <a:gd name="connsiteX8" fmla="*/ 158750 w 338138"/>
                  <a:gd name="connsiteY8" fmla="*/ 155429 h 336550"/>
                  <a:gd name="connsiteX9" fmla="*/ 158750 w 338138"/>
                  <a:gd name="connsiteY9" fmla="*/ 88315 h 336550"/>
                  <a:gd name="connsiteX10" fmla="*/ 169241 w 338138"/>
                  <a:gd name="connsiteY10" fmla="*/ 77787 h 336550"/>
                  <a:gd name="connsiteX11" fmla="*/ 158561 w 338138"/>
                  <a:gd name="connsiteY11" fmla="*/ 19050 h 336550"/>
                  <a:gd name="connsiteX12" fmla="*/ 20638 w 338138"/>
                  <a:gd name="connsiteY12" fmla="*/ 156973 h 336550"/>
                  <a:gd name="connsiteX13" fmla="*/ 50850 w 338138"/>
                  <a:gd name="connsiteY13" fmla="*/ 156973 h 336550"/>
                  <a:gd name="connsiteX14" fmla="*/ 60044 w 338138"/>
                  <a:gd name="connsiteY14" fmla="*/ 167482 h 336550"/>
                  <a:gd name="connsiteX15" fmla="*/ 50850 w 338138"/>
                  <a:gd name="connsiteY15" fmla="*/ 177990 h 336550"/>
                  <a:gd name="connsiteX16" fmla="*/ 20638 w 338138"/>
                  <a:gd name="connsiteY16" fmla="*/ 177990 h 336550"/>
                  <a:gd name="connsiteX17" fmla="*/ 158561 w 338138"/>
                  <a:gd name="connsiteY17" fmla="*/ 315913 h 336550"/>
                  <a:gd name="connsiteX18" fmla="*/ 158561 w 338138"/>
                  <a:gd name="connsiteY18" fmla="*/ 285701 h 336550"/>
                  <a:gd name="connsiteX19" fmla="*/ 169070 w 338138"/>
                  <a:gd name="connsiteY19" fmla="*/ 276506 h 336550"/>
                  <a:gd name="connsiteX20" fmla="*/ 179578 w 338138"/>
                  <a:gd name="connsiteY20" fmla="*/ 285701 h 336550"/>
                  <a:gd name="connsiteX21" fmla="*/ 179578 w 338138"/>
                  <a:gd name="connsiteY21" fmla="*/ 315913 h 336550"/>
                  <a:gd name="connsiteX22" fmla="*/ 317501 w 338138"/>
                  <a:gd name="connsiteY22" fmla="*/ 177990 h 336550"/>
                  <a:gd name="connsiteX23" fmla="*/ 287289 w 338138"/>
                  <a:gd name="connsiteY23" fmla="*/ 177990 h 336550"/>
                  <a:gd name="connsiteX24" fmla="*/ 278095 w 338138"/>
                  <a:gd name="connsiteY24" fmla="*/ 167482 h 336550"/>
                  <a:gd name="connsiteX25" fmla="*/ 287289 w 338138"/>
                  <a:gd name="connsiteY25" fmla="*/ 156973 h 336550"/>
                  <a:gd name="connsiteX26" fmla="*/ 317501 w 338138"/>
                  <a:gd name="connsiteY26" fmla="*/ 156973 h 336550"/>
                  <a:gd name="connsiteX27" fmla="*/ 179578 w 338138"/>
                  <a:gd name="connsiteY27" fmla="*/ 19050 h 336550"/>
                  <a:gd name="connsiteX28" fmla="*/ 179578 w 338138"/>
                  <a:gd name="connsiteY28" fmla="*/ 49262 h 336550"/>
                  <a:gd name="connsiteX29" fmla="*/ 169070 w 338138"/>
                  <a:gd name="connsiteY29" fmla="*/ 58457 h 336550"/>
                  <a:gd name="connsiteX30" fmla="*/ 158561 w 338138"/>
                  <a:gd name="connsiteY30" fmla="*/ 49262 h 336550"/>
                  <a:gd name="connsiteX31" fmla="*/ 158561 w 338138"/>
                  <a:gd name="connsiteY31" fmla="*/ 19050 h 336550"/>
                  <a:gd name="connsiteX32" fmla="*/ 169069 w 338138"/>
                  <a:gd name="connsiteY32" fmla="*/ 0 h 336550"/>
                  <a:gd name="connsiteX33" fmla="*/ 338138 w 338138"/>
                  <a:gd name="connsiteY33" fmla="*/ 168275 h 336550"/>
                  <a:gd name="connsiteX34" fmla="*/ 169069 w 338138"/>
                  <a:gd name="connsiteY34" fmla="*/ 336550 h 336550"/>
                  <a:gd name="connsiteX35" fmla="*/ 0 w 338138"/>
                  <a:gd name="connsiteY35" fmla="*/ 168275 h 336550"/>
                  <a:gd name="connsiteX36" fmla="*/ 169069 w 338138"/>
                  <a:gd name="connsiteY3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8138" h="336550">
                    <a:moveTo>
                      <a:pt x="169241" y="77787"/>
                    </a:moveTo>
                    <a:cubicBezTo>
                      <a:pt x="175798" y="77787"/>
                      <a:pt x="179733" y="81735"/>
                      <a:pt x="179733" y="88315"/>
                    </a:cubicBezTo>
                    <a:cubicBezTo>
                      <a:pt x="179733" y="88315"/>
                      <a:pt x="179733" y="88315"/>
                      <a:pt x="179733" y="155429"/>
                    </a:cubicBezTo>
                    <a:cubicBezTo>
                      <a:pt x="179733" y="156745"/>
                      <a:pt x="181044" y="156745"/>
                      <a:pt x="181044" y="156745"/>
                    </a:cubicBezTo>
                    <a:cubicBezTo>
                      <a:pt x="181044" y="156745"/>
                      <a:pt x="181044" y="156745"/>
                      <a:pt x="208584" y="156745"/>
                    </a:cubicBezTo>
                    <a:cubicBezTo>
                      <a:pt x="215141" y="156745"/>
                      <a:pt x="219075" y="160693"/>
                      <a:pt x="219075" y="167272"/>
                    </a:cubicBezTo>
                    <a:cubicBezTo>
                      <a:pt x="219075" y="173852"/>
                      <a:pt x="215141" y="177800"/>
                      <a:pt x="208584" y="177800"/>
                    </a:cubicBezTo>
                    <a:cubicBezTo>
                      <a:pt x="208584" y="177800"/>
                      <a:pt x="208584" y="177800"/>
                      <a:pt x="181044" y="177800"/>
                    </a:cubicBezTo>
                    <a:cubicBezTo>
                      <a:pt x="169241" y="177800"/>
                      <a:pt x="158750" y="167272"/>
                      <a:pt x="158750" y="155429"/>
                    </a:cubicBezTo>
                    <a:cubicBezTo>
                      <a:pt x="158750" y="155429"/>
                      <a:pt x="158750" y="155429"/>
                      <a:pt x="158750" y="88315"/>
                    </a:cubicBezTo>
                    <a:cubicBezTo>
                      <a:pt x="158750" y="81735"/>
                      <a:pt x="162684" y="77787"/>
                      <a:pt x="169241" y="77787"/>
                    </a:cubicBezTo>
                    <a:close/>
                    <a:moveTo>
                      <a:pt x="158561" y="19050"/>
                    </a:moveTo>
                    <a:cubicBezTo>
                      <a:pt x="86316" y="24304"/>
                      <a:pt x="25892" y="84728"/>
                      <a:pt x="20638" y="156973"/>
                    </a:cubicBezTo>
                    <a:cubicBezTo>
                      <a:pt x="20638" y="156973"/>
                      <a:pt x="20638" y="156973"/>
                      <a:pt x="50850" y="156973"/>
                    </a:cubicBezTo>
                    <a:cubicBezTo>
                      <a:pt x="56104" y="156973"/>
                      <a:pt x="60044" y="160914"/>
                      <a:pt x="60044" y="167482"/>
                    </a:cubicBezTo>
                    <a:cubicBezTo>
                      <a:pt x="60044" y="174049"/>
                      <a:pt x="56104" y="177990"/>
                      <a:pt x="50850" y="177990"/>
                    </a:cubicBezTo>
                    <a:cubicBezTo>
                      <a:pt x="50850" y="177990"/>
                      <a:pt x="50850" y="177990"/>
                      <a:pt x="20638" y="177990"/>
                    </a:cubicBezTo>
                    <a:cubicBezTo>
                      <a:pt x="25892" y="250235"/>
                      <a:pt x="86316" y="310659"/>
                      <a:pt x="158561" y="315913"/>
                    </a:cubicBezTo>
                    <a:cubicBezTo>
                      <a:pt x="158561" y="315913"/>
                      <a:pt x="158561" y="315913"/>
                      <a:pt x="158561" y="285701"/>
                    </a:cubicBezTo>
                    <a:cubicBezTo>
                      <a:pt x="158561" y="280447"/>
                      <a:pt x="162502" y="276506"/>
                      <a:pt x="169070" y="276506"/>
                    </a:cubicBezTo>
                    <a:cubicBezTo>
                      <a:pt x="175637" y="276506"/>
                      <a:pt x="179578" y="280447"/>
                      <a:pt x="179578" y="285701"/>
                    </a:cubicBezTo>
                    <a:cubicBezTo>
                      <a:pt x="179578" y="285701"/>
                      <a:pt x="179578" y="285701"/>
                      <a:pt x="179578" y="315913"/>
                    </a:cubicBezTo>
                    <a:cubicBezTo>
                      <a:pt x="251823" y="310659"/>
                      <a:pt x="312247" y="250235"/>
                      <a:pt x="317501" y="177990"/>
                    </a:cubicBezTo>
                    <a:cubicBezTo>
                      <a:pt x="317501" y="177990"/>
                      <a:pt x="317501" y="177990"/>
                      <a:pt x="287289" y="177990"/>
                    </a:cubicBezTo>
                    <a:cubicBezTo>
                      <a:pt x="282035" y="177990"/>
                      <a:pt x="278095" y="174049"/>
                      <a:pt x="278095" y="167482"/>
                    </a:cubicBezTo>
                    <a:cubicBezTo>
                      <a:pt x="278095" y="160914"/>
                      <a:pt x="282035" y="156973"/>
                      <a:pt x="287289" y="156973"/>
                    </a:cubicBezTo>
                    <a:cubicBezTo>
                      <a:pt x="287289" y="156973"/>
                      <a:pt x="287289" y="156973"/>
                      <a:pt x="317501" y="156973"/>
                    </a:cubicBezTo>
                    <a:cubicBezTo>
                      <a:pt x="312247" y="84728"/>
                      <a:pt x="251823" y="24304"/>
                      <a:pt x="179578" y="19050"/>
                    </a:cubicBezTo>
                    <a:cubicBezTo>
                      <a:pt x="179578" y="19050"/>
                      <a:pt x="179578" y="19050"/>
                      <a:pt x="179578" y="49262"/>
                    </a:cubicBezTo>
                    <a:cubicBezTo>
                      <a:pt x="179578" y="54516"/>
                      <a:pt x="175637" y="58457"/>
                      <a:pt x="169070" y="58457"/>
                    </a:cubicBezTo>
                    <a:cubicBezTo>
                      <a:pt x="162502" y="58457"/>
                      <a:pt x="158561" y="54516"/>
                      <a:pt x="158561" y="49262"/>
                    </a:cubicBezTo>
                    <a:cubicBezTo>
                      <a:pt x="158561" y="49262"/>
                      <a:pt x="158561" y="49262"/>
                      <a:pt x="158561" y="19050"/>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p:spPr>
            <p:txBody>
              <a:bodyPr anchor="ctr"/>
              <a:lstStyle/>
              <a:p>
                <a:pPr algn="ctr"/>
                <a:endParaRPr/>
              </a:p>
            </p:txBody>
          </p:sp>
        </p:grpSp>
        <p:grpSp>
          <p:nvGrpSpPr>
            <p:cNvPr id="22" name="Group 44"/>
            <p:cNvGrpSpPr/>
            <p:nvPr/>
          </p:nvGrpSpPr>
          <p:grpSpPr>
            <a:xfrm>
              <a:off x="9075769" y="2927736"/>
              <a:ext cx="1922932" cy="1922932"/>
              <a:chOff x="9075769" y="2927736"/>
              <a:chExt cx="1922932" cy="1922932"/>
            </a:xfrm>
          </p:grpSpPr>
          <p:sp>
            <p:nvSpPr>
              <p:cNvPr id="23" name="Freeform: Shape 18"/>
              <p:cNvSpPr/>
              <p:nvPr/>
            </p:nvSpPr>
            <p:spPr>
              <a:xfrm>
                <a:off x="9075769" y="2927736"/>
                <a:ext cx="1922932" cy="19229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anchor="ctr"/>
              <a:lstStyle/>
              <a:p>
                <a:pPr algn="ctr"/>
                <a:endParaRPr/>
              </a:p>
            </p:txBody>
          </p:sp>
          <p:sp>
            <p:nvSpPr>
              <p:cNvPr id="26" name="Freeform: Shape 39"/>
              <p:cNvSpPr>
                <a:spLocks noChangeAspect="1"/>
              </p:cNvSpPr>
              <p:nvPr/>
            </p:nvSpPr>
            <p:spPr bwMode="auto">
              <a:xfrm>
                <a:off x="9803132" y="3446737"/>
                <a:ext cx="468208" cy="466836"/>
              </a:xfrm>
              <a:custGeom>
                <a:avLst/>
                <a:gdLst>
                  <a:gd name="connsiteX0" fmla="*/ 101959 w 337539"/>
                  <a:gd name="connsiteY0" fmla="*/ 249238 h 336550"/>
                  <a:gd name="connsiteX1" fmla="*/ 78262 w 337539"/>
                  <a:gd name="connsiteY1" fmla="*/ 259629 h 336550"/>
                  <a:gd name="connsiteX2" fmla="*/ 74313 w 337539"/>
                  <a:gd name="connsiteY2" fmla="*/ 276514 h 336550"/>
                  <a:gd name="connsiteX3" fmla="*/ 111174 w 337539"/>
                  <a:gd name="connsiteY3" fmla="*/ 299894 h 336550"/>
                  <a:gd name="connsiteX4" fmla="*/ 128288 w 337539"/>
                  <a:gd name="connsiteY4" fmla="*/ 306388 h 336550"/>
                  <a:gd name="connsiteX5" fmla="*/ 101959 w 337539"/>
                  <a:gd name="connsiteY5" fmla="*/ 249238 h 336550"/>
                  <a:gd name="connsiteX6" fmla="*/ 126700 w 337539"/>
                  <a:gd name="connsiteY6" fmla="*/ 247650 h 336550"/>
                  <a:gd name="connsiteX7" fmla="*/ 163530 w 337539"/>
                  <a:gd name="connsiteY7" fmla="*/ 311436 h 336550"/>
                  <a:gd name="connsiteX8" fmla="*/ 264813 w 337539"/>
                  <a:gd name="connsiteY8" fmla="*/ 274987 h 336550"/>
                  <a:gd name="connsiteX9" fmla="*/ 251660 w 337539"/>
                  <a:gd name="connsiteY9" fmla="*/ 274987 h 336550"/>
                  <a:gd name="connsiteX10" fmla="*/ 179315 w 337539"/>
                  <a:gd name="connsiteY10" fmla="*/ 260668 h 336550"/>
                  <a:gd name="connsiteX11" fmla="*/ 126700 w 337539"/>
                  <a:gd name="connsiteY11" fmla="*/ 247650 h 336550"/>
                  <a:gd name="connsiteX12" fmla="*/ 29863 w 337539"/>
                  <a:gd name="connsiteY12" fmla="*/ 209550 h 336550"/>
                  <a:gd name="connsiteX13" fmla="*/ 52444 w 337539"/>
                  <a:gd name="connsiteY13" fmla="*/ 252413 h 336550"/>
                  <a:gd name="connsiteX14" fmla="*/ 59086 w 337539"/>
                  <a:gd name="connsiteY14" fmla="*/ 243321 h 336550"/>
                  <a:gd name="connsiteX15" fmla="*/ 94951 w 337539"/>
                  <a:gd name="connsiteY15" fmla="*/ 223838 h 336550"/>
                  <a:gd name="connsiteX16" fmla="*/ 93623 w 337539"/>
                  <a:gd name="connsiteY16" fmla="*/ 214746 h 336550"/>
                  <a:gd name="connsiteX17" fmla="*/ 29863 w 337539"/>
                  <a:gd name="connsiteY17" fmla="*/ 209550 h 336550"/>
                  <a:gd name="connsiteX18" fmla="*/ 312707 w 337539"/>
                  <a:gd name="connsiteY18" fmla="*/ 161925 h 336550"/>
                  <a:gd name="connsiteX19" fmla="*/ 245420 w 337539"/>
                  <a:gd name="connsiteY19" fmla="*/ 189789 h 336550"/>
                  <a:gd name="connsiteX20" fmla="*/ 118763 w 337539"/>
                  <a:gd name="connsiteY20" fmla="*/ 213673 h 336550"/>
                  <a:gd name="connsiteX21" fmla="*/ 120082 w 337539"/>
                  <a:gd name="connsiteY21" fmla="*/ 222961 h 336550"/>
                  <a:gd name="connsiteX22" fmla="*/ 121402 w 337539"/>
                  <a:gd name="connsiteY22" fmla="*/ 222961 h 336550"/>
                  <a:gd name="connsiteX23" fmla="*/ 188688 w 337539"/>
                  <a:gd name="connsiteY23" fmla="*/ 237556 h 336550"/>
                  <a:gd name="connsiteX24" fmla="*/ 253336 w 337539"/>
                  <a:gd name="connsiteY24" fmla="*/ 250825 h 336550"/>
                  <a:gd name="connsiteX25" fmla="*/ 290278 w 337539"/>
                  <a:gd name="connsiteY25" fmla="*/ 246845 h 336550"/>
                  <a:gd name="connsiteX26" fmla="*/ 300833 w 337539"/>
                  <a:gd name="connsiteY26" fmla="*/ 226942 h 336550"/>
                  <a:gd name="connsiteX27" fmla="*/ 312707 w 337539"/>
                  <a:gd name="connsiteY27" fmla="*/ 161925 h 336550"/>
                  <a:gd name="connsiteX28" fmla="*/ 41891 w 337539"/>
                  <a:gd name="connsiteY28" fmla="*/ 101600 h 336550"/>
                  <a:gd name="connsiteX29" fmla="*/ 36640 w 337539"/>
                  <a:gd name="connsiteY29" fmla="*/ 110888 h 336550"/>
                  <a:gd name="connsiteX30" fmla="*/ 26138 w 337539"/>
                  <a:gd name="connsiteY30" fmla="*/ 183866 h 336550"/>
                  <a:gd name="connsiteX31" fmla="*/ 90463 w 337539"/>
                  <a:gd name="connsiteY31" fmla="*/ 190500 h 336550"/>
                  <a:gd name="connsiteX32" fmla="*/ 91776 w 337539"/>
                  <a:gd name="connsiteY32" fmla="*/ 165290 h 336550"/>
                  <a:gd name="connsiteX33" fmla="*/ 44517 w 337539"/>
                  <a:gd name="connsiteY33" fmla="*/ 113542 h 336550"/>
                  <a:gd name="connsiteX34" fmla="*/ 41891 w 337539"/>
                  <a:gd name="connsiteY34" fmla="*/ 101600 h 336550"/>
                  <a:gd name="connsiteX35" fmla="*/ 258855 w 337539"/>
                  <a:gd name="connsiteY35" fmla="*/ 57150 h 336550"/>
                  <a:gd name="connsiteX36" fmla="*/ 204466 w 337539"/>
                  <a:gd name="connsiteY36" fmla="*/ 115243 h 336550"/>
                  <a:gd name="connsiteX37" fmla="*/ 123547 w 337539"/>
                  <a:gd name="connsiteY37" fmla="*/ 173336 h 336550"/>
                  <a:gd name="connsiteX38" fmla="*/ 115588 w 337539"/>
                  <a:gd name="connsiteY38" fmla="*/ 173336 h 336550"/>
                  <a:gd name="connsiteX39" fmla="*/ 115588 w 337539"/>
                  <a:gd name="connsiteY39" fmla="*/ 190500 h 336550"/>
                  <a:gd name="connsiteX40" fmla="*/ 309263 w 337539"/>
                  <a:gd name="connsiteY40" fmla="*/ 136368 h 336550"/>
                  <a:gd name="connsiteX41" fmla="*/ 258855 w 337539"/>
                  <a:gd name="connsiteY41" fmla="*/ 57150 h 336550"/>
                  <a:gd name="connsiteX42" fmla="*/ 136226 w 337539"/>
                  <a:gd name="connsiteY42" fmla="*/ 28575 h 336550"/>
                  <a:gd name="connsiteX43" fmla="*/ 69863 w 337539"/>
                  <a:gd name="connsiteY43" fmla="*/ 62888 h 336550"/>
                  <a:gd name="connsiteX44" fmla="*/ 95081 w 337539"/>
                  <a:gd name="connsiteY44" fmla="*/ 138113 h 336550"/>
                  <a:gd name="connsiteX45" fmla="*/ 136226 w 337539"/>
                  <a:gd name="connsiteY45" fmla="*/ 28575 h 336550"/>
                  <a:gd name="connsiteX46" fmla="*/ 167601 w 337539"/>
                  <a:gd name="connsiteY46" fmla="*/ 25400 h 336550"/>
                  <a:gd name="connsiteX47" fmla="*/ 118763 w 337539"/>
                  <a:gd name="connsiteY47" fmla="*/ 147638 h 336550"/>
                  <a:gd name="connsiteX48" fmla="*/ 124043 w 337539"/>
                  <a:gd name="connsiteY48" fmla="*/ 147638 h 336550"/>
                  <a:gd name="connsiteX49" fmla="*/ 184760 w 337539"/>
                  <a:gd name="connsiteY49" fmla="*/ 101634 h 336550"/>
                  <a:gd name="connsiteX50" fmla="*/ 236238 w 337539"/>
                  <a:gd name="connsiteY50" fmla="*/ 42487 h 336550"/>
                  <a:gd name="connsiteX51" fmla="*/ 226999 w 337539"/>
                  <a:gd name="connsiteY51" fmla="*/ 37229 h 336550"/>
                  <a:gd name="connsiteX52" fmla="*/ 168921 w 337539"/>
                  <a:gd name="connsiteY52" fmla="*/ 25400 h 336550"/>
                  <a:gd name="connsiteX53" fmla="*/ 167601 w 337539"/>
                  <a:gd name="connsiteY53" fmla="*/ 25400 h 336550"/>
                  <a:gd name="connsiteX54" fmla="*/ 168770 w 337539"/>
                  <a:gd name="connsiteY54" fmla="*/ 0 h 336550"/>
                  <a:gd name="connsiteX55" fmla="*/ 237249 w 337539"/>
                  <a:gd name="connsiteY55" fmla="*/ 14461 h 336550"/>
                  <a:gd name="connsiteX56" fmla="*/ 325481 w 337539"/>
                  <a:gd name="connsiteY56" fmla="*/ 107801 h 336550"/>
                  <a:gd name="connsiteX57" fmla="*/ 322848 w 337539"/>
                  <a:gd name="connsiteY57" fmla="*/ 236637 h 336550"/>
                  <a:gd name="connsiteX58" fmla="*/ 308362 w 337539"/>
                  <a:gd name="connsiteY58" fmla="*/ 261615 h 336550"/>
                  <a:gd name="connsiteX59" fmla="*/ 305728 w 337539"/>
                  <a:gd name="connsiteY59" fmla="*/ 266874 h 336550"/>
                  <a:gd name="connsiteX60" fmla="*/ 168770 w 337539"/>
                  <a:gd name="connsiteY60" fmla="*/ 336550 h 336550"/>
                  <a:gd name="connsiteX61" fmla="*/ 100290 w 337539"/>
                  <a:gd name="connsiteY61" fmla="*/ 322089 h 336550"/>
                  <a:gd name="connsiteX62" fmla="*/ 12058 w 337539"/>
                  <a:gd name="connsiteY62" fmla="*/ 228749 h 336550"/>
                  <a:gd name="connsiteX63" fmla="*/ 14691 w 337539"/>
                  <a:gd name="connsiteY63" fmla="*/ 99913 h 336550"/>
                  <a:gd name="connsiteX64" fmla="*/ 168770 w 337539"/>
                  <a:gd name="connsiteY6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7539" h="336550">
                    <a:moveTo>
                      <a:pt x="101959" y="249238"/>
                    </a:moveTo>
                    <a:cubicBezTo>
                      <a:pt x="94060" y="250537"/>
                      <a:pt x="84845" y="253135"/>
                      <a:pt x="78262" y="259629"/>
                    </a:cubicBezTo>
                    <a:cubicBezTo>
                      <a:pt x="75629" y="263526"/>
                      <a:pt x="74313" y="270020"/>
                      <a:pt x="74313" y="276514"/>
                    </a:cubicBezTo>
                    <a:cubicBezTo>
                      <a:pt x="86161" y="285606"/>
                      <a:pt x="98009" y="293399"/>
                      <a:pt x="111174" y="299894"/>
                    </a:cubicBezTo>
                    <a:cubicBezTo>
                      <a:pt x="116440" y="302492"/>
                      <a:pt x="123022" y="303790"/>
                      <a:pt x="128288" y="306388"/>
                    </a:cubicBezTo>
                    <a:cubicBezTo>
                      <a:pt x="116440" y="288204"/>
                      <a:pt x="107224" y="268721"/>
                      <a:pt x="101959" y="249238"/>
                    </a:cubicBezTo>
                    <a:close/>
                    <a:moveTo>
                      <a:pt x="126700" y="247650"/>
                    </a:moveTo>
                    <a:cubicBezTo>
                      <a:pt x="134592" y="269780"/>
                      <a:pt x="147746" y="291910"/>
                      <a:pt x="163530" y="311436"/>
                    </a:cubicBezTo>
                    <a:cubicBezTo>
                      <a:pt x="201676" y="312738"/>
                      <a:pt x="237191" y="299721"/>
                      <a:pt x="264813" y="274987"/>
                    </a:cubicBezTo>
                    <a:cubicBezTo>
                      <a:pt x="260867" y="274987"/>
                      <a:pt x="256921" y="274987"/>
                      <a:pt x="251660" y="274987"/>
                    </a:cubicBezTo>
                    <a:cubicBezTo>
                      <a:pt x="224037" y="274987"/>
                      <a:pt x="201676" y="267177"/>
                      <a:pt x="179315" y="260668"/>
                    </a:cubicBezTo>
                    <a:cubicBezTo>
                      <a:pt x="162215" y="254159"/>
                      <a:pt x="146431" y="248952"/>
                      <a:pt x="126700" y="247650"/>
                    </a:cubicBezTo>
                    <a:close/>
                    <a:moveTo>
                      <a:pt x="29863" y="209550"/>
                    </a:moveTo>
                    <a:cubicBezTo>
                      <a:pt x="35176" y="225137"/>
                      <a:pt x="43146" y="239424"/>
                      <a:pt x="52444" y="252413"/>
                    </a:cubicBezTo>
                    <a:cubicBezTo>
                      <a:pt x="53773" y="249815"/>
                      <a:pt x="56429" y="245919"/>
                      <a:pt x="59086" y="243321"/>
                    </a:cubicBezTo>
                    <a:cubicBezTo>
                      <a:pt x="68384" y="231631"/>
                      <a:pt x="84324" y="226436"/>
                      <a:pt x="94951" y="223838"/>
                    </a:cubicBezTo>
                    <a:cubicBezTo>
                      <a:pt x="94951" y="221240"/>
                      <a:pt x="93623" y="217343"/>
                      <a:pt x="93623" y="214746"/>
                    </a:cubicBezTo>
                    <a:cubicBezTo>
                      <a:pt x="72369" y="214746"/>
                      <a:pt x="51116" y="212148"/>
                      <a:pt x="29863" y="209550"/>
                    </a:cubicBezTo>
                    <a:close/>
                    <a:moveTo>
                      <a:pt x="312707" y="161925"/>
                    </a:moveTo>
                    <a:cubicBezTo>
                      <a:pt x="298194" y="168559"/>
                      <a:pt x="274446" y="179174"/>
                      <a:pt x="245420" y="189789"/>
                    </a:cubicBezTo>
                    <a:cubicBezTo>
                      <a:pt x="203201" y="204385"/>
                      <a:pt x="159663" y="212346"/>
                      <a:pt x="118763" y="213673"/>
                    </a:cubicBezTo>
                    <a:cubicBezTo>
                      <a:pt x="118763" y="217653"/>
                      <a:pt x="120082" y="220307"/>
                      <a:pt x="120082" y="222961"/>
                    </a:cubicBezTo>
                    <a:cubicBezTo>
                      <a:pt x="120082" y="222961"/>
                      <a:pt x="121402" y="222961"/>
                      <a:pt x="121402" y="222961"/>
                    </a:cubicBezTo>
                    <a:cubicBezTo>
                      <a:pt x="146469" y="222961"/>
                      <a:pt x="167579" y="229595"/>
                      <a:pt x="188688" y="237556"/>
                    </a:cubicBezTo>
                    <a:cubicBezTo>
                      <a:pt x="207159" y="244191"/>
                      <a:pt x="228269" y="250825"/>
                      <a:pt x="253336" y="250825"/>
                    </a:cubicBezTo>
                    <a:cubicBezTo>
                      <a:pt x="265210" y="250825"/>
                      <a:pt x="277084" y="249498"/>
                      <a:pt x="290278" y="246845"/>
                    </a:cubicBezTo>
                    <a:cubicBezTo>
                      <a:pt x="294236" y="240210"/>
                      <a:pt x="296875" y="233576"/>
                      <a:pt x="300833" y="226942"/>
                    </a:cubicBezTo>
                    <a:cubicBezTo>
                      <a:pt x="310068" y="207039"/>
                      <a:pt x="314026" y="184482"/>
                      <a:pt x="312707" y="161925"/>
                    </a:cubicBezTo>
                    <a:close/>
                    <a:moveTo>
                      <a:pt x="41891" y="101600"/>
                    </a:moveTo>
                    <a:cubicBezTo>
                      <a:pt x="39266" y="104254"/>
                      <a:pt x="37953" y="108234"/>
                      <a:pt x="36640" y="110888"/>
                    </a:cubicBezTo>
                    <a:cubicBezTo>
                      <a:pt x="27451" y="133445"/>
                      <a:pt x="23513" y="158655"/>
                      <a:pt x="26138" y="183866"/>
                    </a:cubicBezTo>
                    <a:cubicBezTo>
                      <a:pt x="47142" y="187846"/>
                      <a:pt x="68146" y="190500"/>
                      <a:pt x="90463" y="190500"/>
                    </a:cubicBezTo>
                    <a:cubicBezTo>
                      <a:pt x="90463" y="182539"/>
                      <a:pt x="90463" y="174578"/>
                      <a:pt x="91776" y="165290"/>
                    </a:cubicBezTo>
                    <a:cubicBezTo>
                      <a:pt x="78648" y="158655"/>
                      <a:pt x="55019" y="141406"/>
                      <a:pt x="44517" y="113542"/>
                    </a:cubicBezTo>
                    <a:cubicBezTo>
                      <a:pt x="43204" y="109561"/>
                      <a:pt x="41891" y="105580"/>
                      <a:pt x="41891" y="101600"/>
                    </a:cubicBezTo>
                    <a:close/>
                    <a:moveTo>
                      <a:pt x="258855" y="57150"/>
                    </a:moveTo>
                    <a:cubicBezTo>
                      <a:pt x="234977" y="72993"/>
                      <a:pt x="219058" y="95438"/>
                      <a:pt x="204466" y="115243"/>
                    </a:cubicBezTo>
                    <a:cubicBezTo>
                      <a:pt x="184568" y="144289"/>
                      <a:pt x="164670" y="173336"/>
                      <a:pt x="123547" y="173336"/>
                    </a:cubicBezTo>
                    <a:cubicBezTo>
                      <a:pt x="120894" y="173336"/>
                      <a:pt x="118241" y="173336"/>
                      <a:pt x="115588" y="173336"/>
                    </a:cubicBezTo>
                    <a:cubicBezTo>
                      <a:pt x="115588" y="178617"/>
                      <a:pt x="115588" y="183899"/>
                      <a:pt x="115588" y="190500"/>
                    </a:cubicBezTo>
                    <a:cubicBezTo>
                      <a:pt x="211099" y="185219"/>
                      <a:pt x="286712" y="148250"/>
                      <a:pt x="309263" y="136368"/>
                    </a:cubicBezTo>
                    <a:cubicBezTo>
                      <a:pt x="301304" y="104681"/>
                      <a:pt x="284059" y="76954"/>
                      <a:pt x="258855" y="57150"/>
                    </a:cubicBezTo>
                    <a:close/>
                    <a:moveTo>
                      <a:pt x="136226" y="28575"/>
                    </a:moveTo>
                    <a:cubicBezTo>
                      <a:pt x="111008" y="35174"/>
                      <a:pt x="88444" y="47051"/>
                      <a:pt x="69863" y="62888"/>
                    </a:cubicBezTo>
                    <a:cubicBezTo>
                      <a:pt x="55263" y="99841"/>
                      <a:pt x="76499" y="123596"/>
                      <a:pt x="95081" y="138113"/>
                    </a:cubicBezTo>
                    <a:cubicBezTo>
                      <a:pt x="103044" y="91922"/>
                      <a:pt x="121626" y="52330"/>
                      <a:pt x="136226" y="28575"/>
                    </a:cubicBezTo>
                    <a:close/>
                    <a:moveTo>
                      <a:pt x="167601" y="25400"/>
                    </a:moveTo>
                    <a:cubicBezTo>
                      <a:pt x="158361" y="39858"/>
                      <a:pt x="128003" y="87176"/>
                      <a:pt x="118763" y="147638"/>
                    </a:cubicBezTo>
                    <a:cubicBezTo>
                      <a:pt x="120083" y="147638"/>
                      <a:pt x="122723" y="147638"/>
                      <a:pt x="124043" y="147638"/>
                    </a:cubicBezTo>
                    <a:cubicBezTo>
                      <a:pt x="151762" y="147638"/>
                      <a:pt x="164961" y="127922"/>
                      <a:pt x="184760" y="101634"/>
                    </a:cubicBezTo>
                    <a:cubicBezTo>
                      <a:pt x="197960" y="81919"/>
                      <a:pt x="212479" y="59574"/>
                      <a:pt x="236238" y="42487"/>
                    </a:cubicBezTo>
                    <a:cubicBezTo>
                      <a:pt x="233598" y="41173"/>
                      <a:pt x="230958" y="38544"/>
                      <a:pt x="226999" y="37229"/>
                    </a:cubicBezTo>
                    <a:cubicBezTo>
                      <a:pt x="208519" y="29343"/>
                      <a:pt x="188720" y="25400"/>
                      <a:pt x="168921" y="25400"/>
                    </a:cubicBezTo>
                    <a:cubicBezTo>
                      <a:pt x="168921" y="25400"/>
                      <a:pt x="167601" y="25400"/>
                      <a:pt x="167601" y="25400"/>
                    </a:cubicBezTo>
                    <a:close/>
                    <a:moveTo>
                      <a:pt x="168770" y="0"/>
                    </a:moveTo>
                    <a:cubicBezTo>
                      <a:pt x="192474" y="0"/>
                      <a:pt x="216178" y="5258"/>
                      <a:pt x="237249" y="14461"/>
                    </a:cubicBezTo>
                    <a:cubicBezTo>
                      <a:pt x="278073" y="32866"/>
                      <a:pt x="309679" y="65732"/>
                      <a:pt x="325481" y="107801"/>
                    </a:cubicBezTo>
                    <a:cubicBezTo>
                      <a:pt x="342601" y="149870"/>
                      <a:pt x="341284" y="195883"/>
                      <a:pt x="322848" y="236637"/>
                    </a:cubicBezTo>
                    <a:cubicBezTo>
                      <a:pt x="318897" y="245839"/>
                      <a:pt x="313629" y="253727"/>
                      <a:pt x="308362" y="261615"/>
                    </a:cubicBezTo>
                    <a:cubicBezTo>
                      <a:pt x="308362" y="261615"/>
                      <a:pt x="308362" y="261615"/>
                      <a:pt x="305728" y="266874"/>
                    </a:cubicBezTo>
                    <a:cubicBezTo>
                      <a:pt x="274122" y="310257"/>
                      <a:pt x="222763" y="336550"/>
                      <a:pt x="168770" y="336550"/>
                    </a:cubicBezTo>
                    <a:cubicBezTo>
                      <a:pt x="145065" y="336550"/>
                      <a:pt x="121361" y="331292"/>
                      <a:pt x="100290" y="322089"/>
                    </a:cubicBezTo>
                    <a:cubicBezTo>
                      <a:pt x="59466" y="303684"/>
                      <a:pt x="27861" y="270818"/>
                      <a:pt x="12058" y="228749"/>
                    </a:cubicBezTo>
                    <a:cubicBezTo>
                      <a:pt x="-5062" y="186680"/>
                      <a:pt x="-3745" y="140667"/>
                      <a:pt x="14691" y="99913"/>
                    </a:cubicBezTo>
                    <a:cubicBezTo>
                      <a:pt x="42346" y="39439"/>
                      <a:pt x="102924" y="0"/>
                      <a:pt x="168770" y="0"/>
                    </a:cubicBezTo>
                    <a:close/>
                  </a:path>
                </a:pathLst>
              </a:custGeom>
              <a:solidFill>
                <a:schemeClr val="bg1"/>
              </a:solidFill>
              <a:ln>
                <a:noFill/>
              </a:ln>
            </p:spPr>
            <p:txBody>
              <a:bodyPr anchor="ctr"/>
              <a:lstStyle/>
              <a:p>
                <a:pPr algn="ctr"/>
                <a:endParaRPr/>
              </a:p>
            </p:txBody>
          </p:sp>
        </p:grpSp>
      </p:grpSp>
      <p:sp>
        <p:nvSpPr>
          <p:cNvPr id="37" name="矩形 36"/>
          <p:cNvSpPr/>
          <p:nvPr/>
        </p:nvSpPr>
        <p:spPr>
          <a:xfrm>
            <a:off x="1383308" y="3864434"/>
            <a:ext cx="1564004" cy="39421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项目融资</a:t>
            </a:r>
            <a:endParaRPr lang="zh-CN" altLang="en-US" b="1" dirty="0">
              <a:solidFill>
                <a:schemeClr val="bg1"/>
              </a:solidFill>
            </a:endParaRPr>
          </a:p>
        </p:txBody>
      </p:sp>
      <p:sp>
        <p:nvSpPr>
          <p:cNvPr id="52" name="矩形 51"/>
          <p:cNvSpPr/>
          <p:nvPr/>
        </p:nvSpPr>
        <p:spPr>
          <a:xfrm>
            <a:off x="9255233" y="3864434"/>
            <a:ext cx="156400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项目融资</a:t>
            </a:r>
          </a:p>
        </p:txBody>
      </p:sp>
      <p:sp>
        <p:nvSpPr>
          <p:cNvPr id="53" name="矩形 52"/>
          <p:cNvSpPr/>
          <p:nvPr/>
        </p:nvSpPr>
        <p:spPr>
          <a:xfrm>
            <a:off x="5230132" y="3864434"/>
            <a:ext cx="156400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项目融资</a:t>
            </a:r>
          </a:p>
        </p:txBody>
      </p:sp>
      <p:sp>
        <p:nvSpPr>
          <p:cNvPr id="32" name="矩形 31"/>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568811" y="299314"/>
            <a:ext cx="9517429" cy="646331"/>
            <a:chOff x="2187969" y="280264"/>
            <a:chExt cx="9517429" cy="646331"/>
          </a:xfrm>
        </p:grpSpPr>
        <p:sp>
          <p:nvSpPr>
            <p:cNvPr id="36" name="文本框 35"/>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资本融资</a:t>
              </a:r>
            </a:p>
          </p:txBody>
        </p:sp>
        <p:sp>
          <p:nvSpPr>
            <p:cNvPr id="38" name="文本框 37"/>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190664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2" grpId="0"/>
      <p:bldP spid="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34963" y="5484813"/>
            <a:ext cx="11522075" cy="152400"/>
            <a:chOff x="334963" y="2628900"/>
            <a:chExt cx="11773290" cy="2724150"/>
          </a:xfrm>
          <a:solidFill>
            <a:schemeClr val="accent4"/>
          </a:solidFill>
        </p:grpSpPr>
        <p:sp>
          <p:nvSpPr>
            <p:cNvPr id="11" name="矩形 10"/>
            <p:cNvSpPr/>
            <p:nvPr/>
          </p:nvSpPr>
          <p:spPr>
            <a:xfrm>
              <a:off x="33496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0689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7882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5075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34963" y="2189163"/>
            <a:ext cx="11522075" cy="3200400"/>
            <a:chOff x="334963" y="2628900"/>
            <a:chExt cx="11773290" cy="2724150"/>
          </a:xfrm>
          <a:solidFill>
            <a:schemeClr val="accent4"/>
          </a:solidFill>
        </p:grpSpPr>
        <p:sp>
          <p:nvSpPr>
            <p:cNvPr id="5" name="矩形 4"/>
            <p:cNvSpPr/>
            <p:nvPr/>
          </p:nvSpPr>
          <p:spPr>
            <a:xfrm>
              <a:off x="33496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0689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78823" y="2628900"/>
              <a:ext cx="285750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50753" y="2628900"/>
              <a:ext cx="2857500" cy="2724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16299" y="2500491"/>
            <a:ext cx="2433855" cy="2577744"/>
            <a:chOff x="474662" y="2872824"/>
            <a:chExt cx="2433855" cy="2577744"/>
          </a:xfrm>
        </p:grpSpPr>
        <p:sp>
          <p:nvSpPr>
            <p:cNvPr id="23" name="矩形 22"/>
            <p:cNvSpPr/>
            <p:nvPr/>
          </p:nvSpPr>
          <p:spPr>
            <a:xfrm>
              <a:off x="474662" y="3548509"/>
              <a:ext cx="2433855" cy="1902059"/>
            </a:xfrm>
            <a:prstGeom prst="rect">
              <a:avLst/>
            </a:prstGeom>
          </p:spPr>
          <p:txBody>
            <a:bodyPr wrap="square">
              <a:spAutoFit/>
            </a:bodyPr>
            <a:lstStyle/>
            <a:p>
              <a:pPr algn="just">
                <a:lnSpc>
                  <a:spcPct val="120000"/>
                </a:lnSpc>
              </a:pPr>
              <a:r>
                <a:rPr lang="zh-CN" altLang="en-US" sz="1400" dirty="0">
                  <a:solidFill>
                    <a:schemeClr val="bg1"/>
                  </a:solidFill>
                </a:rPr>
                <a:t>用户可以在投影仪或者计算机上进行演示，也可以将演示文稿打印出来，制作成胶片，以便应用到更广泛的领域中。利用</a:t>
              </a:r>
              <a:r>
                <a:rPr lang="en-US" altLang="zh-CN" sz="1400" dirty="0">
                  <a:solidFill>
                    <a:schemeClr val="bg1"/>
                  </a:solidFill>
                </a:rPr>
                <a:t>Microsoft Office PowerPoint</a:t>
              </a:r>
              <a:r>
                <a:rPr lang="zh-CN" altLang="en-US" sz="1400" dirty="0">
                  <a:solidFill>
                    <a:schemeClr val="bg1"/>
                  </a:solidFill>
                </a:rPr>
                <a:t>不仅可以创建演示文稿</a:t>
              </a:r>
            </a:p>
          </p:txBody>
        </p:sp>
        <p:sp>
          <p:nvSpPr>
            <p:cNvPr id="24" name="矩形 23"/>
            <p:cNvSpPr/>
            <p:nvPr/>
          </p:nvSpPr>
          <p:spPr>
            <a:xfrm>
              <a:off x="474662" y="2872824"/>
              <a:ext cx="2433855" cy="497316"/>
            </a:xfrm>
            <a:prstGeom prst="rect">
              <a:avLst/>
            </a:prstGeom>
          </p:spPr>
          <p:txBody>
            <a:bodyPr wrap="square">
              <a:spAutoFit/>
            </a:bodyPr>
            <a:lstStyle/>
            <a:p>
              <a:pPr algn="just">
                <a:lnSpc>
                  <a:spcPct val="120000"/>
                </a:lnSpc>
              </a:pPr>
              <a:r>
                <a:rPr lang="zh-CN" altLang="en-US" sz="2400" b="1" dirty="0" smtClean="0">
                  <a:solidFill>
                    <a:schemeClr val="bg1"/>
                  </a:solidFill>
                </a:rPr>
                <a:t>融资需求</a:t>
              </a:r>
              <a:endParaRPr lang="zh-CN" altLang="en-US" sz="2400" b="1" dirty="0">
                <a:solidFill>
                  <a:schemeClr val="bg1"/>
                </a:solidFill>
              </a:endParaRPr>
            </a:p>
          </p:txBody>
        </p:sp>
        <p:cxnSp>
          <p:nvCxnSpPr>
            <p:cNvPr id="25" name="直接连接符 24"/>
            <p:cNvCxnSpPr>
              <a:cxnSpLocks/>
            </p:cNvCxnSpPr>
            <p:nvPr/>
          </p:nvCxnSpPr>
          <p:spPr>
            <a:xfrm>
              <a:off x="601719" y="3457109"/>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3424815" y="2500491"/>
            <a:ext cx="2433855" cy="2577744"/>
            <a:chOff x="474662" y="2872824"/>
            <a:chExt cx="2433855" cy="2577744"/>
          </a:xfrm>
        </p:grpSpPr>
        <p:sp>
          <p:nvSpPr>
            <p:cNvPr id="28" name="矩形 27"/>
            <p:cNvSpPr/>
            <p:nvPr/>
          </p:nvSpPr>
          <p:spPr>
            <a:xfrm>
              <a:off x="474662" y="3548509"/>
              <a:ext cx="2433855" cy="1902059"/>
            </a:xfrm>
            <a:prstGeom prst="rect">
              <a:avLst/>
            </a:prstGeom>
          </p:spPr>
          <p:txBody>
            <a:bodyPr wrap="square">
              <a:spAutoFit/>
            </a:bodyPr>
            <a:lstStyle/>
            <a:p>
              <a:pPr algn="just">
                <a:lnSpc>
                  <a:spcPct val="120000"/>
                </a:lnSpc>
              </a:pPr>
              <a:r>
                <a:rPr lang="zh-CN" altLang="en-US" sz="1400" dirty="0">
                  <a:solidFill>
                    <a:schemeClr val="bg1"/>
                  </a:solidFill>
                </a:rPr>
                <a:t>用户可以在投影仪或者计算机上进行演示，也可以将演示文稿打印出来，制作成胶片，以便应用到更广泛的领域中。利用</a:t>
              </a:r>
              <a:r>
                <a:rPr lang="en-US" altLang="zh-CN" sz="1400" dirty="0">
                  <a:solidFill>
                    <a:schemeClr val="bg1"/>
                  </a:solidFill>
                </a:rPr>
                <a:t>Microsoft Office PowerPoint</a:t>
              </a:r>
              <a:r>
                <a:rPr lang="zh-CN" altLang="en-US" sz="1400" dirty="0">
                  <a:solidFill>
                    <a:schemeClr val="bg1"/>
                  </a:solidFill>
                </a:rPr>
                <a:t>不仅可以创建演示文稿</a:t>
              </a:r>
            </a:p>
          </p:txBody>
        </p:sp>
        <p:sp>
          <p:nvSpPr>
            <p:cNvPr id="29" name="矩形 28"/>
            <p:cNvSpPr/>
            <p:nvPr/>
          </p:nvSpPr>
          <p:spPr>
            <a:xfrm>
              <a:off x="474662" y="2872824"/>
              <a:ext cx="2433855" cy="497316"/>
            </a:xfrm>
            <a:prstGeom prst="rect">
              <a:avLst/>
            </a:prstGeom>
          </p:spPr>
          <p:txBody>
            <a:bodyPr wrap="square">
              <a:spAutoFit/>
            </a:bodyPr>
            <a:lstStyle/>
            <a:p>
              <a:pPr algn="just">
                <a:lnSpc>
                  <a:spcPct val="120000"/>
                </a:lnSpc>
              </a:pPr>
              <a:r>
                <a:rPr lang="zh-CN" altLang="en-US" sz="2400" b="1" dirty="0">
                  <a:solidFill>
                    <a:schemeClr val="bg1"/>
                  </a:solidFill>
                </a:rPr>
                <a:t>融资需求</a:t>
              </a:r>
            </a:p>
          </p:txBody>
        </p:sp>
        <p:cxnSp>
          <p:nvCxnSpPr>
            <p:cNvPr id="30" name="直接连接符 29"/>
            <p:cNvCxnSpPr>
              <a:cxnSpLocks/>
            </p:cNvCxnSpPr>
            <p:nvPr/>
          </p:nvCxnSpPr>
          <p:spPr>
            <a:xfrm>
              <a:off x="601719" y="3457109"/>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6333331" y="2500491"/>
            <a:ext cx="2433855" cy="2577744"/>
            <a:chOff x="474662" y="2872824"/>
            <a:chExt cx="2433855" cy="2577744"/>
          </a:xfrm>
        </p:grpSpPr>
        <p:sp>
          <p:nvSpPr>
            <p:cNvPr id="32" name="矩形 31"/>
            <p:cNvSpPr/>
            <p:nvPr/>
          </p:nvSpPr>
          <p:spPr>
            <a:xfrm>
              <a:off x="474662" y="3548509"/>
              <a:ext cx="2433855" cy="1902059"/>
            </a:xfrm>
            <a:prstGeom prst="rect">
              <a:avLst/>
            </a:prstGeom>
          </p:spPr>
          <p:txBody>
            <a:bodyPr wrap="square">
              <a:spAutoFit/>
            </a:bodyPr>
            <a:lstStyle/>
            <a:p>
              <a:pPr algn="just">
                <a:lnSpc>
                  <a:spcPct val="120000"/>
                </a:lnSpc>
              </a:pPr>
              <a:r>
                <a:rPr lang="zh-CN" altLang="en-US" sz="1400" dirty="0">
                  <a:solidFill>
                    <a:schemeClr val="bg1"/>
                  </a:solidFill>
                </a:rPr>
                <a:t>用户可以在投影仪或者计算机上进行演示，也可以将演示文稿打印出来，制作成胶片，以便应用到更广泛的领域中。利用</a:t>
              </a:r>
              <a:r>
                <a:rPr lang="en-US" altLang="zh-CN" sz="1400" dirty="0">
                  <a:solidFill>
                    <a:schemeClr val="bg1"/>
                  </a:solidFill>
                </a:rPr>
                <a:t>Microsoft Office PowerPoint</a:t>
              </a:r>
              <a:r>
                <a:rPr lang="zh-CN" altLang="en-US" sz="1400" dirty="0">
                  <a:solidFill>
                    <a:schemeClr val="bg1"/>
                  </a:solidFill>
                </a:rPr>
                <a:t>不仅可以创建演示文稿</a:t>
              </a:r>
            </a:p>
          </p:txBody>
        </p:sp>
        <p:sp>
          <p:nvSpPr>
            <p:cNvPr id="33" name="矩形 32"/>
            <p:cNvSpPr/>
            <p:nvPr/>
          </p:nvSpPr>
          <p:spPr>
            <a:xfrm>
              <a:off x="474662" y="2872824"/>
              <a:ext cx="2433855" cy="497316"/>
            </a:xfrm>
            <a:prstGeom prst="rect">
              <a:avLst/>
            </a:prstGeom>
          </p:spPr>
          <p:txBody>
            <a:bodyPr wrap="square">
              <a:spAutoFit/>
            </a:bodyPr>
            <a:lstStyle/>
            <a:p>
              <a:pPr algn="just">
                <a:lnSpc>
                  <a:spcPct val="120000"/>
                </a:lnSpc>
              </a:pPr>
              <a:r>
                <a:rPr lang="zh-CN" altLang="en-US" sz="2400" b="1" dirty="0">
                  <a:solidFill>
                    <a:schemeClr val="bg1"/>
                  </a:solidFill>
                </a:rPr>
                <a:t>融资需求</a:t>
              </a:r>
            </a:p>
          </p:txBody>
        </p:sp>
        <p:cxnSp>
          <p:nvCxnSpPr>
            <p:cNvPr id="34" name="直接连接符 33"/>
            <p:cNvCxnSpPr>
              <a:cxnSpLocks/>
            </p:cNvCxnSpPr>
            <p:nvPr/>
          </p:nvCxnSpPr>
          <p:spPr>
            <a:xfrm>
              <a:off x="601719" y="3457109"/>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9241846" y="2500491"/>
            <a:ext cx="2433855" cy="2577744"/>
            <a:chOff x="474662" y="2872824"/>
            <a:chExt cx="2433855" cy="2577744"/>
          </a:xfrm>
        </p:grpSpPr>
        <p:sp>
          <p:nvSpPr>
            <p:cNvPr id="36" name="矩形 35"/>
            <p:cNvSpPr/>
            <p:nvPr/>
          </p:nvSpPr>
          <p:spPr>
            <a:xfrm>
              <a:off x="474662" y="3548509"/>
              <a:ext cx="2433855" cy="1902059"/>
            </a:xfrm>
            <a:prstGeom prst="rect">
              <a:avLst/>
            </a:prstGeom>
          </p:spPr>
          <p:txBody>
            <a:bodyPr wrap="square">
              <a:spAutoFit/>
            </a:bodyPr>
            <a:lstStyle/>
            <a:p>
              <a:pPr algn="just">
                <a:lnSpc>
                  <a:spcPct val="120000"/>
                </a:lnSpc>
              </a:pPr>
              <a:r>
                <a:rPr lang="zh-CN" altLang="en-US" sz="1400" dirty="0">
                  <a:solidFill>
                    <a:schemeClr val="bg1"/>
                  </a:solidFill>
                </a:rPr>
                <a:t>用户可以在投影仪或者计算机上进行演示，也可以将演示文稿打印出来，制作成胶片，以便应用到更广泛的领域中。利用</a:t>
              </a:r>
              <a:r>
                <a:rPr lang="en-US" altLang="zh-CN" sz="1400" dirty="0">
                  <a:solidFill>
                    <a:schemeClr val="bg1"/>
                  </a:solidFill>
                </a:rPr>
                <a:t>Microsoft Office PowerPoint</a:t>
              </a:r>
              <a:r>
                <a:rPr lang="zh-CN" altLang="en-US" sz="1400" dirty="0">
                  <a:solidFill>
                    <a:schemeClr val="bg1"/>
                  </a:solidFill>
                </a:rPr>
                <a:t>不仅可以创建演示文稿</a:t>
              </a:r>
            </a:p>
          </p:txBody>
        </p:sp>
        <p:sp>
          <p:nvSpPr>
            <p:cNvPr id="37" name="矩形 36"/>
            <p:cNvSpPr/>
            <p:nvPr/>
          </p:nvSpPr>
          <p:spPr>
            <a:xfrm>
              <a:off x="474662" y="2872824"/>
              <a:ext cx="2433855" cy="497316"/>
            </a:xfrm>
            <a:prstGeom prst="rect">
              <a:avLst/>
            </a:prstGeom>
          </p:spPr>
          <p:txBody>
            <a:bodyPr wrap="square">
              <a:spAutoFit/>
            </a:bodyPr>
            <a:lstStyle/>
            <a:p>
              <a:pPr algn="just">
                <a:lnSpc>
                  <a:spcPct val="120000"/>
                </a:lnSpc>
              </a:pPr>
              <a:r>
                <a:rPr lang="zh-CN" altLang="en-US" sz="2400" b="1" dirty="0">
                  <a:solidFill>
                    <a:schemeClr val="bg1"/>
                  </a:solidFill>
                </a:rPr>
                <a:t>融资需求</a:t>
              </a:r>
            </a:p>
          </p:txBody>
        </p:sp>
        <p:cxnSp>
          <p:nvCxnSpPr>
            <p:cNvPr id="38" name="直接连接符 37"/>
            <p:cNvCxnSpPr>
              <a:cxnSpLocks/>
            </p:cNvCxnSpPr>
            <p:nvPr/>
          </p:nvCxnSpPr>
          <p:spPr>
            <a:xfrm>
              <a:off x="601719" y="3457109"/>
              <a:ext cx="57941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568811" y="299314"/>
            <a:ext cx="9517429" cy="646331"/>
            <a:chOff x="2187969" y="280264"/>
            <a:chExt cx="9517429" cy="646331"/>
          </a:xfrm>
        </p:grpSpPr>
        <p:sp>
          <p:nvSpPr>
            <p:cNvPr id="42" name="文本框 41"/>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发展规划</a:t>
              </a:r>
            </a:p>
          </p:txBody>
        </p:sp>
        <p:sp>
          <p:nvSpPr>
            <p:cNvPr id="43" name="文本框 42"/>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3293053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par>
                          <p:cTn id="26" fill="hold">
                            <p:stCondLst>
                              <p:cond delay="3000"/>
                            </p:stCondLst>
                            <p:childTnLst>
                              <p:par>
                                <p:cTn id="27" presetID="22" presetClass="entr" presetSubtype="1"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p:nvPr/>
        </p:nvSpPr>
        <p:spPr>
          <a:xfrm rot="18900000">
            <a:off x="5260559" y="3299294"/>
            <a:ext cx="2056580" cy="2056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3"/>
          <p:cNvSpPr/>
          <p:nvPr/>
        </p:nvSpPr>
        <p:spPr>
          <a:xfrm rot="18900000">
            <a:off x="7591549" y="3307022"/>
            <a:ext cx="1956959" cy="19569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5"/>
          <p:cNvSpPr/>
          <p:nvPr/>
        </p:nvSpPr>
        <p:spPr>
          <a:xfrm rot="18900000">
            <a:off x="7244993" y="3297773"/>
            <a:ext cx="1956959" cy="19569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Rectangle 10"/>
          <p:cNvSpPr/>
          <p:nvPr/>
        </p:nvSpPr>
        <p:spPr>
          <a:xfrm rot="18900000">
            <a:off x="2599961" y="2989258"/>
            <a:ext cx="2056580" cy="2056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12"/>
          <p:cNvSpPr/>
          <p:nvPr/>
        </p:nvSpPr>
        <p:spPr>
          <a:xfrm rot="13500000">
            <a:off x="2660772" y="3288155"/>
            <a:ext cx="1956958" cy="1956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cxnSp>
        <p:nvCxnSpPr>
          <p:cNvPr id="9" name="Straight Connector 14"/>
          <p:cNvCxnSpPr/>
          <p:nvPr/>
        </p:nvCxnSpPr>
        <p:spPr>
          <a:xfrm rot="16200000">
            <a:off x="3536273" y="3972883"/>
            <a:ext cx="1781894" cy="1778730"/>
          </a:xfrm>
          <a:prstGeom prst="line">
            <a:avLst/>
          </a:prstGeom>
          <a:ln w="12700">
            <a:gradFill flip="none" rotWithShape="1">
              <a:gsLst>
                <a:gs pos="0">
                  <a:schemeClr val="bg1"/>
                </a:gs>
                <a:gs pos="51000">
                  <a:schemeClr val="bg1"/>
                </a:gs>
                <a:gs pos="74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Straight Connector 15"/>
          <p:cNvCxnSpPr/>
          <p:nvPr/>
        </p:nvCxnSpPr>
        <p:spPr>
          <a:xfrm rot="16200000" flipH="1">
            <a:off x="2160175" y="4178550"/>
            <a:ext cx="1741605" cy="1747739"/>
          </a:xfrm>
          <a:prstGeom prst="line">
            <a:avLst/>
          </a:prstGeom>
          <a:ln w="12700">
            <a:gradFill flip="none" rotWithShape="1">
              <a:gsLst>
                <a:gs pos="0">
                  <a:schemeClr val="bg1"/>
                </a:gs>
                <a:gs pos="51000">
                  <a:schemeClr val="bg1"/>
                </a:gs>
                <a:gs pos="74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 name="Rectangle 22"/>
          <p:cNvSpPr/>
          <p:nvPr/>
        </p:nvSpPr>
        <p:spPr>
          <a:xfrm rot="8100000">
            <a:off x="4993275" y="3296715"/>
            <a:ext cx="1956959" cy="1956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矩形 24"/>
          <p:cNvSpPr/>
          <p:nvPr/>
        </p:nvSpPr>
        <p:spPr>
          <a:xfrm>
            <a:off x="2764776" y="3764352"/>
            <a:ext cx="172695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solidFill>
              </a:rPr>
              <a:t>用户可以在投影仪或者计算机上进行演示也可以将演示文稿打印出来</a:t>
            </a:r>
          </a:p>
        </p:txBody>
      </p:sp>
      <p:grpSp>
        <p:nvGrpSpPr>
          <p:cNvPr id="33" name="组合 32"/>
          <p:cNvGrpSpPr/>
          <p:nvPr/>
        </p:nvGrpSpPr>
        <p:grpSpPr>
          <a:xfrm>
            <a:off x="4801251" y="1758355"/>
            <a:ext cx="2384999" cy="2533586"/>
            <a:chOff x="4801251" y="1466255"/>
            <a:chExt cx="2384999" cy="2533586"/>
          </a:xfrm>
        </p:grpSpPr>
        <p:cxnSp>
          <p:nvCxnSpPr>
            <p:cNvPr id="13" name="Straight Connector 26"/>
            <p:cNvCxnSpPr/>
            <p:nvPr/>
          </p:nvCxnSpPr>
          <p:spPr>
            <a:xfrm>
              <a:off x="4801251" y="2184235"/>
              <a:ext cx="0" cy="1815606"/>
            </a:xfrm>
            <a:prstGeom prst="line">
              <a:avLst/>
            </a:prstGeom>
            <a:ln w="3175">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27"/>
            <p:cNvCxnSpPr/>
            <p:nvPr/>
          </p:nvCxnSpPr>
          <p:spPr>
            <a:xfrm>
              <a:off x="7127188" y="2171968"/>
              <a:ext cx="0" cy="1827873"/>
            </a:xfrm>
            <a:prstGeom prst="line">
              <a:avLst/>
            </a:prstGeom>
            <a:ln w="3175">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28"/>
            <p:cNvCxnSpPr/>
            <p:nvPr/>
          </p:nvCxnSpPr>
          <p:spPr>
            <a:xfrm>
              <a:off x="4801251" y="2167655"/>
              <a:ext cx="2325937"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29"/>
            <p:cNvCxnSpPr/>
            <p:nvPr/>
          </p:nvCxnSpPr>
          <p:spPr>
            <a:xfrm>
              <a:off x="6096000" y="1902737"/>
              <a:ext cx="0" cy="26676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944276" y="1466255"/>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融资规划</a:t>
              </a:r>
              <a:endParaRPr lang="zh-CN" altLang="en-US" b="1" dirty="0">
                <a:solidFill>
                  <a:schemeClr val="tx1">
                    <a:lumMod val="65000"/>
                    <a:lumOff val="35000"/>
                  </a:schemeClr>
                </a:solidFill>
              </a:endParaRPr>
            </a:p>
          </p:txBody>
        </p:sp>
      </p:grpSp>
      <p:sp>
        <p:nvSpPr>
          <p:cNvPr id="28" name="矩形 27"/>
          <p:cNvSpPr/>
          <p:nvPr/>
        </p:nvSpPr>
        <p:spPr>
          <a:xfrm>
            <a:off x="5076527" y="3764352"/>
            <a:ext cx="172695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solidFill>
              </a:rPr>
              <a:t>用户可以在投影仪或者计算机上进行演示也可以将演示文稿打印出来</a:t>
            </a:r>
          </a:p>
        </p:txBody>
      </p:sp>
      <p:sp>
        <p:nvSpPr>
          <p:cNvPr id="29" name="矩形 28"/>
          <p:cNvSpPr/>
          <p:nvPr/>
        </p:nvSpPr>
        <p:spPr>
          <a:xfrm>
            <a:off x="7350980" y="3764352"/>
            <a:ext cx="172695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solidFill>
              </a:rPr>
              <a:t>用户可以在投影仪或者计算机上进行演示也可以将演示文稿打印出来</a:t>
            </a:r>
          </a:p>
        </p:txBody>
      </p:sp>
      <p:sp>
        <p:nvSpPr>
          <p:cNvPr id="19" name="矩形 1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568811" y="299314"/>
            <a:ext cx="9517429" cy="646331"/>
            <a:chOff x="2187969" y="280264"/>
            <a:chExt cx="9517429" cy="646331"/>
          </a:xfrm>
        </p:grpSpPr>
        <p:sp>
          <p:nvSpPr>
            <p:cNvPr id="22" name="文本框 21"/>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资本融资</a:t>
              </a:r>
            </a:p>
          </p:txBody>
        </p:sp>
        <p:sp>
          <p:nvSpPr>
            <p:cNvPr id="23" name="文本框 22"/>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38475016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25" grpId="0"/>
      <p:bldP spid="28"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图片占位符 72"/>
          <p:cNvPicPr>
            <a:picLocks noGrp="1" noChangeAspect="1"/>
          </p:cNvPicPr>
          <p:nvPr>
            <p:ph type="pic" sz="quarter" idx="10"/>
          </p:nvPr>
        </p:nvPicPr>
        <p:blipFill>
          <a:blip r:embed="rId3" cstate="print">
            <a:grayscl/>
            <a:extLst>
              <a:ext uri="{28A0092B-C50C-407E-A947-70E740481C1C}">
                <a14:useLocalDpi xmlns:a14="http://schemas.microsoft.com/office/drawing/2010/main" val="0"/>
              </a:ext>
            </a:extLst>
          </a:blip>
          <a:srcRect l="10000" r="10000"/>
          <a:stretch>
            <a:fillRect/>
          </a:stretch>
        </p:blipFill>
        <p:spPr/>
      </p:pic>
      <p:grpSp>
        <p:nvGrpSpPr>
          <p:cNvPr id="3" name="d4147ba2-1b1f-4f02-8522-a8ed880e1d8a"/>
          <p:cNvGrpSpPr>
            <a:grpSpLocks noChangeAspect="1"/>
          </p:cNvGrpSpPr>
          <p:nvPr/>
        </p:nvGrpSpPr>
        <p:grpSpPr>
          <a:xfrm>
            <a:off x="4287705" y="1781552"/>
            <a:ext cx="3616590" cy="4335089"/>
            <a:chOff x="4394009" y="1781552"/>
            <a:chExt cx="3616590" cy="4335089"/>
          </a:xfrm>
        </p:grpSpPr>
        <p:grpSp>
          <p:nvGrpSpPr>
            <p:cNvPr id="4" name="Group 3"/>
            <p:cNvGrpSpPr/>
            <p:nvPr/>
          </p:nvGrpSpPr>
          <p:grpSpPr>
            <a:xfrm>
              <a:off x="5360999" y="2343015"/>
              <a:ext cx="1682615" cy="3773626"/>
              <a:chOff x="3860006" y="1952943"/>
              <a:chExt cx="1423988" cy="3193597"/>
            </a:xfrm>
          </p:grpSpPr>
          <p:grpSp>
            <p:nvGrpSpPr>
              <p:cNvPr id="51" name="Group 71"/>
              <p:cNvGrpSpPr/>
              <p:nvPr/>
            </p:nvGrpSpPr>
            <p:grpSpPr>
              <a:xfrm>
                <a:off x="3860006" y="1952943"/>
                <a:ext cx="1423988" cy="2413000"/>
                <a:chOff x="3854451" y="1960563"/>
                <a:chExt cx="1423988" cy="2413000"/>
              </a:xfrm>
            </p:grpSpPr>
            <p:sp>
              <p:nvSpPr>
                <p:cNvPr id="66" name="Rectangle 72"/>
                <p:cNvSpPr>
                  <a:spLocks/>
                </p:cNvSpPr>
                <p:nvPr/>
              </p:nvSpPr>
              <p:spPr bwMode="auto">
                <a:xfrm>
                  <a:off x="4465638" y="3336925"/>
                  <a:ext cx="196850" cy="201613"/>
                </a:xfrm>
                <a:prstGeom prst="rect">
                  <a:avLst/>
                </a:prstGeom>
                <a:solidFill>
                  <a:schemeClr val="tx1">
                    <a:lumMod val="65000"/>
                    <a:lumOff val="35000"/>
                  </a:schemeClr>
                </a:solidFill>
                <a:ln w="9525">
                  <a:noFill/>
                  <a:miter lim="800000"/>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7" name="Rectangle 73"/>
                <p:cNvSpPr>
                  <a:spLocks/>
                </p:cNvSpPr>
                <p:nvPr/>
              </p:nvSpPr>
              <p:spPr bwMode="auto">
                <a:xfrm>
                  <a:off x="4365626" y="3511550"/>
                  <a:ext cx="401638" cy="862013"/>
                </a:xfrm>
                <a:prstGeom prst="rect">
                  <a:avLst/>
                </a:prstGeom>
                <a:solidFill>
                  <a:schemeClr val="tx1">
                    <a:lumMod val="50000"/>
                    <a:lumOff val="50000"/>
                  </a:schemeClr>
                </a:solidFill>
                <a:ln w="9525">
                  <a:noFill/>
                  <a:miter lim="800000"/>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8" name="Freeform: Shape 74"/>
                <p:cNvSpPr>
                  <a:spLocks/>
                </p:cNvSpPr>
                <p:nvPr/>
              </p:nvSpPr>
              <p:spPr bwMode="auto">
                <a:xfrm>
                  <a:off x="3854451" y="1960563"/>
                  <a:ext cx="1423988" cy="1423988"/>
                </a:xfrm>
                <a:custGeom>
                  <a:avLst/>
                  <a:gdLst/>
                  <a:ahLst/>
                  <a:cxnLst>
                    <a:cxn ang="0">
                      <a:pos x="538" y="1076"/>
                    </a:cxn>
                    <a:cxn ang="0">
                      <a:pos x="0" y="538"/>
                    </a:cxn>
                    <a:cxn ang="0">
                      <a:pos x="538" y="0"/>
                    </a:cxn>
                    <a:cxn ang="0">
                      <a:pos x="1076" y="538"/>
                    </a:cxn>
                    <a:cxn ang="0">
                      <a:pos x="538" y="1076"/>
                    </a:cxn>
                    <a:cxn ang="0">
                      <a:pos x="538" y="80"/>
                    </a:cxn>
                    <a:cxn ang="0">
                      <a:pos x="80" y="538"/>
                    </a:cxn>
                    <a:cxn ang="0">
                      <a:pos x="538" y="996"/>
                    </a:cxn>
                    <a:cxn ang="0">
                      <a:pos x="996" y="538"/>
                    </a:cxn>
                    <a:cxn ang="0">
                      <a:pos x="538" y="80"/>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bg1">
                    <a:lumMod val="6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等线" panose="020F0502020204030204"/>
                    <a:ea typeface="+mn-ea"/>
                    <a:cs typeface="+mn-cs"/>
                  </a:endParaRPr>
                </a:p>
              </p:txBody>
            </p:sp>
          </p:grpSp>
          <p:grpSp>
            <p:nvGrpSpPr>
              <p:cNvPr id="52" name="Group 75"/>
              <p:cNvGrpSpPr/>
              <p:nvPr/>
            </p:nvGrpSpPr>
            <p:grpSpPr>
              <a:xfrm>
                <a:off x="4128293" y="3495540"/>
                <a:ext cx="987426" cy="1651000"/>
                <a:chOff x="4122738" y="3500438"/>
                <a:chExt cx="987426" cy="1651000"/>
              </a:xfrm>
            </p:grpSpPr>
            <p:sp>
              <p:nvSpPr>
                <p:cNvPr id="53" name="Freeform: Shape 76"/>
                <p:cNvSpPr>
                  <a:spLocks/>
                </p:cNvSpPr>
                <p:nvPr/>
              </p:nvSpPr>
              <p:spPr bwMode="auto">
                <a:xfrm>
                  <a:off x="4560888" y="4279900"/>
                  <a:ext cx="508000" cy="458788"/>
                </a:xfrm>
                <a:custGeom>
                  <a:avLst/>
                  <a:gdLst/>
                  <a:ahLst/>
                  <a:cxnLst>
                    <a:cxn ang="0">
                      <a:pos x="383" y="0"/>
                    </a:cxn>
                    <a:cxn ang="0">
                      <a:pos x="200" y="198"/>
                    </a:cxn>
                    <a:cxn ang="0">
                      <a:pos x="200" y="347"/>
                    </a:cxn>
                    <a:cxn ang="0">
                      <a:pos x="0" y="347"/>
                    </a:cxn>
                    <a:cxn ang="0">
                      <a:pos x="0" y="90"/>
                    </a:cxn>
                    <a:cxn ang="0">
                      <a:pos x="383" y="0"/>
                    </a:cxn>
                  </a:cxnLst>
                  <a:rect l="0" t="0" r="r" b="b"/>
                  <a:pathLst>
                    <a:path w="383" h="347">
                      <a:moveTo>
                        <a:pt x="383" y="0"/>
                      </a:moveTo>
                      <a:cubicBezTo>
                        <a:pt x="383" y="0"/>
                        <a:pt x="352" y="89"/>
                        <a:pt x="200" y="198"/>
                      </a:cubicBezTo>
                      <a:cubicBezTo>
                        <a:pt x="200" y="347"/>
                        <a:pt x="200" y="347"/>
                        <a:pt x="200" y="347"/>
                      </a:cubicBezTo>
                      <a:cubicBezTo>
                        <a:pt x="0" y="347"/>
                        <a:pt x="0" y="347"/>
                        <a:pt x="0" y="347"/>
                      </a:cubicBezTo>
                      <a:cubicBezTo>
                        <a:pt x="0" y="90"/>
                        <a:pt x="0" y="90"/>
                        <a:pt x="0" y="90"/>
                      </a:cubicBezTo>
                      <a:lnTo>
                        <a:pt x="383" y="0"/>
                      </a:lnTo>
                      <a:close/>
                    </a:path>
                  </a:pathLst>
                </a:custGeom>
                <a:solidFill>
                  <a:schemeClr val="bg1">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54" name="Freeform: Shape 77"/>
                <p:cNvSpPr>
                  <a:spLocks/>
                </p:cNvSpPr>
                <p:nvPr/>
              </p:nvSpPr>
              <p:spPr bwMode="auto">
                <a:xfrm>
                  <a:off x="4548188" y="3500438"/>
                  <a:ext cx="541338" cy="357188"/>
                </a:xfrm>
                <a:custGeom>
                  <a:avLst/>
                  <a:gdLst/>
                  <a:ahLst/>
                  <a:cxnLst>
                    <a:cxn ang="0">
                      <a:pos x="395" y="56"/>
                    </a:cxn>
                    <a:cxn ang="0">
                      <a:pos x="353" y="150"/>
                    </a:cxn>
                    <a:cxn ang="0">
                      <a:pos x="108" y="256"/>
                    </a:cxn>
                    <a:cxn ang="0">
                      <a:pos x="15" y="213"/>
                    </a:cxn>
                    <a:cxn ang="0">
                      <a:pos x="15" y="213"/>
                    </a:cxn>
                    <a:cxn ang="0">
                      <a:pos x="57" y="119"/>
                    </a:cxn>
                    <a:cxn ang="0">
                      <a:pos x="302" y="14"/>
                    </a:cxn>
                    <a:cxn ang="0">
                      <a:pos x="395" y="56"/>
                    </a:cxn>
                  </a:cxnLst>
                  <a:rect l="0" t="0" r="r" b="b"/>
                  <a:pathLst>
                    <a:path w="409" h="270">
                      <a:moveTo>
                        <a:pt x="395" y="56"/>
                      </a:moveTo>
                      <a:cubicBezTo>
                        <a:pt x="409" y="94"/>
                        <a:pt x="390" y="136"/>
                        <a:pt x="353" y="150"/>
                      </a:cubicBezTo>
                      <a:cubicBezTo>
                        <a:pt x="108" y="256"/>
                        <a:pt x="108" y="256"/>
                        <a:pt x="108" y="256"/>
                      </a:cubicBezTo>
                      <a:cubicBezTo>
                        <a:pt x="71" y="270"/>
                        <a:pt x="29" y="250"/>
                        <a:pt x="15" y="213"/>
                      </a:cubicBezTo>
                      <a:cubicBezTo>
                        <a:pt x="15" y="213"/>
                        <a:pt x="15" y="213"/>
                        <a:pt x="15" y="213"/>
                      </a:cubicBezTo>
                      <a:cubicBezTo>
                        <a:pt x="0" y="175"/>
                        <a:pt x="20" y="133"/>
                        <a:pt x="57" y="119"/>
                      </a:cubicBezTo>
                      <a:cubicBezTo>
                        <a:pt x="302" y="14"/>
                        <a:pt x="302" y="14"/>
                        <a:pt x="302" y="14"/>
                      </a:cubicBezTo>
                      <a:cubicBezTo>
                        <a:pt x="339" y="0"/>
                        <a:pt x="381" y="19"/>
                        <a:pt x="395" y="56"/>
                      </a:cubicBezTo>
                      <a:close/>
                    </a:path>
                  </a:pathLst>
                </a:custGeom>
                <a:solidFill>
                  <a:schemeClr val="bg1">
                    <a:lumMod val="8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55" name="Freeform: Shape 78"/>
                <p:cNvSpPr>
                  <a:spLocks/>
                </p:cNvSpPr>
                <p:nvPr/>
              </p:nvSpPr>
              <p:spPr bwMode="auto">
                <a:xfrm>
                  <a:off x="4576763" y="3673475"/>
                  <a:ext cx="119063" cy="166688"/>
                </a:xfrm>
                <a:custGeom>
                  <a:avLst/>
                  <a:gdLst/>
                  <a:ahLst/>
                  <a:cxnLst>
                    <a:cxn ang="0">
                      <a:pos x="12" y="78"/>
                    </a:cxn>
                    <a:cxn ang="0">
                      <a:pos x="47" y="0"/>
                    </a:cxn>
                    <a:cxn ang="0">
                      <a:pos x="90" y="114"/>
                    </a:cxn>
                    <a:cxn ang="0">
                      <a:pos x="12" y="78"/>
                    </a:cxn>
                  </a:cxnLst>
                  <a:rect l="0" t="0" r="r" b="b"/>
                  <a:pathLst>
                    <a:path w="90" h="126">
                      <a:moveTo>
                        <a:pt x="12" y="78"/>
                      </a:moveTo>
                      <a:cubicBezTo>
                        <a:pt x="0" y="47"/>
                        <a:pt x="16" y="12"/>
                        <a:pt x="47" y="0"/>
                      </a:cubicBezTo>
                      <a:cubicBezTo>
                        <a:pt x="90" y="114"/>
                        <a:pt x="90" y="114"/>
                        <a:pt x="90" y="114"/>
                      </a:cubicBezTo>
                      <a:cubicBezTo>
                        <a:pt x="58" y="126"/>
                        <a:pt x="23" y="110"/>
                        <a:pt x="12" y="78"/>
                      </a:cubicBezTo>
                      <a:close/>
                    </a:path>
                  </a:pathLst>
                </a:custGeom>
                <a:solidFill>
                  <a:schemeClr val="bg1">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56" name="Freeform: Shape 79"/>
                <p:cNvSpPr>
                  <a:spLocks/>
                </p:cNvSpPr>
                <p:nvPr/>
              </p:nvSpPr>
              <p:spPr bwMode="auto">
                <a:xfrm>
                  <a:off x="4560888" y="3705225"/>
                  <a:ext cx="541338" cy="357188"/>
                </a:xfrm>
                <a:custGeom>
                  <a:avLst/>
                  <a:gdLst/>
                  <a:ahLst/>
                  <a:cxnLst>
                    <a:cxn ang="0">
                      <a:pos x="395" y="57"/>
                    </a:cxn>
                    <a:cxn ang="0">
                      <a:pos x="352" y="151"/>
                    </a:cxn>
                    <a:cxn ang="0">
                      <a:pos x="108" y="256"/>
                    </a:cxn>
                    <a:cxn ang="0">
                      <a:pos x="14" y="214"/>
                    </a:cxn>
                    <a:cxn ang="0">
                      <a:pos x="14" y="214"/>
                    </a:cxn>
                    <a:cxn ang="0">
                      <a:pos x="57" y="120"/>
                    </a:cxn>
                    <a:cxn ang="0">
                      <a:pos x="301" y="15"/>
                    </a:cxn>
                    <a:cxn ang="0">
                      <a:pos x="395" y="57"/>
                    </a:cxn>
                  </a:cxnLst>
                  <a:rect l="0" t="0" r="r" b="b"/>
                  <a:pathLst>
                    <a:path w="409" h="271">
                      <a:moveTo>
                        <a:pt x="395" y="57"/>
                      </a:moveTo>
                      <a:cubicBezTo>
                        <a:pt x="409" y="95"/>
                        <a:pt x="390" y="137"/>
                        <a:pt x="352" y="151"/>
                      </a:cubicBezTo>
                      <a:cubicBezTo>
                        <a:pt x="108" y="256"/>
                        <a:pt x="108" y="256"/>
                        <a:pt x="108" y="256"/>
                      </a:cubicBezTo>
                      <a:cubicBezTo>
                        <a:pt x="70" y="271"/>
                        <a:pt x="28" y="251"/>
                        <a:pt x="14" y="214"/>
                      </a:cubicBezTo>
                      <a:cubicBezTo>
                        <a:pt x="14" y="214"/>
                        <a:pt x="14" y="214"/>
                        <a:pt x="14" y="214"/>
                      </a:cubicBezTo>
                      <a:cubicBezTo>
                        <a:pt x="0" y="176"/>
                        <a:pt x="19" y="134"/>
                        <a:pt x="57" y="120"/>
                      </a:cubicBezTo>
                      <a:cubicBezTo>
                        <a:pt x="301" y="15"/>
                        <a:pt x="301" y="15"/>
                        <a:pt x="301" y="15"/>
                      </a:cubicBezTo>
                      <a:cubicBezTo>
                        <a:pt x="339" y="0"/>
                        <a:pt x="381" y="20"/>
                        <a:pt x="395" y="57"/>
                      </a:cubicBezTo>
                      <a:close/>
                    </a:path>
                  </a:pathLst>
                </a:custGeom>
                <a:solidFill>
                  <a:schemeClr val="bg1">
                    <a:lumMod val="8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57" name="Freeform: Shape 80"/>
                <p:cNvSpPr>
                  <a:spLocks/>
                </p:cNvSpPr>
                <p:nvPr/>
              </p:nvSpPr>
              <p:spPr bwMode="auto">
                <a:xfrm>
                  <a:off x="4589463" y="3871913"/>
                  <a:ext cx="119063" cy="166688"/>
                </a:xfrm>
                <a:custGeom>
                  <a:avLst/>
                  <a:gdLst/>
                  <a:ahLst/>
                  <a:cxnLst>
                    <a:cxn ang="0">
                      <a:pos x="12" y="79"/>
                    </a:cxn>
                    <a:cxn ang="0">
                      <a:pos x="48" y="0"/>
                    </a:cxn>
                    <a:cxn ang="0">
                      <a:pos x="90" y="114"/>
                    </a:cxn>
                    <a:cxn ang="0">
                      <a:pos x="12" y="79"/>
                    </a:cxn>
                  </a:cxnLst>
                  <a:rect l="0" t="0" r="r" b="b"/>
                  <a:pathLst>
                    <a:path w="90" h="126">
                      <a:moveTo>
                        <a:pt x="12" y="79"/>
                      </a:moveTo>
                      <a:cubicBezTo>
                        <a:pt x="0" y="47"/>
                        <a:pt x="16" y="12"/>
                        <a:pt x="48" y="0"/>
                      </a:cubicBezTo>
                      <a:cubicBezTo>
                        <a:pt x="90" y="114"/>
                        <a:pt x="90" y="114"/>
                        <a:pt x="90" y="114"/>
                      </a:cubicBezTo>
                      <a:cubicBezTo>
                        <a:pt x="59" y="126"/>
                        <a:pt x="24" y="110"/>
                        <a:pt x="12" y="79"/>
                      </a:cubicBezTo>
                      <a:close/>
                    </a:path>
                  </a:pathLst>
                </a:custGeom>
                <a:solidFill>
                  <a:schemeClr val="bg1">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58" name="Freeform: Shape 81"/>
                <p:cNvSpPr>
                  <a:spLocks/>
                </p:cNvSpPr>
                <p:nvPr/>
              </p:nvSpPr>
              <p:spPr bwMode="auto">
                <a:xfrm>
                  <a:off x="4122738" y="3716338"/>
                  <a:ext cx="711200" cy="1022350"/>
                </a:xfrm>
                <a:custGeom>
                  <a:avLst/>
                  <a:gdLst/>
                  <a:ahLst/>
                  <a:cxnLst>
                    <a:cxn ang="0">
                      <a:pos x="485" y="66"/>
                    </a:cxn>
                    <a:cxn ang="0">
                      <a:pos x="357" y="9"/>
                    </a:cxn>
                    <a:cxn ang="0">
                      <a:pos x="275" y="5"/>
                    </a:cxn>
                    <a:cxn ang="0">
                      <a:pos x="140" y="5"/>
                    </a:cxn>
                    <a:cxn ang="0">
                      <a:pos x="85" y="5"/>
                    </a:cxn>
                    <a:cxn ang="0">
                      <a:pos x="0" y="80"/>
                    </a:cxn>
                    <a:cxn ang="0">
                      <a:pos x="0" y="136"/>
                    </a:cxn>
                    <a:cxn ang="0">
                      <a:pos x="0" y="540"/>
                    </a:cxn>
                    <a:cxn ang="0">
                      <a:pos x="124" y="675"/>
                    </a:cxn>
                    <a:cxn ang="0">
                      <a:pos x="124" y="773"/>
                    </a:cxn>
                    <a:cxn ang="0">
                      <a:pos x="344" y="773"/>
                    </a:cxn>
                    <a:cxn ang="0">
                      <a:pos x="344" y="596"/>
                    </a:cxn>
                    <a:cxn ang="0">
                      <a:pos x="344" y="552"/>
                    </a:cxn>
                    <a:cxn ang="0">
                      <a:pos x="188" y="148"/>
                    </a:cxn>
                    <a:cxn ang="0">
                      <a:pos x="315" y="151"/>
                    </a:cxn>
                    <a:cxn ang="0">
                      <a:pos x="424" y="198"/>
                    </a:cxn>
                    <a:cxn ang="0">
                      <a:pos x="521" y="162"/>
                    </a:cxn>
                    <a:cxn ang="0">
                      <a:pos x="485" y="66"/>
                    </a:cxn>
                  </a:cxnLst>
                  <a:rect l="0" t="0" r="r" b="b"/>
                  <a:pathLst>
                    <a:path w="538" h="773">
                      <a:moveTo>
                        <a:pt x="485" y="66"/>
                      </a:moveTo>
                      <a:cubicBezTo>
                        <a:pt x="357" y="9"/>
                        <a:pt x="357" y="9"/>
                        <a:pt x="357" y="9"/>
                      </a:cubicBezTo>
                      <a:cubicBezTo>
                        <a:pt x="338" y="0"/>
                        <a:pt x="284" y="5"/>
                        <a:pt x="275" y="5"/>
                      </a:cubicBezTo>
                      <a:cubicBezTo>
                        <a:pt x="140" y="5"/>
                        <a:pt x="140" y="5"/>
                        <a:pt x="140" y="5"/>
                      </a:cubicBezTo>
                      <a:cubicBezTo>
                        <a:pt x="85" y="5"/>
                        <a:pt x="85" y="5"/>
                        <a:pt x="85" y="5"/>
                      </a:cubicBezTo>
                      <a:cubicBezTo>
                        <a:pt x="41" y="5"/>
                        <a:pt x="0" y="35"/>
                        <a:pt x="0" y="80"/>
                      </a:cubicBezTo>
                      <a:cubicBezTo>
                        <a:pt x="0" y="136"/>
                        <a:pt x="0" y="136"/>
                        <a:pt x="0" y="136"/>
                      </a:cubicBezTo>
                      <a:cubicBezTo>
                        <a:pt x="0" y="540"/>
                        <a:pt x="0" y="540"/>
                        <a:pt x="0" y="540"/>
                      </a:cubicBezTo>
                      <a:cubicBezTo>
                        <a:pt x="0" y="610"/>
                        <a:pt x="56" y="669"/>
                        <a:pt x="124" y="675"/>
                      </a:cubicBezTo>
                      <a:cubicBezTo>
                        <a:pt x="124" y="773"/>
                        <a:pt x="124" y="773"/>
                        <a:pt x="124" y="773"/>
                      </a:cubicBezTo>
                      <a:cubicBezTo>
                        <a:pt x="344" y="773"/>
                        <a:pt x="344" y="773"/>
                        <a:pt x="344" y="773"/>
                      </a:cubicBezTo>
                      <a:cubicBezTo>
                        <a:pt x="344" y="596"/>
                        <a:pt x="344" y="596"/>
                        <a:pt x="344" y="596"/>
                      </a:cubicBezTo>
                      <a:cubicBezTo>
                        <a:pt x="344" y="552"/>
                        <a:pt x="344" y="552"/>
                        <a:pt x="344" y="552"/>
                      </a:cubicBezTo>
                      <a:cubicBezTo>
                        <a:pt x="344" y="303"/>
                        <a:pt x="188" y="148"/>
                        <a:pt x="188" y="148"/>
                      </a:cubicBezTo>
                      <a:cubicBezTo>
                        <a:pt x="188" y="148"/>
                        <a:pt x="283" y="147"/>
                        <a:pt x="315" y="151"/>
                      </a:cubicBezTo>
                      <a:cubicBezTo>
                        <a:pt x="349" y="155"/>
                        <a:pt x="424" y="198"/>
                        <a:pt x="424" y="198"/>
                      </a:cubicBezTo>
                      <a:cubicBezTo>
                        <a:pt x="461" y="215"/>
                        <a:pt x="504" y="199"/>
                        <a:pt x="521" y="162"/>
                      </a:cubicBezTo>
                      <a:cubicBezTo>
                        <a:pt x="538" y="126"/>
                        <a:pt x="522" y="83"/>
                        <a:pt x="485" y="66"/>
                      </a:cubicBezTo>
                      <a:close/>
                    </a:path>
                  </a:pathLst>
                </a:custGeom>
                <a:solidFill>
                  <a:schemeClr val="bg1">
                    <a:lumMod val="9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59" name="Freeform: Shape 82"/>
                <p:cNvSpPr>
                  <a:spLocks/>
                </p:cNvSpPr>
                <p:nvPr/>
              </p:nvSpPr>
              <p:spPr bwMode="auto">
                <a:xfrm>
                  <a:off x="4687888" y="3816350"/>
                  <a:ext cx="122238" cy="160338"/>
                </a:xfrm>
                <a:custGeom>
                  <a:avLst/>
                  <a:gdLst/>
                  <a:ahLst/>
                  <a:cxnLst>
                    <a:cxn ang="0">
                      <a:pos x="78" y="79"/>
                    </a:cxn>
                    <a:cxn ang="0">
                      <a:pos x="0" y="108"/>
                    </a:cxn>
                    <a:cxn ang="0">
                      <a:pos x="49" y="0"/>
                    </a:cxn>
                    <a:cxn ang="0">
                      <a:pos x="78" y="79"/>
                    </a:cxn>
                  </a:cxnLst>
                  <a:rect l="0" t="0" r="r" b="b"/>
                  <a:pathLst>
                    <a:path w="92" h="122">
                      <a:moveTo>
                        <a:pt x="78" y="79"/>
                      </a:moveTo>
                      <a:cubicBezTo>
                        <a:pt x="65" y="109"/>
                        <a:pt x="30" y="122"/>
                        <a:pt x="0" y="108"/>
                      </a:cubicBezTo>
                      <a:cubicBezTo>
                        <a:pt x="49" y="0"/>
                        <a:pt x="49" y="0"/>
                        <a:pt x="49" y="0"/>
                      </a:cubicBezTo>
                      <a:cubicBezTo>
                        <a:pt x="79" y="14"/>
                        <a:pt x="92" y="49"/>
                        <a:pt x="78" y="79"/>
                      </a:cubicBezTo>
                      <a:close/>
                    </a:path>
                  </a:pathLst>
                </a:custGeom>
                <a:solidFill>
                  <a:schemeClr val="bg1">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0" name="Rectangle 83"/>
                <p:cNvSpPr>
                  <a:spLocks/>
                </p:cNvSpPr>
                <p:nvPr/>
              </p:nvSpPr>
              <p:spPr bwMode="auto">
                <a:xfrm>
                  <a:off x="4243388" y="4722813"/>
                  <a:ext cx="641350" cy="428625"/>
                </a:xfrm>
                <a:prstGeom prst="rect">
                  <a:avLst/>
                </a:prstGeom>
                <a:solidFill>
                  <a:schemeClr val="bg1">
                    <a:lumMod val="65000"/>
                  </a:schemeClr>
                </a:solidFill>
                <a:ln w="9525">
                  <a:noFill/>
                  <a:miter lim="800000"/>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1" name="Rectangle 84"/>
                <p:cNvSpPr>
                  <a:spLocks/>
                </p:cNvSpPr>
                <p:nvPr/>
              </p:nvSpPr>
              <p:spPr bwMode="auto">
                <a:xfrm>
                  <a:off x="4576763" y="4722813"/>
                  <a:ext cx="307975" cy="428625"/>
                </a:xfrm>
                <a:prstGeom prst="rect">
                  <a:avLst/>
                </a:prstGeom>
                <a:solidFill>
                  <a:schemeClr val="bg1">
                    <a:lumMod val="50000"/>
                  </a:schemeClr>
                </a:solidFill>
                <a:ln w="9525">
                  <a:noFill/>
                  <a:miter lim="800000"/>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2" name="Freeform: Shape 85"/>
                <p:cNvSpPr>
                  <a:spLocks/>
                </p:cNvSpPr>
                <p:nvPr/>
              </p:nvSpPr>
              <p:spPr bwMode="auto">
                <a:xfrm>
                  <a:off x="4568826" y="3910013"/>
                  <a:ext cx="541338" cy="357188"/>
                </a:xfrm>
                <a:custGeom>
                  <a:avLst/>
                  <a:gdLst/>
                  <a:ahLst/>
                  <a:cxnLst>
                    <a:cxn ang="0">
                      <a:pos x="395" y="57"/>
                    </a:cxn>
                    <a:cxn ang="0">
                      <a:pos x="352" y="151"/>
                    </a:cxn>
                    <a:cxn ang="0">
                      <a:pos x="107" y="256"/>
                    </a:cxn>
                    <a:cxn ang="0">
                      <a:pos x="14" y="214"/>
                    </a:cxn>
                    <a:cxn ang="0">
                      <a:pos x="14" y="214"/>
                    </a:cxn>
                    <a:cxn ang="0">
                      <a:pos x="56" y="120"/>
                    </a:cxn>
                    <a:cxn ang="0">
                      <a:pos x="301" y="14"/>
                    </a:cxn>
                    <a:cxn ang="0">
                      <a:pos x="395" y="57"/>
                    </a:cxn>
                  </a:cxnLst>
                  <a:rect l="0" t="0" r="r" b="b"/>
                  <a:pathLst>
                    <a:path w="409" h="270">
                      <a:moveTo>
                        <a:pt x="395" y="57"/>
                      </a:moveTo>
                      <a:cubicBezTo>
                        <a:pt x="409" y="95"/>
                        <a:pt x="389" y="137"/>
                        <a:pt x="352" y="151"/>
                      </a:cubicBezTo>
                      <a:cubicBezTo>
                        <a:pt x="107" y="256"/>
                        <a:pt x="107" y="256"/>
                        <a:pt x="107" y="256"/>
                      </a:cubicBezTo>
                      <a:cubicBezTo>
                        <a:pt x="70" y="270"/>
                        <a:pt x="28" y="251"/>
                        <a:pt x="14" y="214"/>
                      </a:cubicBezTo>
                      <a:cubicBezTo>
                        <a:pt x="14" y="214"/>
                        <a:pt x="14" y="214"/>
                        <a:pt x="14" y="214"/>
                      </a:cubicBezTo>
                      <a:cubicBezTo>
                        <a:pt x="0" y="176"/>
                        <a:pt x="19" y="134"/>
                        <a:pt x="56" y="120"/>
                      </a:cubicBezTo>
                      <a:cubicBezTo>
                        <a:pt x="301" y="14"/>
                        <a:pt x="301" y="14"/>
                        <a:pt x="301" y="14"/>
                      </a:cubicBezTo>
                      <a:cubicBezTo>
                        <a:pt x="339" y="0"/>
                        <a:pt x="380" y="19"/>
                        <a:pt x="395" y="57"/>
                      </a:cubicBezTo>
                      <a:close/>
                    </a:path>
                  </a:pathLst>
                </a:custGeom>
                <a:solidFill>
                  <a:schemeClr val="bg1">
                    <a:lumMod val="8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3" name="Freeform: Shape 86"/>
                <p:cNvSpPr>
                  <a:spLocks/>
                </p:cNvSpPr>
                <p:nvPr/>
              </p:nvSpPr>
              <p:spPr bwMode="auto">
                <a:xfrm>
                  <a:off x="4591051" y="4083050"/>
                  <a:ext cx="114300" cy="160338"/>
                </a:xfrm>
                <a:custGeom>
                  <a:avLst/>
                  <a:gdLst/>
                  <a:ahLst/>
                  <a:cxnLst>
                    <a:cxn ang="0">
                      <a:pos x="12" y="76"/>
                    </a:cxn>
                    <a:cxn ang="0">
                      <a:pos x="46" y="0"/>
                    </a:cxn>
                    <a:cxn ang="0">
                      <a:pos x="87" y="110"/>
                    </a:cxn>
                    <a:cxn ang="0">
                      <a:pos x="12" y="76"/>
                    </a:cxn>
                  </a:cxnLst>
                  <a:rect l="0" t="0" r="r" b="b"/>
                  <a:pathLst>
                    <a:path w="87" h="121">
                      <a:moveTo>
                        <a:pt x="12" y="76"/>
                      </a:moveTo>
                      <a:cubicBezTo>
                        <a:pt x="0" y="45"/>
                        <a:pt x="16" y="11"/>
                        <a:pt x="46" y="0"/>
                      </a:cubicBezTo>
                      <a:cubicBezTo>
                        <a:pt x="87" y="110"/>
                        <a:pt x="87" y="110"/>
                        <a:pt x="87" y="110"/>
                      </a:cubicBezTo>
                      <a:cubicBezTo>
                        <a:pt x="57" y="121"/>
                        <a:pt x="23" y="106"/>
                        <a:pt x="12" y="76"/>
                      </a:cubicBezTo>
                      <a:close/>
                    </a:path>
                  </a:pathLst>
                </a:custGeom>
                <a:solidFill>
                  <a:schemeClr val="bg1">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4" name="Freeform: Shape 87"/>
                <p:cNvSpPr>
                  <a:spLocks/>
                </p:cNvSpPr>
                <p:nvPr/>
              </p:nvSpPr>
              <p:spPr bwMode="auto">
                <a:xfrm>
                  <a:off x="4560888" y="4121150"/>
                  <a:ext cx="541338" cy="357188"/>
                </a:xfrm>
                <a:custGeom>
                  <a:avLst/>
                  <a:gdLst/>
                  <a:ahLst/>
                  <a:cxnLst>
                    <a:cxn ang="0">
                      <a:pos x="395" y="57"/>
                    </a:cxn>
                    <a:cxn ang="0">
                      <a:pos x="352" y="150"/>
                    </a:cxn>
                    <a:cxn ang="0">
                      <a:pos x="108" y="256"/>
                    </a:cxn>
                    <a:cxn ang="0">
                      <a:pos x="14" y="213"/>
                    </a:cxn>
                    <a:cxn ang="0">
                      <a:pos x="14" y="213"/>
                    </a:cxn>
                    <a:cxn ang="0">
                      <a:pos x="57" y="120"/>
                    </a:cxn>
                    <a:cxn ang="0">
                      <a:pos x="301" y="14"/>
                    </a:cxn>
                    <a:cxn ang="0">
                      <a:pos x="395" y="57"/>
                    </a:cxn>
                  </a:cxnLst>
                  <a:rect l="0" t="0" r="r" b="b"/>
                  <a:pathLst>
                    <a:path w="409" h="270">
                      <a:moveTo>
                        <a:pt x="395" y="57"/>
                      </a:moveTo>
                      <a:cubicBezTo>
                        <a:pt x="409" y="94"/>
                        <a:pt x="390" y="136"/>
                        <a:pt x="352" y="150"/>
                      </a:cubicBezTo>
                      <a:cubicBezTo>
                        <a:pt x="108" y="256"/>
                        <a:pt x="108" y="256"/>
                        <a:pt x="108" y="256"/>
                      </a:cubicBezTo>
                      <a:cubicBezTo>
                        <a:pt x="70" y="270"/>
                        <a:pt x="28" y="251"/>
                        <a:pt x="14" y="213"/>
                      </a:cubicBezTo>
                      <a:cubicBezTo>
                        <a:pt x="14" y="213"/>
                        <a:pt x="14" y="213"/>
                        <a:pt x="14" y="213"/>
                      </a:cubicBezTo>
                      <a:cubicBezTo>
                        <a:pt x="0" y="176"/>
                        <a:pt x="19" y="134"/>
                        <a:pt x="57" y="120"/>
                      </a:cubicBezTo>
                      <a:cubicBezTo>
                        <a:pt x="301" y="14"/>
                        <a:pt x="301" y="14"/>
                        <a:pt x="301" y="14"/>
                      </a:cubicBezTo>
                      <a:cubicBezTo>
                        <a:pt x="339" y="0"/>
                        <a:pt x="381" y="19"/>
                        <a:pt x="395" y="57"/>
                      </a:cubicBezTo>
                      <a:close/>
                    </a:path>
                  </a:pathLst>
                </a:custGeom>
                <a:solidFill>
                  <a:schemeClr val="bg1">
                    <a:lumMod val="8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65" name="Freeform: Shape 88"/>
                <p:cNvSpPr>
                  <a:spLocks/>
                </p:cNvSpPr>
                <p:nvPr/>
              </p:nvSpPr>
              <p:spPr bwMode="auto">
                <a:xfrm>
                  <a:off x="4591051" y="4294188"/>
                  <a:ext cx="114300" cy="160338"/>
                </a:xfrm>
                <a:custGeom>
                  <a:avLst/>
                  <a:gdLst/>
                  <a:ahLst/>
                  <a:cxnLst>
                    <a:cxn ang="0">
                      <a:pos x="12" y="75"/>
                    </a:cxn>
                    <a:cxn ang="0">
                      <a:pos x="46" y="0"/>
                    </a:cxn>
                    <a:cxn ang="0">
                      <a:pos x="87" y="110"/>
                    </a:cxn>
                    <a:cxn ang="0">
                      <a:pos x="12" y="75"/>
                    </a:cxn>
                  </a:cxnLst>
                  <a:rect l="0" t="0" r="r" b="b"/>
                  <a:pathLst>
                    <a:path w="87" h="121">
                      <a:moveTo>
                        <a:pt x="12" y="75"/>
                      </a:moveTo>
                      <a:cubicBezTo>
                        <a:pt x="0" y="45"/>
                        <a:pt x="16" y="11"/>
                        <a:pt x="46" y="0"/>
                      </a:cubicBezTo>
                      <a:cubicBezTo>
                        <a:pt x="87" y="110"/>
                        <a:pt x="87" y="110"/>
                        <a:pt x="87" y="110"/>
                      </a:cubicBezTo>
                      <a:cubicBezTo>
                        <a:pt x="57" y="121"/>
                        <a:pt x="23" y="106"/>
                        <a:pt x="12" y="75"/>
                      </a:cubicBezTo>
                      <a:close/>
                    </a:path>
                  </a:pathLst>
                </a:custGeom>
                <a:solidFill>
                  <a:schemeClr val="bg1">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grpSp>
        </p:grpSp>
        <p:grpSp>
          <p:nvGrpSpPr>
            <p:cNvPr id="5" name="Group 7"/>
            <p:cNvGrpSpPr/>
            <p:nvPr/>
          </p:nvGrpSpPr>
          <p:grpSpPr>
            <a:xfrm>
              <a:off x="4780428" y="3998593"/>
              <a:ext cx="720317" cy="720317"/>
              <a:chOff x="4780428" y="3998593"/>
              <a:chExt cx="720317" cy="720317"/>
            </a:xfrm>
          </p:grpSpPr>
          <p:sp>
            <p:nvSpPr>
              <p:cNvPr id="46" name="Oval 127"/>
              <p:cNvSpPr/>
              <p:nvPr/>
            </p:nvSpPr>
            <p:spPr>
              <a:xfrm>
                <a:off x="4780428" y="3998593"/>
                <a:ext cx="720317" cy="720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等线" panose="020F0502020204030204"/>
                  <a:ea typeface="+mn-ea"/>
                  <a:cs typeface="+mn-cs"/>
                </a:endParaRPr>
              </a:p>
            </p:txBody>
          </p:sp>
          <p:grpSp>
            <p:nvGrpSpPr>
              <p:cNvPr id="47" name="Group 90"/>
              <p:cNvGrpSpPr/>
              <p:nvPr/>
            </p:nvGrpSpPr>
            <p:grpSpPr>
              <a:xfrm>
                <a:off x="4963323" y="4143978"/>
                <a:ext cx="354533" cy="429567"/>
                <a:chOff x="3543301" y="3363913"/>
                <a:chExt cx="300038" cy="363538"/>
              </a:xfrm>
              <a:solidFill>
                <a:schemeClr val="bg1"/>
              </a:solidFill>
            </p:grpSpPr>
            <p:sp>
              <p:nvSpPr>
                <p:cNvPr id="48" name="Freeform: Shape 128"/>
                <p:cNvSpPr>
                  <a:spLocks/>
                </p:cNvSpPr>
                <p:nvPr/>
              </p:nvSpPr>
              <p:spPr bwMode="auto">
                <a:xfrm>
                  <a:off x="3676651" y="3386138"/>
                  <a:ext cx="119063" cy="152400"/>
                </a:xfrm>
                <a:custGeom>
                  <a:avLst/>
                  <a:gdLst/>
                  <a:ahLst/>
                  <a:cxnLst>
                    <a:cxn ang="0">
                      <a:pos x="32" y="18"/>
                    </a:cxn>
                    <a:cxn ang="0">
                      <a:pos x="4" y="68"/>
                    </a:cxn>
                    <a:cxn ang="0">
                      <a:pos x="4" y="102"/>
                    </a:cxn>
                    <a:cxn ang="0">
                      <a:pos x="5" y="115"/>
                    </a:cxn>
                    <a:cxn ang="0">
                      <a:pos x="6" y="115"/>
                    </a:cxn>
                    <a:cxn ang="0">
                      <a:pos x="20" y="102"/>
                    </a:cxn>
                    <a:cxn ang="0">
                      <a:pos x="20" y="69"/>
                    </a:cxn>
                    <a:cxn ang="0">
                      <a:pos x="58" y="56"/>
                    </a:cxn>
                    <a:cxn ang="0">
                      <a:pos x="89" y="5"/>
                    </a:cxn>
                    <a:cxn ang="0">
                      <a:pos x="32" y="18"/>
                    </a:cxn>
                  </a:cxnLst>
                  <a:rect l="0" t="0" r="r" b="b"/>
                  <a:pathLst>
                    <a:path w="89" h="115">
                      <a:moveTo>
                        <a:pt x="32" y="18"/>
                      </a:moveTo>
                      <a:cubicBezTo>
                        <a:pt x="16" y="30"/>
                        <a:pt x="4" y="51"/>
                        <a:pt x="4" y="68"/>
                      </a:cubicBezTo>
                      <a:cubicBezTo>
                        <a:pt x="4" y="102"/>
                        <a:pt x="4" y="102"/>
                        <a:pt x="4" y="102"/>
                      </a:cubicBezTo>
                      <a:cubicBezTo>
                        <a:pt x="4" y="107"/>
                        <a:pt x="0" y="115"/>
                        <a:pt x="5" y="115"/>
                      </a:cubicBezTo>
                      <a:cubicBezTo>
                        <a:pt x="6" y="115"/>
                        <a:pt x="6" y="115"/>
                        <a:pt x="6" y="115"/>
                      </a:cubicBezTo>
                      <a:cubicBezTo>
                        <a:pt x="11" y="115"/>
                        <a:pt x="20" y="107"/>
                        <a:pt x="20" y="102"/>
                      </a:cubicBezTo>
                      <a:cubicBezTo>
                        <a:pt x="20" y="69"/>
                        <a:pt x="20" y="69"/>
                        <a:pt x="20" y="69"/>
                      </a:cubicBezTo>
                      <a:cubicBezTo>
                        <a:pt x="24" y="69"/>
                        <a:pt x="45" y="66"/>
                        <a:pt x="58" y="56"/>
                      </a:cubicBezTo>
                      <a:cubicBezTo>
                        <a:pt x="83" y="38"/>
                        <a:pt x="89" y="5"/>
                        <a:pt x="89" y="5"/>
                      </a:cubicBezTo>
                      <a:cubicBezTo>
                        <a:pt x="89" y="5"/>
                        <a:pt x="56" y="0"/>
                        <a:pt x="32" y="18"/>
                      </a:cubicBez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49" name="Freeform: Shape 129"/>
                <p:cNvSpPr>
                  <a:spLocks/>
                </p:cNvSpPr>
                <p:nvPr/>
              </p:nvSpPr>
              <p:spPr bwMode="auto">
                <a:xfrm>
                  <a:off x="3586163" y="3363913"/>
                  <a:ext cx="117475" cy="152400"/>
                </a:xfrm>
                <a:custGeom>
                  <a:avLst/>
                  <a:gdLst/>
                  <a:ahLst/>
                  <a:cxnLst>
                    <a:cxn ang="0">
                      <a:pos x="56" y="18"/>
                    </a:cxn>
                    <a:cxn ang="0">
                      <a:pos x="85" y="68"/>
                    </a:cxn>
                    <a:cxn ang="0">
                      <a:pos x="85" y="102"/>
                    </a:cxn>
                    <a:cxn ang="0">
                      <a:pos x="84" y="115"/>
                    </a:cxn>
                    <a:cxn ang="0">
                      <a:pos x="82" y="115"/>
                    </a:cxn>
                    <a:cxn ang="0">
                      <a:pos x="69" y="102"/>
                    </a:cxn>
                    <a:cxn ang="0">
                      <a:pos x="69" y="69"/>
                    </a:cxn>
                    <a:cxn ang="0">
                      <a:pos x="30" y="56"/>
                    </a:cxn>
                    <a:cxn ang="0">
                      <a:pos x="0" y="5"/>
                    </a:cxn>
                    <a:cxn ang="0">
                      <a:pos x="56" y="18"/>
                    </a:cxn>
                  </a:cxnLst>
                  <a:rect l="0" t="0" r="r" b="b"/>
                  <a:pathLst>
                    <a:path w="89" h="115">
                      <a:moveTo>
                        <a:pt x="56" y="18"/>
                      </a:moveTo>
                      <a:cubicBezTo>
                        <a:pt x="73" y="30"/>
                        <a:pt x="85" y="51"/>
                        <a:pt x="85" y="68"/>
                      </a:cubicBezTo>
                      <a:cubicBezTo>
                        <a:pt x="85" y="102"/>
                        <a:pt x="85" y="102"/>
                        <a:pt x="85" y="102"/>
                      </a:cubicBezTo>
                      <a:cubicBezTo>
                        <a:pt x="85" y="107"/>
                        <a:pt x="89" y="115"/>
                        <a:pt x="84" y="115"/>
                      </a:cubicBezTo>
                      <a:cubicBezTo>
                        <a:pt x="82" y="115"/>
                        <a:pt x="82" y="115"/>
                        <a:pt x="82" y="115"/>
                      </a:cubicBezTo>
                      <a:cubicBezTo>
                        <a:pt x="77" y="115"/>
                        <a:pt x="69" y="107"/>
                        <a:pt x="69" y="102"/>
                      </a:cubicBezTo>
                      <a:cubicBezTo>
                        <a:pt x="69" y="69"/>
                        <a:pt x="69" y="69"/>
                        <a:pt x="69" y="69"/>
                      </a:cubicBezTo>
                      <a:cubicBezTo>
                        <a:pt x="65" y="69"/>
                        <a:pt x="43" y="66"/>
                        <a:pt x="30" y="56"/>
                      </a:cubicBezTo>
                      <a:cubicBezTo>
                        <a:pt x="6" y="38"/>
                        <a:pt x="0" y="5"/>
                        <a:pt x="0" y="5"/>
                      </a:cubicBezTo>
                      <a:cubicBezTo>
                        <a:pt x="0" y="5"/>
                        <a:pt x="32" y="0"/>
                        <a:pt x="56" y="18"/>
                      </a:cubicBez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50" name="Freeform: Shape 130"/>
                <p:cNvSpPr>
                  <a:spLocks/>
                </p:cNvSpPr>
                <p:nvPr/>
              </p:nvSpPr>
              <p:spPr bwMode="auto">
                <a:xfrm>
                  <a:off x="3543301" y="3475038"/>
                  <a:ext cx="300038" cy="252413"/>
                </a:xfrm>
                <a:custGeom>
                  <a:avLst/>
                  <a:gdLst/>
                  <a:ahLst/>
                  <a:cxnLst>
                    <a:cxn ang="0">
                      <a:pos x="113" y="34"/>
                    </a:cxn>
                    <a:cxn ang="0">
                      <a:pos x="161" y="0"/>
                    </a:cxn>
                    <a:cxn ang="0">
                      <a:pos x="227" y="78"/>
                    </a:cxn>
                    <a:cxn ang="0">
                      <a:pos x="145" y="190"/>
                    </a:cxn>
                    <a:cxn ang="0">
                      <a:pos x="113" y="183"/>
                    </a:cxn>
                    <a:cxn ang="0">
                      <a:pos x="114" y="183"/>
                    </a:cxn>
                    <a:cxn ang="0">
                      <a:pos x="82" y="190"/>
                    </a:cxn>
                    <a:cxn ang="0">
                      <a:pos x="0" y="79"/>
                    </a:cxn>
                    <a:cxn ang="0">
                      <a:pos x="66" y="1"/>
                    </a:cxn>
                    <a:cxn ang="0">
                      <a:pos x="114" y="34"/>
                    </a:cxn>
                    <a:cxn ang="0">
                      <a:pos x="113" y="34"/>
                    </a:cxn>
                  </a:cxnLst>
                  <a:rect l="0" t="0" r="r" b="b"/>
                  <a:pathLst>
                    <a:path w="227" h="190">
                      <a:moveTo>
                        <a:pt x="113" y="34"/>
                      </a:moveTo>
                      <a:cubicBezTo>
                        <a:pt x="113" y="34"/>
                        <a:pt x="126" y="0"/>
                        <a:pt x="161" y="0"/>
                      </a:cubicBezTo>
                      <a:cubicBezTo>
                        <a:pt x="197" y="0"/>
                        <a:pt x="227" y="29"/>
                        <a:pt x="227" y="78"/>
                      </a:cubicBezTo>
                      <a:cubicBezTo>
                        <a:pt x="227" y="127"/>
                        <a:pt x="190" y="190"/>
                        <a:pt x="145" y="190"/>
                      </a:cubicBezTo>
                      <a:cubicBezTo>
                        <a:pt x="113" y="190"/>
                        <a:pt x="113" y="183"/>
                        <a:pt x="113" y="183"/>
                      </a:cubicBezTo>
                      <a:cubicBezTo>
                        <a:pt x="114" y="183"/>
                        <a:pt x="114" y="183"/>
                        <a:pt x="114" y="183"/>
                      </a:cubicBezTo>
                      <a:cubicBezTo>
                        <a:pt x="114" y="183"/>
                        <a:pt x="114" y="190"/>
                        <a:pt x="82" y="190"/>
                      </a:cubicBezTo>
                      <a:cubicBezTo>
                        <a:pt x="37" y="190"/>
                        <a:pt x="0" y="128"/>
                        <a:pt x="0" y="79"/>
                      </a:cubicBezTo>
                      <a:cubicBezTo>
                        <a:pt x="0" y="30"/>
                        <a:pt x="31" y="1"/>
                        <a:pt x="66" y="1"/>
                      </a:cubicBezTo>
                      <a:cubicBezTo>
                        <a:pt x="101" y="1"/>
                        <a:pt x="114" y="34"/>
                        <a:pt x="114" y="34"/>
                      </a:cubicBezTo>
                      <a:lnTo>
                        <a:pt x="113" y="34"/>
                      </a:ln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grpSp>
        </p:grpSp>
        <p:grpSp>
          <p:nvGrpSpPr>
            <p:cNvPr id="6" name="Group 6"/>
            <p:cNvGrpSpPr/>
            <p:nvPr/>
          </p:nvGrpSpPr>
          <p:grpSpPr>
            <a:xfrm>
              <a:off x="6903861" y="3998593"/>
              <a:ext cx="720317" cy="720317"/>
              <a:chOff x="6903861" y="3998593"/>
              <a:chExt cx="720317" cy="720317"/>
            </a:xfrm>
          </p:grpSpPr>
          <p:sp>
            <p:nvSpPr>
              <p:cNvPr id="37" name="Oval 133"/>
              <p:cNvSpPr/>
              <p:nvPr/>
            </p:nvSpPr>
            <p:spPr>
              <a:xfrm>
                <a:off x="6903861" y="3998593"/>
                <a:ext cx="720317" cy="720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等线" panose="020F0502020204030204"/>
                  <a:ea typeface="+mn-ea"/>
                  <a:cs typeface="+mn-cs"/>
                </a:endParaRPr>
              </a:p>
            </p:txBody>
          </p:sp>
          <p:grpSp>
            <p:nvGrpSpPr>
              <p:cNvPr id="38" name="Group 132"/>
              <p:cNvGrpSpPr/>
              <p:nvPr/>
            </p:nvGrpSpPr>
            <p:grpSpPr>
              <a:xfrm>
                <a:off x="7096533" y="4186196"/>
                <a:ext cx="335052" cy="345154"/>
                <a:chOff x="5281613" y="3390900"/>
                <a:chExt cx="315913" cy="325438"/>
              </a:xfrm>
              <a:solidFill>
                <a:schemeClr val="bg1"/>
              </a:solidFill>
            </p:grpSpPr>
            <p:sp>
              <p:nvSpPr>
                <p:cNvPr id="39" name="Freeform: Shape 134"/>
                <p:cNvSpPr>
                  <a:spLocks/>
                </p:cNvSpPr>
                <p:nvPr/>
              </p:nvSpPr>
              <p:spPr bwMode="auto">
                <a:xfrm>
                  <a:off x="5424488" y="3557588"/>
                  <a:ext cx="158750" cy="158750"/>
                </a:xfrm>
                <a:custGeom>
                  <a:avLst/>
                  <a:gdLst/>
                  <a:ahLst/>
                  <a:cxnLst>
                    <a:cxn ang="0">
                      <a:pos x="63" y="112"/>
                    </a:cxn>
                    <a:cxn ang="0">
                      <a:pos x="93" y="112"/>
                    </a:cxn>
                    <a:cxn ang="0">
                      <a:pos x="111" y="94"/>
                    </a:cxn>
                    <a:cxn ang="0">
                      <a:pos x="111" y="64"/>
                    </a:cxn>
                    <a:cxn ang="0">
                      <a:pos x="81" y="33"/>
                    </a:cxn>
                    <a:cxn ang="0">
                      <a:pos x="26" y="9"/>
                    </a:cxn>
                    <a:cxn ang="0">
                      <a:pos x="8" y="27"/>
                    </a:cxn>
                    <a:cxn ang="0">
                      <a:pos x="33" y="81"/>
                    </a:cxn>
                    <a:cxn ang="0">
                      <a:pos x="63" y="112"/>
                    </a:cxn>
                  </a:cxnLst>
                  <a:rect l="0" t="0" r="r" b="b"/>
                  <a:pathLst>
                    <a:path w="120" h="120">
                      <a:moveTo>
                        <a:pt x="63" y="112"/>
                      </a:moveTo>
                      <a:cubicBezTo>
                        <a:pt x="71" y="120"/>
                        <a:pt x="85" y="120"/>
                        <a:pt x="93" y="112"/>
                      </a:cubicBezTo>
                      <a:cubicBezTo>
                        <a:pt x="111" y="94"/>
                        <a:pt x="111" y="94"/>
                        <a:pt x="111" y="94"/>
                      </a:cubicBezTo>
                      <a:cubicBezTo>
                        <a:pt x="120" y="85"/>
                        <a:pt x="120" y="72"/>
                        <a:pt x="111" y="64"/>
                      </a:cubicBezTo>
                      <a:cubicBezTo>
                        <a:pt x="81" y="33"/>
                        <a:pt x="81" y="33"/>
                        <a:pt x="81" y="33"/>
                      </a:cubicBezTo>
                      <a:cubicBezTo>
                        <a:pt x="73" y="25"/>
                        <a:pt x="34" y="0"/>
                        <a:pt x="26" y="9"/>
                      </a:cubicBezTo>
                      <a:cubicBezTo>
                        <a:pt x="8" y="27"/>
                        <a:pt x="8" y="27"/>
                        <a:pt x="8" y="27"/>
                      </a:cubicBezTo>
                      <a:cubicBezTo>
                        <a:pt x="0" y="35"/>
                        <a:pt x="24" y="73"/>
                        <a:pt x="33" y="81"/>
                      </a:cubicBezTo>
                      <a:lnTo>
                        <a:pt x="63" y="112"/>
                      </a:ln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40" name="Freeform: Shape 135"/>
                <p:cNvSpPr>
                  <a:spLocks/>
                </p:cNvSpPr>
                <p:nvPr/>
              </p:nvSpPr>
              <p:spPr bwMode="auto">
                <a:xfrm>
                  <a:off x="5473701" y="3608388"/>
                  <a:ext cx="87313" cy="85725"/>
                </a:xfrm>
                <a:custGeom>
                  <a:avLst/>
                  <a:gdLst/>
                  <a:ahLst/>
                  <a:cxnLst>
                    <a:cxn ang="0">
                      <a:pos x="14" y="54"/>
                    </a:cxn>
                    <a:cxn ang="0">
                      <a:pos x="55" y="14"/>
                    </a:cxn>
                    <a:cxn ang="0">
                      <a:pos x="41" y="0"/>
                    </a:cxn>
                    <a:cxn ang="0">
                      <a:pos x="0" y="40"/>
                    </a:cxn>
                    <a:cxn ang="0">
                      <a:pos x="14" y="54"/>
                    </a:cxn>
                  </a:cxnLst>
                  <a:rect l="0" t="0" r="r" b="b"/>
                  <a:pathLst>
                    <a:path w="55" h="54">
                      <a:moveTo>
                        <a:pt x="14" y="54"/>
                      </a:moveTo>
                      <a:lnTo>
                        <a:pt x="55" y="14"/>
                      </a:lnTo>
                      <a:lnTo>
                        <a:pt x="41" y="0"/>
                      </a:lnTo>
                      <a:lnTo>
                        <a:pt x="0" y="40"/>
                      </a:lnTo>
                      <a:lnTo>
                        <a:pt x="14" y="54"/>
                      </a:ln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41" name="Freeform: Shape 136"/>
                <p:cNvSpPr>
                  <a:spLocks/>
                </p:cNvSpPr>
                <p:nvPr/>
              </p:nvSpPr>
              <p:spPr bwMode="auto">
                <a:xfrm>
                  <a:off x="5305426" y="3438525"/>
                  <a:ext cx="233363" cy="233363"/>
                </a:xfrm>
                <a:custGeom>
                  <a:avLst/>
                  <a:gdLst/>
                  <a:ahLst/>
                  <a:cxnLst>
                    <a:cxn ang="0">
                      <a:pos x="106" y="147"/>
                    </a:cxn>
                    <a:cxn ang="0">
                      <a:pos x="147" y="107"/>
                    </a:cxn>
                    <a:cxn ang="0">
                      <a:pos x="40" y="0"/>
                    </a:cxn>
                    <a:cxn ang="0">
                      <a:pos x="0" y="41"/>
                    </a:cxn>
                    <a:cxn ang="0">
                      <a:pos x="106" y="147"/>
                    </a:cxn>
                  </a:cxnLst>
                  <a:rect l="0" t="0" r="r" b="b"/>
                  <a:pathLst>
                    <a:path w="147" h="147">
                      <a:moveTo>
                        <a:pt x="106" y="147"/>
                      </a:moveTo>
                      <a:lnTo>
                        <a:pt x="147" y="107"/>
                      </a:lnTo>
                      <a:lnTo>
                        <a:pt x="40" y="0"/>
                      </a:lnTo>
                      <a:lnTo>
                        <a:pt x="0" y="41"/>
                      </a:lnTo>
                      <a:lnTo>
                        <a:pt x="106" y="147"/>
                      </a:ln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42" name="Freeform: Shape 137"/>
                <p:cNvSpPr>
                  <a:spLocks/>
                </p:cNvSpPr>
                <p:nvPr/>
              </p:nvSpPr>
              <p:spPr bwMode="auto">
                <a:xfrm>
                  <a:off x="5281613" y="3414713"/>
                  <a:ext cx="87313" cy="87313"/>
                </a:xfrm>
                <a:custGeom>
                  <a:avLst/>
                  <a:gdLst/>
                  <a:ahLst/>
                  <a:cxnLst>
                    <a:cxn ang="0">
                      <a:pos x="0" y="0"/>
                    </a:cxn>
                    <a:cxn ang="0">
                      <a:pos x="7" y="28"/>
                    </a:cxn>
                    <a:cxn ang="0">
                      <a:pos x="15" y="55"/>
                    </a:cxn>
                    <a:cxn ang="0">
                      <a:pos x="35" y="35"/>
                    </a:cxn>
                    <a:cxn ang="0">
                      <a:pos x="55" y="15"/>
                    </a:cxn>
                    <a:cxn ang="0">
                      <a:pos x="27" y="8"/>
                    </a:cxn>
                    <a:cxn ang="0">
                      <a:pos x="0" y="0"/>
                    </a:cxn>
                  </a:cxnLst>
                  <a:rect l="0" t="0" r="r" b="b"/>
                  <a:pathLst>
                    <a:path w="55" h="55">
                      <a:moveTo>
                        <a:pt x="0" y="0"/>
                      </a:moveTo>
                      <a:lnTo>
                        <a:pt x="7" y="28"/>
                      </a:lnTo>
                      <a:lnTo>
                        <a:pt x="15" y="55"/>
                      </a:lnTo>
                      <a:lnTo>
                        <a:pt x="35" y="35"/>
                      </a:lnTo>
                      <a:lnTo>
                        <a:pt x="55" y="15"/>
                      </a:lnTo>
                      <a:lnTo>
                        <a:pt x="27" y="8"/>
                      </a:lnTo>
                      <a:lnTo>
                        <a:pt x="0" y="0"/>
                      </a:ln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43" name="Freeform: Shape 138"/>
                <p:cNvSpPr>
                  <a:spLocks/>
                </p:cNvSpPr>
                <p:nvPr/>
              </p:nvSpPr>
              <p:spPr bwMode="auto">
                <a:xfrm>
                  <a:off x="5281613" y="3414713"/>
                  <a:ext cx="25400" cy="25400"/>
                </a:xfrm>
                <a:custGeom>
                  <a:avLst/>
                  <a:gdLst/>
                  <a:ahLst/>
                  <a:cxnLst>
                    <a:cxn ang="0">
                      <a:pos x="0" y="0"/>
                    </a:cxn>
                    <a:cxn ang="0">
                      <a:pos x="4" y="16"/>
                    </a:cxn>
                    <a:cxn ang="0">
                      <a:pos x="10" y="10"/>
                    </a:cxn>
                    <a:cxn ang="0">
                      <a:pos x="16" y="4"/>
                    </a:cxn>
                    <a:cxn ang="0">
                      <a:pos x="0" y="0"/>
                    </a:cxn>
                  </a:cxnLst>
                  <a:rect l="0" t="0" r="r" b="b"/>
                  <a:pathLst>
                    <a:path w="16" h="16">
                      <a:moveTo>
                        <a:pt x="0" y="0"/>
                      </a:moveTo>
                      <a:lnTo>
                        <a:pt x="4" y="16"/>
                      </a:lnTo>
                      <a:lnTo>
                        <a:pt x="10" y="10"/>
                      </a:lnTo>
                      <a:lnTo>
                        <a:pt x="16" y="4"/>
                      </a:lnTo>
                      <a:lnTo>
                        <a:pt x="0" y="0"/>
                      </a:ln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44" name="Freeform: Shape 139"/>
                <p:cNvSpPr>
                  <a:spLocks/>
                </p:cNvSpPr>
                <p:nvPr/>
              </p:nvSpPr>
              <p:spPr bwMode="auto">
                <a:xfrm>
                  <a:off x="5489576" y="3390900"/>
                  <a:ext cx="107950" cy="107950"/>
                </a:xfrm>
                <a:custGeom>
                  <a:avLst/>
                  <a:gdLst/>
                  <a:ahLst/>
                  <a:cxnLst>
                    <a:cxn ang="0">
                      <a:pos x="53" y="64"/>
                    </a:cxn>
                    <a:cxn ang="0">
                      <a:pos x="11" y="70"/>
                    </a:cxn>
                    <a:cxn ang="0">
                      <a:pos x="17" y="29"/>
                    </a:cxn>
                    <a:cxn ang="0">
                      <a:pos x="82" y="0"/>
                    </a:cxn>
                    <a:cxn ang="0">
                      <a:pos x="53" y="64"/>
                    </a:cxn>
                  </a:cxnLst>
                  <a:rect l="0" t="0" r="r" b="b"/>
                  <a:pathLst>
                    <a:path w="82" h="81">
                      <a:moveTo>
                        <a:pt x="53" y="64"/>
                      </a:moveTo>
                      <a:cubicBezTo>
                        <a:pt x="38" y="78"/>
                        <a:pt x="22" y="81"/>
                        <a:pt x="11" y="70"/>
                      </a:cubicBezTo>
                      <a:cubicBezTo>
                        <a:pt x="0" y="59"/>
                        <a:pt x="4" y="43"/>
                        <a:pt x="17" y="29"/>
                      </a:cubicBezTo>
                      <a:cubicBezTo>
                        <a:pt x="42" y="2"/>
                        <a:pt x="82" y="0"/>
                        <a:pt x="82" y="0"/>
                      </a:cubicBezTo>
                      <a:cubicBezTo>
                        <a:pt x="82" y="0"/>
                        <a:pt x="76" y="43"/>
                        <a:pt x="53" y="64"/>
                      </a:cubicBez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45" name="Freeform: Shape 140"/>
                <p:cNvSpPr>
                  <a:spLocks/>
                </p:cNvSpPr>
                <p:nvPr/>
              </p:nvSpPr>
              <p:spPr bwMode="auto">
                <a:xfrm>
                  <a:off x="5281613" y="3486150"/>
                  <a:ext cx="219075" cy="219075"/>
                </a:xfrm>
                <a:custGeom>
                  <a:avLst/>
                  <a:gdLst/>
                  <a:ahLst/>
                  <a:cxnLst>
                    <a:cxn ang="0">
                      <a:pos x="22" y="162"/>
                    </a:cxn>
                    <a:cxn ang="0">
                      <a:pos x="7" y="162"/>
                    </a:cxn>
                    <a:cxn ang="0">
                      <a:pos x="5" y="159"/>
                    </a:cxn>
                    <a:cxn ang="0">
                      <a:pos x="5" y="144"/>
                    </a:cxn>
                    <a:cxn ang="0">
                      <a:pos x="133" y="4"/>
                    </a:cxn>
                    <a:cxn ang="0">
                      <a:pos x="149" y="4"/>
                    </a:cxn>
                    <a:cxn ang="0">
                      <a:pos x="162" y="17"/>
                    </a:cxn>
                    <a:cxn ang="0">
                      <a:pos x="162" y="33"/>
                    </a:cxn>
                    <a:cxn ang="0">
                      <a:pos x="22" y="162"/>
                    </a:cxn>
                  </a:cxnLst>
                  <a:rect l="0" t="0" r="r" b="b"/>
                  <a:pathLst>
                    <a:path w="166" h="166">
                      <a:moveTo>
                        <a:pt x="22" y="162"/>
                      </a:moveTo>
                      <a:cubicBezTo>
                        <a:pt x="18" y="166"/>
                        <a:pt x="12" y="166"/>
                        <a:pt x="7" y="162"/>
                      </a:cubicBezTo>
                      <a:cubicBezTo>
                        <a:pt x="5" y="159"/>
                        <a:pt x="5" y="159"/>
                        <a:pt x="5" y="159"/>
                      </a:cubicBezTo>
                      <a:cubicBezTo>
                        <a:pt x="1" y="155"/>
                        <a:pt x="0" y="148"/>
                        <a:pt x="5" y="144"/>
                      </a:cubicBezTo>
                      <a:cubicBezTo>
                        <a:pt x="133" y="4"/>
                        <a:pt x="133" y="4"/>
                        <a:pt x="133" y="4"/>
                      </a:cubicBezTo>
                      <a:cubicBezTo>
                        <a:pt x="138" y="0"/>
                        <a:pt x="144" y="0"/>
                        <a:pt x="149" y="4"/>
                      </a:cubicBezTo>
                      <a:cubicBezTo>
                        <a:pt x="162" y="17"/>
                        <a:pt x="162" y="17"/>
                        <a:pt x="162" y="17"/>
                      </a:cubicBezTo>
                      <a:cubicBezTo>
                        <a:pt x="166" y="22"/>
                        <a:pt x="166" y="28"/>
                        <a:pt x="162" y="33"/>
                      </a:cubicBezTo>
                      <a:lnTo>
                        <a:pt x="22" y="162"/>
                      </a:ln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grpSp>
        </p:grpSp>
        <p:grpSp>
          <p:nvGrpSpPr>
            <p:cNvPr id="9" name="Group 5"/>
            <p:cNvGrpSpPr/>
            <p:nvPr/>
          </p:nvGrpSpPr>
          <p:grpSpPr>
            <a:xfrm>
              <a:off x="7290282" y="2890073"/>
              <a:ext cx="720317" cy="720317"/>
              <a:chOff x="7290282" y="2845833"/>
              <a:chExt cx="720317" cy="720317"/>
            </a:xfrm>
          </p:grpSpPr>
          <p:sp>
            <p:nvSpPr>
              <p:cNvPr id="33" name="Oval 149"/>
              <p:cNvSpPr/>
              <p:nvPr/>
            </p:nvSpPr>
            <p:spPr>
              <a:xfrm>
                <a:off x="7290282" y="2845833"/>
                <a:ext cx="720317" cy="720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等线" panose="020F0502020204030204"/>
                  <a:ea typeface="+mn-ea"/>
                  <a:cs typeface="+mn-cs"/>
                </a:endParaRPr>
              </a:p>
            </p:txBody>
          </p:sp>
          <p:grpSp>
            <p:nvGrpSpPr>
              <p:cNvPr id="34" name="Group 193"/>
              <p:cNvGrpSpPr/>
              <p:nvPr/>
            </p:nvGrpSpPr>
            <p:grpSpPr>
              <a:xfrm>
                <a:off x="7522886" y="3029887"/>
                <a:ext cx="255112" cy="352208"/>
                <a:chOff x="5011738" y="2427288"/>
                <a:chExt cx="212725" cy="293688"/>
              </a:xfrm>
              <a:solidFill>
                <a:schemeClr val="bg1"/>
              </a:solidFill>
            </p:grpSpPr>
            <p:sp>
              <p:nvSpPr>
                <p:cNvPr id="35" name="Freeform: Shape 194"/>
                <p:cNvSpPr>
                  <a:spLocks/>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36" name="Freeform: Shape 195"/>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grpSp>
        </p:grpSp>
        <p:grpSp>
          <p:nvGrpSpPr>
            <p:cNvPr id="10" name="Group 8"/>
            <p:cNvGrpSpPr/>
            <p:nvPr/>
          </p:nvGrpSpPr>
          <p:grpSpPr>
            <a:xfrm>
              <a:off x="4394009" y="2890073"/>
              <a:ext cx="720317" cy="720317"/>
              <a:chOff x="4394009" y="2845833"/>
              <a:chExt cx="720317" cy="720317"/>
            </a:xfrm>
          </p:grpSpPr>
          <p:sp>
            <p:nvSpPr>
              <p:cNvPr id="31" name="Oval 143"/>
              <p:cNvSpPr/>
              <p:nvPr/>
            </p:nvSpPr>
            <p:spPr>
              <a:xfrm>
                <a:off x="4394009" y="2845833"/>
                <a:ext cx="720317" cy="720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等线" panose="020F0502020204030204"/>
                  <a:ea typeface="+mn-ea"/>
                  <a:cs typeface="+mn-cs"/>
                </a:endParaRPr>
              </a:p>
            </p:txBody>
          </p:sp>
          <p:sp>
            <p:nvSpPr>
              <p:cNvPr id="32" name="Freeform: Shape 198"/>
              <p:cNvSpPr>
                <a:spLocks/>
              </p:cNvSpPr>
              <p:nvPr/>
            </p:nvSpPr>
            <p:spPr bwMode="auto">
              <a:xfrm>
                <a:off x="4620209" y="3063516"/>
                <a:ext cx="267916" cy="284950"/>
              </a:xfrm>
              <a:custGeom>
                <a:avLst/>
                <a:gdLst/>
                <a:ahLst/>
                <a:cxnLst>
                  <a:cxn ang="0">
                    <a:pos x="102" y="0"/>
                  </a:cxn>
                  <a:cxn ang="0">
                    <a:pos x="15" y="0"/>
                  </a:cxn>
                  <a:cxn ang="0">
                    <a:pos x="7" y="7"/>
                  </a:cxn>
                  <a:cxn ang="0">
                    <a:pos x="7" y="22"/>
                  </a:cxn>
                  <a:cxn ang="0">
                    <a:pos x="18" y="22"/>
                  </a:cxn>
                  <a:cxn ang="0">
                    <a:pos x="22" y="26"/>
                  </a:cxn>
                  <a:cxn ang="0">
                    <a:pos x="18" y="29"/>
                  </a:cxn>
                  <a:cxn ang="0">
                    <a:pos x="4" y="29"/>
                  </a:cxn>
                  <a:cxn ang="0">
                    <a:pos x="0" y="33"/>
                  </a:cxn>
                  <a:cxn ang="0">
                    <a:pos x="4" y="36"/>
                  </a:cxn>
                  <a:cxn ang="0">
                    <a:pos x="7" y="36"/>
                  </a:cxn>
                  <a:cxn ang="0">
                    <a:pos x="7" y="51"/>
                  </a:cxn>
                  <a:cxn ang="0">
                    <a:pos x="18" y="51"/>
                  </a:cxn>
                  <a:cxn ang="0">
                    <a:pos x="22" y="55"/>
                  </a:cxn>
                  <a:cxn ang="0">
                    <a:pos x="18" y="58"/>
                  </a:cxn>
                  <a:cxn ang="0">
                    <a:pos x="4" y="58"/>
                  </a:cxn>
                  <a:cxn ang="0">
                    <a:pos x="0" y="62"/>
                  </a:cxn>
                  <a:cxn ang="0">
                    <a:pos x="4" y="66"/>
                  </a:cxn>
                  <a:cxn ang="0">
                    <a:pos x="7" y="66"/>
                  </a:cxn>
                  <a:cxn ang="0">
                    <a:pos x="7" y="80"/>
                  </a:cxn>
                  <a:cxn ang="0">
                    <a:pos x="18" y="80"/>
                  </a:cxn>
                  <a:cxn ang="0">
                    <a:pos x="22" y="84"/>
                  </a:cxn>
                  <a:cxn ang="0">
                    <a:pos x="18" y="87"/>
                  </a:cxn>
                  <a:cxn ang="0">
                    <a:pos x="4" y="87"/>
                  </a:cxn>
                  <a:cxn ang="0">
                    <a:pos x="0" y="91"/>
                  </a:cxn>
                  <a:cxn ang="0">
                    <a:pos x="4" y="95"/>
                  </a:cxn>
                  <a:cxn ang="0">
                    <a:pos x="7" y="95"/>
                  </a:cxn>
                  <a:cxn ang="0">
                    <a:pos x="7" y="109"/>
                  </a:cxn>
                  <a:cxn ang="0">
                    <a:pos x="15" y="116"/>
                  </a:cxn>
                  <a:cxn ang="0">
                    <a:pos x="102" y="116"/>
                  </a:cxn>
                  <a:cxn ang="0">
                    <a:pos x="109" y="109"/>
                  </a:cxn>
                  <a:cxn ang="0">
                    <a:pos x="109" y="7"/>
                  </a:cxn>
                  <a:cxn ang="0">
                    <a:pos x="102" y="0"/>
                  </a:cxn>
                  <a:cxn ang="0">
                    <a:pos x="87" y="51"/>
                  </a:cxn>
                  <a:cxn ang="0">
                    <a:pos x="44" y="51"/>
                  </a:cxn>
                  <a:cxn ang="0">
                    <a:pos x="44" y="22"/>
                  </a:cxn>
                  <a:cxn ang="0">
                    <a:pos x="87" y="22"/>
                  </a:cxn>
                  <a:cxn ang="0">
                    <a:pos x="87" y="51"/>
                  </a:cxn>
                </a:cxnLst>
                <a:rect l="0" t="0" r="r" b="b"/>
                <a:pathLst>
                  <a:path w="109" h="116">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bg1"/>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grpSp>
        <p:grpSp>
          <p:nvGrpSpPr>
            <p:cNvPr id="13" name="Group 9"/>
            <p:cNvGrpSpPr/>
            <p:nvPr/>
          </p:nvGrpSpPr>
          <p:grpSpPr>
            <a:xfrm>
              <a:off x="4814194" y="1781552"/>
              <a:ext cx="720317" cy="720317"/>
              <a:chOff x="4814194" y="1781552"/>
              <a:chExt cx="720317" cy="720317"/>
            </a:xfrm>
          </p:grpSpPr>
          <p:sp>
            <p:nvSpPr>
              <p:cNvPr id="22" name="Oval 170"/>
              <p:cNvSpPr/>
              <p:nvPr/>
            </p:nvSpPr>
            <p:spPr>
              <a:xfrm>
                <a:off x="4814194" y="1781552"/>
                <a:ext cx="720317" cy="720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等线" panose="020F0502020204030204"/>
                  <a:ea typeface="+mn-ea"/>
                  <a:cs typeface="+mn-cs"/>
                </a:endParaRPr>
              </a:p>
            </p:txBody>
          </p:sp>
          <p:grpSp>
            <p:nvGrpSpPr>
              <p:cNvPr id="23" name="Group 171"/>
              <p:cNvGrpSpPr/>
              <p:nvPr/>
            </p:nvGrpSpPr>
            <p:grpSpPr>
              <a:xfrm>
                <a:off x="4968765" y="1929259"/>
                <a:ext cx="411181" cy="424886"/>
                <a:chOff x="3475038" y="1590675"/>
                <a:chExt cx="428625" cy="442913"/>
              </a:xfrm>
              <a:solidFill>
                <a:schemeClr val="bg1"/>
              </a:solidFill>
            </p:grpSpPr>
            <p:sp>
              <p:nvSpPr>
                <p:cNvPr id="24" name="Oval 172"/>
                <p:cNvSpPr>
                  <a:spLocks/>
                </p:cNvSpPr>
                <p:nvPr/>
              </p:nvSpPr>
              <p:spPr bwMode="auto">
                <a:xfrm>
                  <a:off x="3640138" y="1766888"/>
                  <a:ext cx="92075" cy="90488"/>
                </a:xfrm>
                <a:prstGeom prst="ellipse">
                  <a:avLst/>
                </a:pr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25" name="Freeform: Shape 173"/>
                <p:cNvSpPr>
                  <a:spLocks/>
                </p:cNvSpPr>
                <p:nvPr/>
              </p:nvSpPr>
              <p:spPr bwMode="auto">
                <a:xfrm>
                  <a:off x="3600451" y="1590675"/>
                  <a:ext cx="173038" cy="442913"/>
                </a:xfrm>
                <a:custGeom>
                  <a:avLst/>
                  <a:gdLst/>
                  <a:ahLst/>
                  <a:cxnLst>
                    <a:cxn ang="0">
                      <a:pos x="65" y="335"/>
                    </a:cxn>
                    <a:cxn ang="0">
                      <a:pos x="0" y="168"/>
                    </a:cxn>
                    <a:cxn ang="0">
                      <a:pos x="65" y="0"/>
                    </a:cxn>
                    <a:cxn ang="0">
                      <a:pos x="131" y="168"/>
                    </a:cxn>
                    <a:cxn ang="0">
                      <a:pos x="65" y="335"/>
                    </a:cxn>
                    <a:cxn ang="0">
                      <a:pos x="65" y="8"/>
                    </a:cxn>
                    <a:cxn ang="0">
                      <a:pos x="7" y="168"/>
                    </a:cxn>
                    <a:cxn ang="0">
                      <a:pos x="65" y="328"/>
                    </a:cxn>
                    <a:cxn ang="0">
                      <a:pos x="124" y="168"/>
                    </a:cxn>
                    <a:cxn ang="0">
                      <a:pos x="65" y="8"/>
                    </a:cxn>
                  </a:cxnLst>
                  <a:rect l="0" t="0" r="r" b="b"/>
                  <a:pathLst>
                    <a:path w="131" h="335">
                      <a:moveTo>
                        <a:pt x="65" y="335"/>
                      </a:moveTo>
                      <a:cubicBezTo>
                        <a:pt x="29" y="335"/>
                        <a:pt x="0" y="262"/>
                        <a:pt x="0" y="168"/>
                      </a:cubicBezTo>
                      <a:cubicBezTo>
                        <a:pt x="0" y="74"/>
                        <a:pt x="29" y="0"/>
                        <a:pt x="65" y="0"/>
                      </a:cubicBezTo>
                      <a:cubicBezTo>
                        <a:pt x="102" y="0"/>
                        <a:pt x="131" y="74"/>
                        <a:pt x="131" y="168"/>
                      </a:cubicBezTo>
                      <a:cubicBezTo>
                        <a:pt x="131" y="262"/>
                        <a:pt x="102" y="335"/>
                        <a:pt x="65" y="335"/>
                      </a:cubicBezTo>
                      <a:close/>
                      <a:moveTo>
                        <a:pt x="65" y="8"/>
                      </a:moveTo>
                      <a:cubicBezTo>
                        <a:pt x="34" y="8"/>
                        <a:pt x="7" y="81"/>
                        <a:pt x="7" y="168"/>
                      </a:cubicBezTo>
                      <a:cubicBezTo>
                        <a:pt x="7" y="255"/>
                        <a:pt x="34" y="328"/>
                        <a:pt x="65" y="328"/>
                      </a:cubicBezTo>
                      <a:cubicBezTo>
                        <a:pt x="97" y="328"/>
                        <a:pt x="124" y="255"/>
                        <a:pt x="124" y="168"/>
                      </a:cubicBezTo>
                      <a:cubicBezTo>
                        <a:pt x="124" y="81"/>
                        <a:pt x="97" y="8"/>
                        <a:pt x="65" y="8"/>
                      </a:cubicBezTo>
                      <a:close/>
                    </a:path>
                  </a:pathLst>
                </a:custGeom>
                <a:grpFill/>
                <a:ln w="4" cap="flat">
                  <a:noFill/>
                  <a:prstDash val="solid"/>
                  <a:miter lim="800000"/>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26" name="Freeform: Shape 174"/>
                <p:cNvSpPr>
                  <a:spLocks/>
                </p:cNvSpPr>
                <p:nvPr/>
              </p:nvSpPr>
              <p:spPr bwMode="auto">
                <a:xfrm>
                  <a:off x="3484563" y="1646238"/>
                  <a:ext cx="419100" cy="330200"/>
                </a:xfrm>
                <a:custGeom>
                  <a:avLst/>
                  <a:gdLst/>
                  <a:ahLst/>
                  <a:cxnLst>
                    <a:cxn ang="0">
                      <a:pos x="264" y="250"/>
                    </a:cxn>
                    <a:cxn ang="0">
                      <a:pos x="111" y="176"/>
                    </a:cxn>
                    <a:cxn ang="0">
                      <a:pos x="24" y="82"/>
                    </a:cxn>
                    <a:cxn ang="0">
                      <a:pos x="11" y="12"/>
                    </a:cxn>
                    <a:cxn ang="0">
                      <a:pos x="41" y="0"/>
                    </a:cxn>
                    <a:cxn ang="0">
                      <a:pos x="193" y="74"/>
                    </a:cxn>
                    <a:cxn ang="0">
                      <a:pos x="293" y="239"/>
                    </a:cxn>
                    <a:cxn ang="0">
                      <a:pos x="264" y="250"/>
                    </a:cxn>
                    <a:cxn ang="0">
                      <a:pos x="41" y="8"/>
                    </a:cxn>
                    <a:cxn ang="0">
                      <a:pos x="17" y="16"/>
                    </a:cxn>
                    <a:cxn ang="0">
                      <a:pos x="30" y="79"/>
                    </a:cxn>
                    <a:cxn ang="0">
                      <a:pos x="116" y="171"/>
                    </a:cxn>
                    <a:cxn ang="0">
                      <a:pos x="264" y="243"/>
                    </a:cxn>
                    <a:cxn ang="0">
                      <a:pos x="287" y="234"/>
                    </a:cxn>
                    <a:cxn ang="0">
                      <a:pos x="189" y="80"/>
                    </a:cxn>
                    <a:cxn ang="0">
                      <a:pos x="41" y="8"/>
                    </a:cxn>
                  </a:cxnLst>
                  <a:rect l="0" t="0" r="r" b="b"/>
                  <a:pathLst>
                    <a:path w="316" h="250">
                      <a:moveTo>
                        <a:pt x="264" y="250"/>
                      </a:moveTo>
                      <a:cubicBezTo>
                        <a:pt x="227" y="250"/>
                        <a:pt x="167" y="221"/>
                        <a:pt x="111" y="176"/>
                      </a:cubicBezTo>
                      <a:cubicBezTo>
                        <a:pt x="74" y="146"/>
                        <a:pt x="43" y="113"/>
                        <a:pt x="24" y="82"/>
                      </a:cubicBezTo>
                      <a:cubicBezTo>
                        <a:pt x="4" y="51"/>
                        <a:pt x="0" y="26"/>
                        <a:pt x="11" y="12"/>
                      </a:cubicBezTo>
                      <a:cubicBezTo>
                        <a:pt x="17" y="4"/>
                        <a:pt x="27" y="0"/>
                        <a:pt x="41" y="0"/>
                      </a:cubicBezTo>
                      <a:cubicBezTo>
                        <a:pt x="78" y="0"/>
                        <a:pt x="137" y="29"/>
                        <a:pt x="193" y="74"/>
                      </a:cubicBezTo>
                      <a:cubicBezTo>
                        <a:pt x="272" y="138"/>
                        <a:pt x="316" y="210"/>
                        <a:pt x="293" y="239"/>
                      </a:cubicBezTo>
                      <a:cubicBezTo>
                        <a:pt x="287" y="246"/>
                        <a:pt x="277" y="250"/>
                        <a:pt x="264" y="250"/>
                      </a:cubicBezTo>
                      <a:close/>
                      <a:moveTo>
                        <a:pt x="41" y="8"/>
                      </a:moveTo>
                      <a:cubicBezTo>
                        <a:pt x="29" y="8"/>
                        <a:pt x="21" y="10"/>
                        <a:pt x="17" y="16"/>
                      </a:cubicBezTo>
                      <a:cubicBezTo>
                        <a:pt x="8" y="28"/>
                        <a:pt x="12" y="50"/>
                        <a:pt x="30" y="79"/>
                      </a:cubicBezTo>
                      <a:cubicBezTo>
                        <a:pt x="49" y="108"/>
                        <a:pt x="79" y="141"/>
                        <a:pt x="116" y="171"/>
                      </a:cubicBezTo>
                      <a:cubicBezTo>
                        <a:pt x="170" y="214"/>
                        <a:pt x="228" y="243"/>
                        <a:pt x="264" y="243"/>
                      </a:cubicBezTo>
                      <a:cubicBezTo>
                        <a:pt x="275" y="243"/>
                        <a:pt x="283" y="240"/>
                        <a:pt x="287" y="234"/>
                      </a:cubicBezTo>
                      <a:cubicBezTo>
                        <a:pt x="307" y="210"/>
                        <a:pt x="262" y="139"/>
                        <a:pt x="189" y="80"/>
                      </a:cubicBezTo>
                      <a:cubicBezTo>
                        <a:pt x="134" y="36"/>
                        <a:pt x="76" y="8"/>
                        <a:pt x="41" y="8"/>
                      </a:cubicBezTo>
                      <a:close/>
                    </a:path>
                  </a:pathLst>
                </a:custGeom>
                <a:grpFill/>
                <a:ln w="4" cap="flat">
                  <a:noFill/>
                  <a:prstDash val="solid"/>
                  <a:miter lim="800000"/>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27" name="Freeform: Shape 175"/>
                <p:cNvSpPr>
                  <a:spLocks/>
                </p:cNvSpPr>
                <p:nvPr/>
              </p:nvSpPr>
              <p:spPr bwMode="auto">
                <a:xfrm>
                  <a:off x="3475038" y="1639888"/>
                  <a:ext cx="407988" cy="342900"/>
                </a:xfrm>
                <a:custGeom>
                  <a:avLst/>
                  <a:gdLst/>
                  <a:ahLst/>
                  <a:cxnLst>
                    <a:cxn ang="0">
                      <a:pos x="51" y="260"/>
                    </a:cxn>
                    <a:cxn ang="0">
                      <a:pos x="25" y="250"/>
                    </a:cxn>
                    <a:cxn ang="0">
                      <a:pos x="117" y="81"/>
                    </a:cxn>
                    <a:cxn ang="0">
                      <a:pos x="269" y="0"/>
                    </a:cxn>
                    <a:cxn ang="0">
                      <a:pos x="296" y="10"/>
                    </a:cxn>
                    <a:cxn ang="0">
                      <a:pos x="286" y="82"/>
                    </a:cxn>
                    <a:cxn ang="0">
                      <a:pos x="204" y="179"/>
                    </a:cxn>
                    <a:cxn ang="0">
                      <a:pos x="51" y="260"/>
                    </a:cxn>
                    <a:cxn ang="0">
                      <a:pos x="269" y="7"/>
                    </a:cxn>
                    <a:cxn ang="0">
                      <a:pos x="122" y="87"/>
                    </a:cxn>
                    <a:cxn ang="0">
                      <a:pos x="30" y="245"/>
                    </a:cxn>
                    <a:cxn ang="0">
                      <a:pos x="51" y="253"/>
                    </a:cxn>
                    <a:cxn ang="0">
                      <a:pos x="199" y="174"/>
                    </a:cxn>
                    <a:cxn ang="0">
                      <a:pos x="280" y="78"/>
                    </a:cxn>
                    <a:cxn ang="0">
                      <a:pos x="290" y="15"/>
                    </a:cxn>
                    <a:cxn ang="0">
                      <a:pos x="269" y="7"/>
                    </a:cxn>
                  </a:cxnLst>
                  <a:rect l="0" t="0" r="r" b="b"/>
                  <a:pathLst>
                    <a:path w="308" h="260">
                      <a:moveTo>
                        <a:pt x="51" y="260"/>
                      </a:moveTo>
                      <a:cubicBezTo>
                        <a:pt x="40" y="260"/>
                        <a:pt x="30" y="257"/>
                        <a:pt x="25" y="250"/>
                      </a:cubicBezTo>
                      <a:cubicBezTo>
                        <a:pt x="0" y="223"/>
                        <a:pt x="41" y="149"/>
                        <a:pt x="117" y="81"/>
                      </a:cubicBezTo>
                      <a:cubicBezTo>
                        <a:pt x="172" y="32"/>
                        <a:pt x="232" y="0"/>
                        <a:pt x="269" y="0"/>
                      </a:cubicBezTo>
                      <a:cubicBezTo>
                        <a:pt x="281" y="0"/>
                        <a:pt x="290" y="3"/>
                        <a:pt x="296" y="10"/>
                      </a:cubicBezTo>
                      <a:cubicBezTo>
                        <a:pt x="308" y="24"/>
                        <a:pt x="304" y="49"/>
                        <a:pt x="286" y="82"/>
                      </a:cubicBezTo>
                      <a:cubicBezTo>
                        <a:pt x="269" y="113"/>
                        <a:pt x="239" y="148"/>
                        <a:pt x="204" y="179"/>
                      </a:cubicBezTo>
                      <a:cubicBezTo>
                        <a:pt x="148" y="229"/>
                        <a:pt x="88" y="260"/>
                        <a:pt x="51" y="260"/>
                      </a:cubicBezTo>
                      <a:close/>
                      <a:moveTo>
                        <a:pt x="269" y="7"/>
                      </a:moveTo>
                      <a:cubicBezTo>
                        <a:pt x="234" y="7"/>
                        <a:pt x="175" y="39"/>
                        <a:pt x="122" y="87"/>
                      </a:cubicBezTo>
                      <a:cubicBezTo>
                        <a:pt x="51" y="149"/>
                        <a:pt x="9" y="222"/>
                        <a:pt x="30" y="245"/>
                      </a:cubicBezTo>
                      <a:cubicBezTo>
                        <a:pt x="34" y="251"/>
                        <a:pt x="42" y="253"/>
                        <a:pt x="51" y="253"/>
                      </a:cubicBezTo>
                      <a:cubicBezTo>
                        <a:pt x="86" y="253"/>
                        <a:pt x="145" y="221"/>
                        <a:pt x="199" y="174"/>
                      </a:cubicBezTo>
                      <a:cubicBezTo>
                        <a:pt x="234" y="143"/>
                        <a:pt x="263" y="109"/>
                        <a:pt x="280" y="78"/>
                      </a:cubicBezTo>
                      <a:cubicBezTo>
                        <a:pt x="296" y="49"/>
                        <a:pt x="300" y="26"/>
                        <a:pt x="290" y="15"/>
                      </a:cubicBezTo>
                      <a:cubicBezTo>
                        <a:pt x="286" y="10"/>
                        <a:pt x="279" y="7"/>
                        <a:pt x="269" y="7"/>
                      </a:cubicBezTo>
                      <a:close/>
                    </a:path>
                  </a:pathLst>
                </a:custGeom>
                <a:grpFill/>
                <a:ln w="4" cap="flat">
                  <a:noFill/>
                  <a:prstDash val="solid"/>
                  <a:miter lim="800000"/>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28" name="Oval 176"/>
                <p:cNvSpPr>
                  <a:spLocks/>
                </p:cNvSpPr>
                <p:nvPr/>
              </p:nvSpPr>
              <p:spPr bwMode="auto">
                <a:xfrm>
                  <a:off x="3511551" y="1828800"/>
                  <a:ext cx="52388" cy="52388"/>
                </a:xfrm>
                <a:prstGeom prst="ellipse">
                  <a:avLst/>
                </a:pr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29" name="Oval 177"/>
                <p:cNvSpPr>
                  <a:spLocks/>
                </p:cNvSpPr>
                <p:nvPr/>
              </p:nvSpPr>
              <p:spPr bwMode="auto">
                <a:xfrm>
                  <a:off x="3841751" y="1878013"/>
                  <a:ext cx="52388" cy="52388"/>
                </a:xfrm>
                <a:prstGeom prst="ellipse">
                  <a:avLst/>
                </a:pr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30" name="Oval 178"/>
                <p:cNvSpPr>
                  <a:spLocks/>
                </p:cNvSpPr>
                <p:nvPr/>
              </p:nvSpPr>
              <p:spPr bwMode="auto">
                <a:xfrm>
                  <a:off x="3622676" y="1593850"/>
                  <a:ext cx="52388" cy="53975"/>
                </a:xfrm>
                <a:prstGeom prst="ellipse">
                  <a:avLst/>
                </a:pr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grpSp>
        </p:grpSp>
        <p:grpSp>
          <p:nvGrpSpPr>
            <p:cNvPr id="14" name="Group 2"/>
            <p:cNvGrpSpPr/>
            <p:nvPr/>
          </p:nvGrpSpPr>
          <p:grpSpPr>
            <a:xfrm>
              <a:off x="6870098" y="1781552"/>
              <a:ext cx="720317" cy="720317"/>
              <a:chOff x="6870098" y="1781552"/>
              <a:chExt cx="720317" cy="720317"/>
            </a:xfrm>
          </p:grpSpPr>
          <p:sp>
            <p:nvSpPr>
              <p:cNvPr id="17" name="Oval 181"/>
              <p:cNvSpPr/>
              <p:nvPr/>
            </p:nvSpPr>
            <p:spPr>
              <a:xfrm>
                <a:off x="6870098" y="1781552"/>
                <a:ext cx="720317" cy="720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等线" panose="020F0502020204030204"/>
                  <a:ea typeface="+mn-ea"/>
                  <a:cs typeface="+mn-cs"/>
                </a:endParaRPr>
              </a:p>
            </p:txBody>
          </p:sp>
          <p:grpSp>
            <p:nvGrpSpPr>
              <p:cNvPr id="18" name="Group 180"/>
              <p:cNvGrpSpPr/>
              <p:nvPr/>
            </p:nvGrpSpPr>
            <p:grpSpPr>
              <a:xfrm>
                <a:off x="7075690" y="1953265"/>
                <a:ext cx="309136" cy="376868"/>
                <a:chOff x="5287963" y="1638300"/>
                <a:chExt cx="282575" cy="344488"/>
              </a:xfrm>
              <a:solidFill>
                <a:schemeClr val="bg1"/>
              </a:solidFill>
            </p:grpSpPr>
            <p:sp>
              <p:nvSpPr>
                <p:cNvPr id="19" name="Freeform: Shape 182"/>
                <p:cNvSpPr>
                  <a:spLocks/>
                </p:cNvSpPr>
                <p:nvPr/>
              </p:nvSpPr>
              <p:spPr bwMode="auto">
                <a:xfrm>
                  <a:off x="5372101" y="1638300"/>
                  <a:ext cx="115888" cy="36513"/>
                </a:xfrm>
                <a:custGeom>
                  <a:avLst/>
                  <a:gdLst/>
                  <a:ahLst/>
                  <a:cxnLst>
                    <a:cxn ang="0">
                      <a:pos x="88" y="14"/>
                    </a:cxn>
                    <a:cxn ang="0">
                      <a:pos x="74" y="28"/>
                    </a:cxn>
                    <a:cxn ang="0">
                      <a:pos x="14" y="28"/>
                    </a:cxn>
                    <a:cxn ang="0">
                      <a:pos x="0" y="14"/>
                    </a:cxn>
                    <a:cxn ang="0">
                      <a:pos x="0" y="14"/>
                    </a:cxn>
                    <a:cxn ang="0">
                      <a:pos x="14" y="0"/>
                    </a:cxn>
                    <a:cxn ang="0">
                      <a:pos x="74" y="0"/>
                    </a:cxn>
                    <a:cxn ang="0">
                      <a:pos x="88" y="14"/>
                    </a:cxn>
                  </a:cxnLst>
                  <a:rect l="0" t="0" r="r" b="b"/>
                  <a:pathLst>
                    <a:path w="88" h="28">
                      <a:moveTo>
                        <a:pt x="88" y="14"/>
                      </a:moveTo>
                      <a:cubicBezTo>
                        <a:pt x="88" y="22"/>
                        <a:pt x="82" y="28"/>
                        <a:pt x="74" y="28"/>
                      </a:cubicBezTo>
                      <a:cubicBezTo>
                        <a:pt x="14" y="28"/>
                        <a:pt x="14" y="28"/>
                        <a:pt x="14" y="28"/>
                      </a:cubicBezTo>
                      <a:cubicBezTo>
                        <a:pt x="6" y="28"/>
                        <a:pt x="0" y="22"/>
                        <a:pt x="0" y="14"/>
                      </a:cubicBezTo>
                      <a:cubicBezTo>
                        <a:pt x="0" y="14"/>
                        <a:pt x="0" y="14"/>
                        <a:pt x="0" y="14"/>
                      </a:cubicBezTo>
                      <a:cubicBezTo>
                        <a:pt x="0" y="6"/>
                        <a:pt x="6" y="0"/>
                        <a:pt x="14" y="0"/>
                      </a:cubicBezTo>
                      <a:cubicBezTo>
                        <a:pt x="74" y="0"/>
                        <a:pt x="74" y="0"/>
                        <a:pt x="74" y="0"/>
                      </a:cubicBezTo>
                      <a:cubicBezTo>
                        <a:pt x="82" y="0"/>
                        <a:pt x="88" y="6"/>
                        <a:pt x="88" y="14"/>
                      </a:cubicBez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20" name="Freeform: Shape 183"/>
                <p:cNvSpPr>
                  <a:spLocks/>
                </p:cNvSpPr>
                <p:nvPr/>
              </p:nvSpPr>
              <p:spPr bwMode="auto">
                <a:xfrm>
                  <a:off x="5287963" y="1665288"/>
                  <a:ext cx="282575" cy="317500"/>
                </a:xfrm>
                <a:custGeom>
                  <a:avLst/>
                  <a:gdLst/>
                  <a:ahLst/>
                  <a:cxnLst>
                    <a:cxn ang="0">
                      <a:pos x="135" y="73"/>
                    </a:cxn>
                    <a:cxn ang="0">
                      <a:pos x="135" y="0"/>
                    </a:cxn>
                    <a:cxn ang="0">
                      <a:pos x="79" y="0"/>
                    </a:cxn>
                    <a:cxn ang="0">
                      <a:pos x="79" y="73"/>
                    </a:cxn>
                    <a:cxn ang="0">
                      <a:pos x="0" y="214"/>
                    </a:cxn>
                    <a:cxn ang="0">
                      <a:pos x="27" y="240"/>
                    </a:cxn>
                    <a:cxn ang="0">
                      <a:pos x="190" y="240"/>
                    </a:cxn>
                    <a:cxn ang="0">
                      <a:pos x="213" y="214"/>
                    </a:cxn>
                    <a:cxn ang="0">
                      <a:pos x="135" y="73"/>
                    </a:cxn>
                  </a:cxnLst>
                  <a:rect l="0" t="0" r="r" b="b"/>
                  <a:pathLst>
                    <a:path w="213" h="240">
                      <a:moveTo>
                        <a:pt x="135" y="73"/>
                      </a:moveTo>
                      <a:cubicBezTo>
                        <a:pt x="135" y="0"/>
                        <a:pt x="135" y="0"/>
                        <a:pt x="135" y="0"/>
                      </a:cubicBezTo>
                      <a:cubicBezTo>
                        <a:pt x="79" y="0"/>
                        <a:pt x="79" y="0"/>
                        <a:pt x="79" y="0"/>
                      </a:cubicBezTo>
                      <a:cubicBezTo>
                        <a:pt x="79" y="73"/>
                        <a:pt x="79" y="73"/>
                        <a:pt x="79" y="73"/>
                      </a:cubicBezTo>
                      <a:cubicBezTo>
                        <a:pt x="71" y="81"/>
                        <a:pt x="0" y="194"/>
                        <a:pt x="0" y="214"/>
                      </a:cubicBezTo>
                      <a:cubicBezTo>
                        <a:pt x="0" y="228"/>
                        <a:pt x="13" y="240"/>
                        <a:pt x="27" y="240"/>
                      </a:cubicBezTo>
                      <a:cubicBezTo>
                        <a:pt x="190" y="240"/>
                        <a:pt x="190" y="240"/>
                        <a:pt x="190" y="240"/>
                      </a:cubicBezTo>
                      <a:cubicBezTo>
                        <a:pt x="204" y="240"/>
                        <a:pt x="213" y="228"/>
                        <a:pt x="213" y="214"/>
                      </a:cubicBezTo>
                      <a:cubicBezTo>
                        <a:pt x="213" y="192"/>
                        <a:pt x="143" y="82"/>
                        <a:pt x="135" y="73"/>
                      </a:cubicBez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sp>
              <p:nvSpPr>
                <p:cNvPr id="21" name="Freeform: Shape 184"/>
                <p:cNvSpPr>
                  <a:spLocks/>
                </p:cNvSpPr>
                <p:nvPr/>
              </p:nvSpPr>
              <p:spPr bwMode="auto">
                <a:xfrm>
                  <a:off x="5322888" y="1839913"/>
                  <a:ext cx="217488" cy="115888"/>
                </a:xfrm>
                <a:custGeom>
                  <a:avLst/>
                  <a:gdLst/>
                  <a:ahLst/>
                  <a:cxnLst>
                    <a:cxn ang="0">
                      <a:pos x="0" y="69"/>
                    </a:cxn>
                    <a:cxn ang="0">
                      <a:pos x="20" y="88"/>
                    </a:cxn>
                    <a:cxn ang="0">
                      <a:pos x="145" y="88"/>
                    </a:cxn>
                    <a:cxn ang="0">
                      <a:pos x="165" y="69"/>
                    </a:cxn>
                    <a:cxn ang="0">
                      <a:pos x="127" y="0"/>
                    </a:cxn>
                    <a:cxn ang="0">
                      <a:pos x="38" y="0"/>
                    </a:cxn>
                    <a:cxn ang="0">
                      <a:pos x="0" y="69"/>
                    </a:cxn>
                  </a:cxnLst>
                  <a:rect l="0" t="0" r="r" b="b"/>
                  <a:pathLst>
                    <a:path w="165" h="88">
                      <a:moveTo>
                        <a:pt x="0" y="69"/>
                      </a:moveTo>
                      <a:cubicBezTo>
                        <a:pt x="0" y="80"/>
                        <a:pt x="9" y="88"/>
                        <a:pt x="20" y="88"/>
                      </a:cubicBezTo>
                      <a:cubicBezTo>
                        <a:pt x="145" y="88"/>
                        <a:pt x="145" y="88"/>
                        <a:pt x="145" y="88"/>
                      </a:cubicBezTo>
                      <a:cubicBezTo>
                        <a:pt x="156" y="88"/>
                        <a:pt x="165" y="80"/>
                        <a:pt x="165" y="69"/>
                      </a:cubicBezTo>
                      <a:cubicBezTo>
                        <a:pt x="165" y="60"/>
                        <a:pt x="140" y="16"/>
                        <a:pt x="127" y="0"/>
                      </a:cubicBezTo>
                      <a:cubicBezTo>
                        <a:pt x="38" y="0"/>
                        <a:pt x="38" y="0"/>
                        <a:pt x="38" y="0"/>
                      </a:cubicBezTo>
                      <a:cubicBezTo>
                        <a:pt x="25" y="16"/>
                        <a:pt x="0" y="61"/>
                        <a:pt x="0" y="69"/>
                      </a:cubicBezTo>
                      <a:close/>
                    </a:path>
                  </a:pathLst>
                </a:custGeom>
                <a:grp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等线" panose="020F0502020204030204"/>
                    <a:ea typeface="+mn-ea"/>
                    <a:cs typeface="+mn-cs"/>
                  </a:endParaRPr>
                </a:p>
              </p:txBody>
            </p:sp>
          </p:grpSp>
        </p:grpSp>
      </p:grpSp>
      <p:grpSp>
        <p:nvGrpSpPr>
          <p:cNvPr id="70" name="组合 69"/>
          <p:cNvGrpSpPr/>
          <p:nvPr/>
        </p:nvGrpSpPr>
        <p:grpSpPr>
          <a:xfrm>
            <a:off x="915658" y="1434286"/>
            <a:ext cx="2962504" cy="1220554"/>
            <a:chOff x="7203830" y="1678126"/>
            <a:chExt cx="2962504" cy="1220554"/>
          </a:xfrm>
        </p:grpSpPr>
        <p:sp>
          <p:nvSpPr>
            <p:cNvPr id="71" name="矩形 70"/>
            <p:cNvSpPr/>
            <p:nvPr/>
          </p:nvSpPr>
          <p:spPr>
            <a:xfrm>
              <a:off x="7203830" y="2030750"/>
              <a:ext cx="296250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a:t>
              </a:r>
            </a:p>
          </p:txBody>
        </p:sp>
        <p:sp>
          <p:nvSpPr>
            <p:cNvPr id="72" name="矩形 71"/>
            <p:cNvSpPr/>
            <p:nvPr/>
          </p:nvSpPr>
          <p:spPr>
            <a:xfrm>
              <a:off x="7924359" y="1678126"/>
              <a:ext cx="2241974" cy="40126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65000"/>
                      <a:lumOff val="35000"/>
                    </a:schemeClr>
                  </a:solidFill>
                </a:rPr>
                <a:t>融资资金用途</a:t>
              </a:r>
              <a:endParaRPr lang="zh-CN" altLang="en-US" b="1" dirty="0">
                <a:solidFill>
                  <a:schemeClr val="tx1">
                    <a:lumMod val="65000"/>
                    <a:lumOff val="35000"/>
                  </a:schemeClr>
                </a:solidFill>
              </a:endParaRPr>
            </a:p>
          </p:txBody>
        </p:sp>
      </p:grpSp>
      <p:grpSp>
        <p:nvGrpSpPr>
          <p:cNvPr id="74" name="组合 73"/>
          <p:cNvGrpSpPr/>
          <p:nvPr/>
        </p:nvGrpSpPr>
        <p:grpSpPr>
          <a:xfrm>
            <a:off x="8313839" y="1434286"/>
            <a:ext cx="2962504" cy="1220554"/>
            <a:chOff x="7203830" y="1678126"/>
            <a:chExt cx="2962504" cy="1220554"/>
          </a:xfrm>
        </p:grpSpPr>
        <p:sp>
          <p:nvSpPr>
            <p:cNvPr id="75" name="矩形 74"/>
            <p:cNvSpPr/>
            <p:nvPr/>
          </p:nvSpPr>
          <p:spPr>
            <a:xfrm>
              <a:off x="7203830" y="2030750"/>
              <a:ext cx="2962504"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a:t>
              </a:r>
            </a:p>
          </p:txBody>
        </p:sp>
        <p:sp>
          <p:nvSpPr>
            <p:cNvPr id="76" name="矩形 75"/>
            <p:cNvSpPr/>
            <p:nvPr/>
          </p:nvSpPr>
          <p:spPr>
            <a:xfrm>
              <a:off x="7203830" y="1678126"/>
              <a:ext cx="2241974" cy="40126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融资资金用途</a:t>
              </a:r>
            </a:p>
          </p:txBody>
        </p:sp>
      </p:grpSp>
      <p:grpSp>
        <p:nvGrpSpPr>
          <p:cNvPr id="79" name="组合 78"/>
          <p:cNvGrpSpPr/>
          <p:nvPr/>
        </p:nvGrpSpPr>
        <p:grpSpPr>
          <a:xfrm>
            <a:off x="915658" y="3142253"/>
            <a:ext cx="2962504" cy="1220554"/>
            <a:chOff x="7203830" y="1678126"/>
            <a:chExt cx="2962504" cy="1220554"/>
          </a:xfrm>
        </p:grpSpPr>
        <p:sp>
          <p:nvSpPr>
            <p:cNvPr id="83" name="矩形 82"/>
            <p:cNvSpPr/>
            <p:nvPr/>
          </p:nvSpPr>
          <p:spPr>
            <a:xfrm>
              <a:off x="7203830" y="2030750"/>
              <a:ext cx="296250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a:t>
              </a:r>
            </a:p>
          </p:txBody>
        </p:sp>
        <p:sp>
          <p:nvSpPr>
            <p:cNvPr id="84" name="矩形 83"/>
            <p:cNvSpPr/>
            <p:nvPr/>
          </p:nvSpPr>
          <p:spPr>
            <a:xfrm>
              <a:off x="7924359" y="1678126"/>
              <a:ext cx="2241974" cy="40126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融资资金用途</a:t>
              </a:r>
            </a:p>
          </p:txBody>
        </p:sp>
      </p:grpSp>
      <p:grpSp>
        <p:nvGrpSpPr>
          <p:cNvPr id="80" name="组合 79"/>
          <p:cNvGrpSpPr/>
          <p:nvPr/>
        </p:nvGrpSpPr>
        <p:grpSpPr>
          <a:xfrm>
            <a:off x="8313839" y="3142253"/>
            <a:ext cx="2962504" cy="1220554"/>
            <a:chOff x="7203830" y="1678126"/>
            <a:chExt cx="2962504" cy="1220554"/>
          </a:xfrm>
        </p:grpSpPr>
        <p:sp>
          <p:nvSpPr>
            <p:cNvPr id="81" name="矩形 80"/>
            <p:cNvSpPr/>
            <p:nvPr/>
          </p:nvSpPr>
          <p:spPr>
            <a:xfrm>
              <a:off x="7203830" y="2030750"/>
              <a:ext cx="2962504"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a:t>
              </a:r>
            </a:p>
          </p:txBody>
        </p:sp>
        <p:sp>
          <p:nvSpPr>
            <p:cNvPr id="82" name="矩形 81"/>
            <p:cNvSpPr/>
            <p:nvPr/>
          </p:nvSpPr>
          <p:spPr>
            <a:xfrm>
              <a:off x="7203830" y="1678126"/>
              <a:ext cx="2241974" cy="40126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融资资金用途</a:t>
              </a:r>
            </a:p>
          </p:txBody>
        </p:sp>
      </p:grpSp>
      <p:grpSp>
        <p:nvGrpSpPr>
          <p:cNvPr id="86" name="组合 85"/>
          <p:cNvGrpSpPr/>
          <p:nvPr/>
        </p:nvGrpSpPr>
        <p:grpSpPr>
          <a:xfrm>
            <a:off x="915658" y="4850219"/>
            <a:ext cx="2962504" cy="1220554"/>
            <a:chOff x="7203830" y="1678126"/>
            <a:chExt cx="2962504" cy="1220554"/>
          </a:xfrm>
        </p:grpSpPr>
        <p:sp>
          <p:nvSpPr>
            <p:cNvPr id="90" name="矩形 89"/>
            <p:cNvSpPr/>
            <p:nvPr/>
          </p:nvSpPr>
          <p:spPr>
            <a:xfrm>
              <a:off x="7203830" y="2030750"/>
              <a:ext cx="296250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a:t>
              </a:r>
            </a:p>
          </p:txBody>
        </p:sp>
        <p:sp>
          <p:nvSpPr>
            <p:cNvPr id="91" name="矩形 90"/>
            <p:cNvSpPr/>
            <p:nvPr/>
          </p:nvSpPr>
          <p:spPr>
            <a:xfrm>
              <a:off x="7924359" y="1678126"/>
              <a:ext cx="2241974" cy="40126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融资资金用途</a:t>
              </a:r>
            </a:p>
          </p:txBody>
        </p:sp>
      </p:grpSp>
      <p:grpSp>
        <p:nvGrpSpPr>
          <p:cNvPr id="87" name="组合 86"/>
          <p:cNvGrpSpPr/>
          <p:nvPr/>
        </p:nvGrpSpPr>
        <p:grpSpPr>
          <a:xfrm>
            <a:off x="8313839" y="4850219"/>
            <a:ext cx="2962504" cy="1220554"/>
            <a:chOff x="7203830" y="1678126"/>
            <a:chExt cx="2962504" cy="1220554"/>
          </a:xfrm>
        </p:grpSpPr>
        <p:sp>
          <p:nvSpPr>
            <p:cNvPr id="88" name="矩形 87"/>
            <p:cNvSpPr/>
            <p:nvPr/>
          </p:nvSpPr>
          <p:spPr>
            <a:xfrm>
              <a:off x="7203830" y="2030750"/>
              <a:ext cx="2962504"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a:t>
              </a:r>
            </a:p>
          </p:txBody>
        </p:sp>
        <p:sp>
          <p:nvSpPr>
            <p:cNvPr id="89" name="矩形 88"/>
            <p:cNvSpPr/>
            <p:nvPr/>
          </p:nvSpPr>
          <p:spPr>
            <a:xfrm>
              <a:off x="7203830" y="1678126"/>
              <a:ext cx="2241974" cy="40126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融资资金用途</a:t>
              </a:r>
            </a:p>
          </p:txBody>
        </p:sp>
      </p:grpSp>
      <p:sp>
        <p:nvSpPr>
          <p:cNvPr id="85" name="矩形 84"/>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 name="组合 92"/>
          <p:cNvGrpSpPr/>
          <p:nvPr/>
        </p:nvGrpSpPr>
        <p:grpSpPr>
          <a:xfrm>
            <a:off x="568811" y="299314"/>
            <a:ext cx="9517429" cy="646331"/>
            <a:chOff x="2187969" y="280264"/>
            <a:chExt cx="9517429" cy="646331"/>
          </a:xfrm>
        </p:grpSpPr>
        <p:sp>
          <p:nvSpPr>
            <p:cNvPr id="94" name="文本框 93"/>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资本融资</a:t>
              </a:r>
            </a:p>
          </p:txBody>
        </p:sp>
        <p:sp>
          <p:nvSpPr>
            <p:cNvPr id="95" name="文本框 94"/>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385575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70"/>
                                        </p:tgtEl>
                                        <p:attrNameLst>
                                          <p:attrName>style.visibility</p:attrName>
                                        </p:attrNameLst>
                                      </p:cBhvr>
                                      <p:to>
                                        <p:strVal val="visible"/>
                                      </p:to>
                                    </p:set>
                                    <p:anim calcmode="lin" valueType="num">
                                      <p:cBhvr additive="base">
                                        <p:cTn id="18" dur="500" fill="hold"/>
                                        <p:tgtEl>
                                          <p:spTgt spid="70"/>
                                        </p:tgtEl>
                                        <p:attrNameLst>
                                          <p:attrName>ppt_x</p:attrName>
                                        </p:attrNameLst>
                                      </p:cBhvr>
                                      <p:tavLst>
                                        <p:tav tm="0">
                                          <p:val>
                                            <p:strVal val="#ppt_x"/>
                                          </p:val>
                                        </p:tav>
                                        <p:tav tm="100000">
                                          <p:val>
                                            <p:strVal val="#ppt_x"/>
                                          </p:val>
                                        </p:tav>
                                      </p:tavLst>
                                    </p:anim>
                                    <p:anim calcmode="lin" valueType="num">
                                      <p:cBhvr additive="base">
                                        <p:cTn id="19" dur="500" fill="hold"/>
                                        <p:tgtEl>
                                          <p:spTgt spid="70"/>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9"/>
                                        </p:tgtEl>
                                        <p:attrNameLst>
                                          <p:attrName>style.visibility</p:attrName>
                                        </p:attrNameLst>
                                      </p:cBhvr>
                                      <p:to>
                                        <p:strVal val="visible"/>
                                      </p:to>
                                    </p:set>
                                    <p:anim calcmode="lin" valueType="num">
                                      <p:cBhvr additive="base">
                                        <p:cTn id="22" dur="500" fill="hold"/>
                                        <p:tgtEl>
                                          <p:spTgt spid="79"/>
                                        </p:tgtEl>
                                        <p:attrNameLst>
                                          <p:attrName>ppt_x</p:attrName>
                                        </p:attrNameLst>
                                      </p:cBhvr>
                                      <p:tavLst>
                                        <p:tav tm="0">
                                          <p:val>
                                            <p:strVal val="#ppt_x"/>
                                          </p:val>
                                        </p:tav>
                                        <p:tav tm="100000">
                                          <p:val>
                                            <p:strVal val="#ppt_x"/>
                                          </p:val>
                                        </p:tav>
                                      </p:tavLst>
                                    </p:anim>
                                    <p:anim calcmode="lin" valueType="num">
                                      <p:cBhvr additive="base">
                                        <p:cTn id="23" dur="500" fill="hold"/>
                                        <p:tgtEl>
                                          <p:spTgt spid="79"/>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6"/>
                                        </p:tgtEl>
                                        <p:attrNameLst>
                                          <p:attrName>style.visibility</p:attrName>
                                        </p:attrNameLst>
                                      </p:cBhvr>
                                      <p:to>
                                        <p:strVal val="visible"/>
                                      </p:to>
                                    </p:set>
                                    <p:anim calcmode="lin" valueType="num">
                                      <p:cBhvr additive="base">
                                        <p:cTn id="26" dur="500" fill="hold"/>
                                        <p:tgtEl>
                                          <p:spTgt spid="86"/>
                                        </p:tgtEl>
                                        <p:attrNameLst>
                                          <p:attrName>ppt_x</p:attrName>
                                        </p:attrNameLst>
                                      </p:cBhvr>
                                      <p:tavLst>
                                        <p:tav tm="0">
                                          <p:val>
                                            <p:strVal val="#ppt_x"/>
                                          </p:val>
                                        </p:tav>
                                        <p:tav tm="100000">
                                          <p:val>
                                            <p:strVal val="#ppt_x"/>
                                          </p:val>
                                        </p:tav>
                                      </p:tavLst>
                                    </p:anim>
                                    <p:anim calcmode="lin" valueType="num">
                                      <p:cBhvr additive="base">
                                        <p:cTn id="27" dur="500" fill="hold"/>
                                        <p:tgtEl>
                                          <p:spTgt spid="8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ppt_x"/>
                                          </p:val>
                                        </p:tav>
                                        <p:tav tm="100000">
                                          <p:val>
                                            <p:strVal val="#ppt_x"/>
                                          </p:val>
                                        </p:tav>
                                      </p:tavLst>
                                    </p:anim>
                                    <p:anim calcmode="lin" valueType="num">
                                      <p:cBhvr additive="base">
                                        <p:cTn id="31" dur="500" fill="hold"/>
                                        <p:tgtEl>
                                          <p:spTgt spid="7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80"/>
                                        </p:tgtEl>
                                        <p:attrNameLst>
                                          <p:attrName>style.visibility</p:attrName>
                                        </p:attrNameLst>
                                      </p:cBhvr>
                                      <p:to>
                                        <p:strVal val="visible"/>
                                      </p:to>
                                    </p:set>
                                    <p:anim calcmode="lin" valueType="num">
                                      <p:cBhvr additive="base">
                                        <p:cTn id="34" dur="500" fill="hold"/>
                                        <p:tgtEl>
                                          <p:spTgt spid="80"/>
                                        </p:tgtEl>
                                        <p:attrNameLst>
                                          <p:attrName>ppt_x</p:attrName>
                                        </p:attrNameLst>
                                      </p:cBhvr>
                                      <p:tavLst>
                                        <p:tav tm="0">
                                          <p:val>
                                            <p:strVal val="#ppt_x"/>
                                          </p:val>
                                        </p:tav>
                                        <p:tav tm="100000">
                                          <p:val>
                                            <p:strVal val="#ppt_x"/>
                                          </p:val>
                                        </p:tav>
                                      </p:tavLst>
                                    </p:anim>
                                    <p:anim calcmode="lin" valueType="num">
                                      <p:cBhvr additive="base">
                                        <p:cTn id="35" dur="500" fill="hold"/>
                                        <p:tgtEl>
                                          <p:spTgt spid="8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 calcmode="lin" valueType="num">
                                      <p:cBhvr additive="base">
                                        <p:cTn id="38" dur="500" fill="hold"/>
                                        <p:tgtEl>
                                          <p:spTgt spid="87"/>
                                        </p:tgtEl>
                                        <p:attrNameLst>
                                          <p:attrName>ppt_x</p:attrName>
                                        </p:attrNameLst>
                                      </p:cBhvr>
                                      <p:tavLst>
                                        <p:tav tm="0">
                                          <p:val>
                                            <p:strVal val="#ppt_x"/>
                                          </p:val>
                                        </p:tav>
                                        <p:tav tm="100000">
                                          <p:val>
                                            <p:strVal val="#ppt_x"/>
                                          </p:val>
                                        </p:tav>
                                      </p:tavLst>
                                    </p:anim>
                                    <p:anim calcmode="lin" valueType="num">
                                      <p:cBhvr additive="base">
                                        <p:cTn id="39"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3665784" y="1379537"/>
            <a:ext cx="4919663" cy="5478463"/>
            <a:chOff x="3665784" y="1379537"/>
            <a:chExt cx="4919663" cy="5478463"/>
          </a:xfrm>
        </p:grpSpPr>
        <p:sp>
          <p:nvSpPr>
            <p:cNvPr id="2" name="Freeform 23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3797547" y="1630362"/>
              <a:ext cx="4787900" cy="5227638"/>
            </a:xfrm>
            <a:custGeom>
              <a:avLst/>
              <a:gdLst>
                <a:gd name="T0" fmla="*/ 1245 w 1274"/>
                <a:gd name="T1" fmla="*/ 763 h 1391"/>
                <a:gd name="T2" fmla="*/ 1247 w 1274"/>
                <a:gd name="T3" fmla="*/ 763 h 1391"/>
                <a:gd name="T4" fmla="*/ 1167 w 1274"/>
                <a:gd name="T5" fmla="*/ 762 h 1391"/>
                <a:gd name="T6" fmla="*/ 987 w 1274"/>
                <a:gd name="T7" fmla="*/ 894 h 1391"/>
                <a:gd name="T8" fmla="*/ 671 w 1274"/>
                <a:gd name="T9" fmla="*/ 1090 h 1391"/>
                <a:gd name="T10" fmla="*/ 609 w 1274"/>
                <a:gd name="T11" fmla="*/ 631 h 1391"/>
                <a:gd name="T12" fmla="*/ 613 w 1274"/>
                <a:gd name="T13" fmla="*/ 591 h 1391"/>
                <a:gd name="T14" fmla="*/ 858 w 1274"/>
                <a:gd name="T15" fmla="*/ 496 h 1391"/>
                <a:gd name="T16" fmla="*/ 866 w 1274"/>
                <a:gd name="T17" fmla="*/ 488 h 1391"/>
                <a:gd name="T18" fmla="*/ 866 w 1274"/>
                <a:gd name="T19" fmla="*/ 488 h 1391"/>
                <a:gd name="T20" fmla="*/ 940 w 1274"/>
                <a:gd name="T21" fmla="*/ 378 h 1391"/>
                <a:gd name="T22" fmla="*/ 1106 w 1274"/>
                <a:gd name="T23" fmla="*/ 244 h 1391"/>
                <a:gd name="T24" fmla="*/ 1191 w 1274"/>
                <a:gd name="T25" fmla="*/ 245 h 1391"/>
                <a:gd name="T26" fmla="*/ 1106 w 1274"/>
                <a:gd name="T27" fmla="*/ 244 h 1391"/>
                <a:gd name="T28" fmla="*/ 1106 w 1274"/>
                <a:gd name="T29" fmla="*/ 244 h 1391"/>
                <a:gd name="T30" fmla="*/ 926 w 1274"/>
                <a:gd name="T31" fmla="*/ 376 h 1391"/>
                <a:gd name="T32" fmla="*/ 616 w 1274"/>
                <a:gd name="T33" fmla="*/ 570 h 1391"/>
                <a:gd name="T34" fmla="*/ 887 w 1274"/>
                <a:gd name="T35" fmla="*/ 0 h 1391"/>
                <a:gd name="T36" fmla="*/ 674 w 1274"/>
                <a:gd name="T37" fmla="*/ 334 h 1391"/>
                <a:gd name="T38" fmla="*/ 670 w 1274"/>
                <a:gd name="T39" fmla="*/ 343 h 1391"/>
                <a:gd name="T40" fmla="*/ 584 w 1274"/>
                <a:gd name="T41" fmla="*/ 700 h 1391"/>
                <a:gd name="T42" fmla="*/ 586 w 1274"/>
                <a:gd name="T43" fmla="*/ 760 h 1391"/>
                <a:gd name="T44" fmla="*/ 304 w 1274"/>
                <a:gd name="T45" fmla="*/ 583 h 1391"/>
                <a:gd name="T46" fmla="*/ 116 w 1274"/>
                <a:gd name="T47" fmla="*/ 332 h 1391"/>
                <a:gd name="T48" fmla="*/ 46 w 1274"/>
                <a:gd name="T49" fmla="*/ 330 h 1391"/>
                <a:gd name="T50" fmla="*/ 115 w 1274"/>
                <a:gd name="T51" fmla="*/ 332 h 1391"/>
                <a:gd name="T52" fmla="*/ 224 w 1274"/>
                <a:gd name="T53" fmla="*/ 450 h 1391"/>
                <a:gd name="T54" fmla="*/ 302 w 1274"/>
                <a:gd name="T55" fmla="*/ 607 h 1391"/>
                <a:gd name="T56" fmla="*/ 0 w 1274"/>
                <a:gd name="T57" fmla="*/ 558 h 1391"/>
                <a:gd name="T58" fmla="*/ 314 w 1274"/>
                <a:gd name="T59" fmla="*/ 621 h 1391"/>
                <a:gd name="T60" fmla="*/ 589 w 1274"/>
                <a:gd name="T61" fmla="*/ 797 h 1391"/>
                <a:gd name="T62" fmla="*/ 605 w 1274"/>
                <a:gd name="T63" fmla="*/ 1055 h 1391"/>
                <a:gd name="T64" fmla="*/ 602 w 1274"/>
                <a:gd name="T65" fmla="*/ 1101 h 1391"/>
                <a:gd name="T66" fmla="*/ 361 w 1274"/>
                <a:gd name="T67" fmla="*/ 995 h 1391"/>
                <a:gd name="T68" fmla="*/ 198 w 1274"/>
                <a:gd name="T69" fmla="*/ 843 h 1391"/>
                <a:gd name="T70" fmla="*/ 144 w 1274"/>
                <a:gd name="T71" fmla="*/ 843 h 1391"/>
                <a:gd name="T72" fmla="*/ 204 w 1274"/>
                <a:gd name="T73" fmla="*/ 845 h 1391"/>
                <a:gd name="T74" fmla="*/ 293 w 1274"/>
                <a:gd name="T75" fmla="*/ 915 h 1391"/>
                <a:gd name="T76" fmla="*/ 601 w 1274"/>
                <a:gd name="T77" fmla="*/ 1122 h 1391"/>
                <a:gd name="T78" fmla="*/ 527 w 1274"/>
                <a:gd name="T79" fmla="*/ 1391 h 1391"/>
                <a:gd name="T80" fmla="*/ 744 w 1274"/>
                <a:gd name="T81" fmla="*/ 1387 h 1391"/>
                <a:gd name="T82" fmla="*/ 675 w 1274"/>
                <a:gd name="T83" fmla="*/ 1109 h 1391"/>
                <a:gd name="T84" fmla="*/ 919 w 1274"/>
                <a:gd name="T85" fmla="*/ 1014 h 1391"/>
                <a:gd name="T86" fmla="*/ 919 w 1274"/>
                <a:gd name="T87" fmla="*/ 1014 h 1391"/>
                <a:gd name="T88" fmla="*/ 927 w 1274"/>
                <a:gd name="T89" fmla="*/ 1006 h 1391"/>
                <a:gd name="T90" fmla="*/ 927 w 1274"/>
                <a:gd name="T91" fmla="*/ 1006 h 1391"/>
                <a:gd name="T92" fmla="*/ 1001 w 1274"/>
                <a:gd name="T93" fmla="*/ 896 h 1391"/>
                <a:gd name="T94" fmla="*/ 1165 w 1274"/>
                <a:gd name="T95" fmla="*/ 762 h 1391"/>
                <a:gd name="T96" fmla="*/ 1248 w 1274"/>
                <a:gd name="T97" fmla="*/ 764 h 1391"/>
                <a:gd name="T98" fmla="*/ 1274 w 1274"/>
                <a:gd name="T99" fmla="*/ 769 h 1391"/>
                <a:gd name="T100" fmla="*/ 1245 w 1274"/>
                <a:gd name="T101" fmla="*/ 763 h 1391"/>
                <a:gd name="T102" fmla="*/ 616 w 1274"/>
                <a:gd name="T103" fmla="*/ 570 h 1391"/>
                <a:gd name="T104" fmla="*/ 613 w 1274"/>
                <a:gd name="T105" fmla="*/ 590 h 1391"/>
                <a:gd name="T106" fmla="*/ 616 w 1274"/>
                <a:gd name="T107" fmla="*/ 570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4" h="1391">
                  <a:moveTo>
                    <a:pt x="1245" y="763"/>
                  </a:moveTo>
                  <a:cubicBezTo>
                    <a:pt x="1246" y="763"/>
                    <a:pt x="1247" y="763"/>
                    <a:pt x="1247" y="763"/>
                  </a:cubicBezTo>
                  <a:cubicBezTo>
                    <a:pt x="1217" y="759"/>
                    <a:pt x="1190" y="759"/>
                    <a:pt x="1167" y="762"/>
                  </a:cubicBezTo>
                  <a:cubicBezTo>
                    <a:pt x="1103" y="770"/>
                    <a:pt x="1029" y="801"/>
                    <a:pt x="987" y="894"/>
                  </a:cubicBezTo>
                  <a:cubicBezTo>
                    <a:pt x="987" y="894"/>
                    <a:pt x="924" y="1058"/>
                    <a:pt x="671" y="1090"/>
                  </a:cubicBezTo>
                  <a:cubicBezTo>
                    <a:pt x="638" y="939"/>
                    <a:pt x="613" y="786"/>
                    <a:pt x="609" y="631"/>
                  </a:cubicBezTo>
                  <a:cubicBezTo>
                    <a:pt x="610" y="617"/>
                    <a:pt x="611" y="604"/>
                    <a:pt x="613" y="591"/>
                  </a:cubicBezTo>
                  <a:cubicBezTo>
                    <a:pt x="614" y="591"/>
                    <a:pt x="750" y="599"/>
                    <a:pt x="858" y="496"/>
                  </a:cubicBezTo>
                  <a:cubicBezTo>
                    <a:pt x="858" y="496"/>
                    <a:pt x="1073" y="464"/>
                    <a:pt x="866" y="488"/>
                  </a:cubicBezTo>
                  <a:cubicBezTo>
                    <a:pt x="866" y="488"/>
                    <a:pt x="866" y="488"/>
                    <a:pt x="866" y="488"/>
                  </a:cubicBezTo>
                  <a:cubicBezTo>
                    <a:pt x="894" y="460"/>
                    <a:pt x="919" y="424"/>
                    <a:pt x="940" y="378"/>
                  </a:cubicBezTo>
                  <a:cubicBezTo>
                    <a:pt x="940" y="378"/>
                    <a:pt x="978" y="263"/>
                    <a:pt x="1106" y="244"/>
                  </a:cubicBezTo>
                  <a:cubicBezTo>
                    <a:pt x="1140" y="239"/>
                    <a:pt x="1170" y="242"/>
                    <a:pt x="1191" y="245"/>
                  </a:cubicBezTo>
                  <a:cubicBezTo>
                    <a:pt x="1159" y="240"/>
                    <a:pt x="1131" y="240"/>
                    <a:pt x="1106" y="244"/>
                  </a:cubicBezTo>
                  <a:cubicBezTo>
                    <a:pt x="1106" y="244"/>
                    <a:pt x="1106" y="244"/>
                    <a:pt x="1106" y="244"/>
                  </a:cubicBezTo>
                  <a:cubicBezTo>
                    <a:pt x="1043" y="251"/>
                    <a:pt x="969" y="283"/>
                    <a:pt x="926" y="376"/>
                  </a:cubicBezTo>
                  <a:cubicBezTo>
                    <a:pt x="926" y="376"/>
                    <a:pt x="870" y="538"/>
                    <a:pt x="616" y="570"/>
                  </a:cubicBezTo>
                  <a:cubicBezTo>
                    <a:pt x="651" y="368"/>
                    <a:pt x="765" y="156"/>
                    <a:pt x="887" y="0"/>
                  </a:cubicBezTo>
                  <a:cubicBezTo>
                    <a:pt x="810" y="98"/>
                    <a:pt x="731" y="213"/>
                    <a:pt x="674" y="334"/>
                  </a:cubicBezTo>
                  <a:cubicBezTo>
                    <a:pt x="612" y="229"/>
                    <a:pt x="670" y="343"/>
                    <a:pt x="670" y="343"/>
                  </a:cubicBezTo>
                  <a:cubicBezTo>
                    <a:pt x="616" y="458"/>
                    <a:pt x="582" y="580"/>
                    <a:pt x="584" y="700"/>
                  </a:cubicBezTo>
                  <a:cubicBezTo>
                    <a:pt x="584" y="720"/>
                    <a:pt x="585" y="740"/>
                    <a:pt x="586" y="760"/>
                  </a:cubicBezTo>
                  <a:cubicBezTo>
                    <a:pt x="586" y="760"/>
                    <a:pt x="462" y="751"/>
                    <a:pt x="304" y="583"/>
                  </a:cubicBezTo>
                  <a:cubicBezTo>
                    <a:pt x="232" y="491"/>
                    <a:pt x="225" y="359"/>
                    <a:pt x="116" y="332"/>
                  </a:cubicBezTo>
                  <a:cubicBezTo>
                    <a:pt x="95" y="326"/>
                    <a:pt x="71" y="325"/>
                    <a:pt x="46" y="330"/>
                  </a:cubicBezTo>
                  <a:cubicBezTo>
                    <a:pt x="73" y="327"/>
                    <a:pt x="96" y="328"/>
                    <a:pt x="115" y="332"/>
                  </a:cubicBezTo>
                  <a:cubicBezTo>
                    <a:pt x="164" y="347"/>
                    <a:pt x="201" y="390"/>
                    <a:pt x="224" y="450"/>
                  </a:cubicBezTo>
                  <a:cubicBezTo>
                    <a:pt x="224" y="450"/>
                    <a:pt x="235" y="523"/>
                    <a:pt x="302" y="607"/>
                  </a:cubicBezTo>
                  <a:cubicBezTo>
                    <a:pt x="282" y="614"/>
                    <a:pt x="132" y="662"/>
                    <a:pt x="0" y="558"/>
                  </a:cubicBezTo>
                  <a:cubicBezTo>
                    <a:pt x="0" y="558"/>
                    <a:pt x="131" y="671"/>
                    <a:pt x="314" y="621"/>
                  </a:cubicBezTo>
                  <a:cubicBezTo>
                    <a:pt x="368" y="684"/>
                    <a:pt x="454" y="751"/>
                    <a:pt x="589" y="797"/>
                  </a:cubicBezTo>
                  <a:cubicBezTo>
                    <a:pt x="597" y="883"/>
                    <a:pt x="609" y="968"/>
                    <a:pt x="605" y="1055"/>
                  </a:cubicBezTo>
                  <a:cubicBezTo>
                    <a:pt x="604" y="1072"/>
                    <a:pt x="603" y="1087"/>
                    <a:pt x="602" y="1101"/>
                  </a:cubicBezTo>
                  <a:cubicBezTo>
                    <a:pt x="587" y="1100"/>
                    <a:pt x="486" y="1088"/>
                    <a:pt x="361" y="995"/>
                  </a:cubicBezTo>
                  <a:cubicBezTo>
                    <a:pt x="299" y="939"/>
                    <a:pt x="294" y="859"/>
                    <a:pt x="198" y="843"/>
                  </a:cubicBezTo>
                  <a:cubicBezTo>
                    <a:pt x="200" y="844"/>
                    <a:pt x="165" y="841"/>
                    <a:pt x="144" y="843"/>
                  </a:cubicBezTo>
                  <a:cubicBezTo>
                    <a:pt x="167" y="842"/>
                    <a:pt x="187" y="843"/>
                    <a:pt x="204" y="845"/>
                  </a:cubicBezTo>
                  <a:cubicBezTo>
                    <a:pt x="244" y="855"/>
                    <a:pt x="274" y="880"/>
                    <a:pt x="293" y="915"/>
                  </a:cubicBezTo>
                  <a:cubicBezTo>
                    <a:pt x="293" y="915"/>
                    <a:pt x="323" y="1054"/>
                    <a:pt x="601" y="1122"/>
                  </a:cubicBezTo>
                  <a:cubicBezTo>
                    <a:pt x="593" y="1229"/>
                    <a:pt x="579" y="1263"/>
                    <a:pt x="527" y="1391"/>
                  </a:cubicBezTo>
                  <a:cubicBezTo>
                    <a:pt x="527" y="1391"/>
                    <a:pt x="555" y="1387"/>
                    <a:pt x="744" y="1387"/>
                  </a:cubicBezTo>
                  <a:cubicBezTo>
                    <a:pt x="720" y="1295"/>
                    <a:pt x="696" y="1202"/>
                    <a:pt x="675" y="1109"/>
                  </a:cubicBezTo>
                  <a:cubicBezTo>
                    <a:pt x="688" y="1109"/>
                    <a:pt x="816" y="1112"/>
                    <a:pt x="919" y="1014"/>
                  </a:cubicBezTo>
                  <a:cubicBezTo>
                    <a:pt x="919" y="1014"/>
                    <a:pt x="919" y="1014"/>
                    <a:pt x="919" y="1014"/>
                  </a:cubicBezTo>
                  <a:cubicBezTo>
                    <a:pt x="919" y="1014"/>
                    <a:pt x="1134" y="982"/>
                    <a:pt x="927" y="1006"/>
                  </a:cubicBezTo>
                  <a:cubicBezTo>
                    <a:pt x="927" y="1006"/>
                    <a:pt x="927" y="1006"/>
                    <a:pt x="927" y="1006"/>
                  </a:cubicBezTo>
                  <a:cubicBezTo>
                    <a:pt x="955" y="978"/>
                    <a:pt x="980" y="942"/>
                    <a:pt x="1001" y="896"/>
                  </a:cubicBezTo>
                  <a:cubicBezTo>
                    <a:pt x="1001" y="896"/>
                    <a:pt x="1039" y="782"/>
                    <a:pt x="1165" y="762"/>
                  </a:cubicBezTo>
                  <a:cubicBezTo>
                    <a:pt x="1198" y="758"/>
                    <a:pt x="1227" y="761"/>
                    <a:pt x="1248" y="764"/>
                  </a:cubicBezTo>
                  <a:cubicBezTo>
                    <a:pt x="1255" y="765"/>
                    <a:pt x="1263" y="766"/>
                    <a:pt x="1274" y="769"/>
                  </a:cubicBezTo>
                  <a:cubicBezTo>
                    <a:pt x="1274" y="769"/>
                    <a:pt x="1263" y="766"/>
                    <a:pt x="1245" y="763"/>
                  </a:cubicBezTo>
                  <a:close/>
                  <a:moveTo>
                    <a:pt x="616" y="570"/>
                  </a:moveTo>
                  <a:cubicBezTo>
                    <a:pt x="613" y="590"/>
                    <a:pt x="613" y="590"/>
                    <a:pt x="613" y="590"/>
                  </a:cubicBezTo>
                  <a:cubicBezTo>
                    <a:pt x="614" y="583"/>
                    <a:pt x="615" y="577"/>
                    <a:pt x="616" y="57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Oval 239"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6150222" y="3900487"/>
              <a:ext cx="769938" cy="771525"/>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24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7021759" y="2355849"/>
              <a:ext cx="331788" cy="331788"/>
            </a:xfrm>
            <a:prstGeom prst="ellipse">
              <a:avLst/>
            </a:prstGeom>
            <a:solidFill>
              <a:schemeClr val="accent1">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Oval 24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4646859" y="4065587"/>
              <a:ext cx="334963" cy="334963"/>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24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7099696" y="4000102"/>
              <a:ext cx="334963" cy="334963"/>
            </a:xfrm>
            <a:prstGeom prst="ellipse">
              <a:avLst/>
            </a:pr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24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5048497" y="4351337"/>
              <a:ext cx="368300" cy="373063"/>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24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3665784" y="3611562"/>
              <a:ext cx="371475" cy="371475"/>
            </a:xfrm>
            <a:prstGeom prst="ellipse">
              <a:avLst/>
            </a:prstGeom>
            <a:solidFill>
              <a:schemeClr val="accent3">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24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6961434" y="4479924"/>
              <a:ext cx="530225" cy="533400"/>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24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4792909" y="2905124"/>
              <a:ext cx="530225" cy="533400"/>
            </a:xfrm>
            <a:prstGeom prst="ellipse">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24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3965822" y="4006849"/>
              <a:ext cx="417513" cy="420688"/>
            </a:xfrm>
            <a:prstGeom prst="ellipse">
              <a:avLst/>
            </a:pr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248"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4853234" y="1777999"/>
              <a:ext cx="360363" cy="363538"/>
            </a:xfrm>
            <a:prstGeom prst="ellipse">
              <a:avLst/>
            </a:prstGeom>
            <a:solidFill>
              <a:schemeClr val="accent2">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249"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4627809" y="2212974"/>
              <a:ext cx="417513" cy="420688"/>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25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5221534" y="4746624"/>
              <a:ext cx="763588" cy="758825"/>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25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5804147" y="3227387"/>
              <a:ext cx="192088" cy="188913"/>
            </a:xfrm>
            <a:prstGeom prst="ellipse">
              <a:avLst/>
            </a:pr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5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356597" y="2586037"/>
              <a:ext cx="846138" cy="844550"/>
            </a:xfrm>
            <a:custGeom>
              <a:avLst/>
              <a:gdLst>
                <a:gd name="T0" fmla="*/ 63 w 225"/>
                <a:gd name="T1" fmla="*/ 27 h 225"/>
                <a:gd name="T2" fmla="*/ 198 w 225"/>
                <a:gd name="T3" fmla="*/ 63 h 225"/>
                <a:gd name="T4" fmla="*/ 162 w 225"/>
                <a:gd name="T5" fmla="*/ 198 h 225"/>
                <a:gd name="T6" fmla="*/ 27 w 225"/>
                <a:gd name="T7" fmla="*/ 162 h 225"/>
                <a:gd name="T8" fmla="*/ 63 w 225"/>
                <a:gd name="T9" fmla="*/ 27 h 225"/>
              </a:gdLst>
              <a:ahLst/>
              <a:cxnLst>
                <a:cxn ang="0">
                  <a:pos x="T0" y="T1"/>
                </a:cxn>
                <a:cxn ang="0">
                  <a:pos x="T2" y="T3"/>
                </a:cxn>
                <a:cxn ang="0">
                  <a:pos x="T4" y="T5"/>
                </a:cxn>
                <a:cxn ang="0">
                  <a:pos x="T6" y="T7"/>
                </a:cxn>
                <a:cxn ang="0">
                  <a:pos x="T8" y="T9"/>
                </a:cxn>
              </a:cxnLst>
              <a:rect l="0" t="0" r="r" b="b"/>
              <a:pathLst>
                <a:path w="225" h="225">
                  <a:moveTo>
                    <a:pt x="63" y="27"/>
                  </a:moveTo>
                  <a:cubicBezTo>
                    <a:pt x="110" y="0"/>
                    <a:pt x="170" y="16"/>
                    <a:pt x="198" y="63"/>
                  </a:cubicBezTo>
                  <a:cubicBezTo>
                    <a:pt x="225" y="110"/>
                    <a:pt x="209" y="170"/>
                    <a:pt x="162" y="198"/>
                  </a:cubicBezTo>
                  <a:cubicBezTo>
                    <a:pt x="115" y="225"/>
                    <a:pt x="55" y="209"/>
                    <a:pt x="27" y="162"/>
                  </a:cubicBezTo>
                  <a:cubicBezTo>
                    <a:pt x="0" y="115"/>
                    <a:pt x="16" y="55"/>
                    <a:pt x="63" y="2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5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5146922" y="3397249"/>
              <a:ext cx="846138" cy="841375"/>
            </a:xfrm>
            <a:custGeom>
              <a:avLst/>
              <a:gdLst>
                <a:gd name="T0" fmla="*/ 64 w 225"/>
                <a:gd name="T1" fmla="*/ 27 h 224"/>
                <a:gd name="T2" fmla="*/ 198 w 225"/>
                <a:gd name="T3" fmla="*/ 63 h 224"/>
                <a:gd name="T4" fmla="*/ 162 w 225"/>
                <a:gd name="T5" fmla="*/ 197 h 224"/>
                <a:gd name="T6" fmla="*/ 28 w 225"/>
                <a:gd name="T7" fmla="*/ 161 h 224"/>
                <a:gd name="T8" fmla="*/ 64 w 225"/>
                <a:gd name="T9" fmla="*/ 27 h 224"/>
              </a:gdLst>
              <a:ahLst/>
              <a:cxnLst>
                <a:cxn ang="0">
                  <a:pos x="T0" y="T1"/>
                </a:cxn>
                <a:cxn ang="0">
                  <a:pos x="T2" y="T3"/>
                </a:cxn>
                <a:cxn ang="0">
                  <a:pos x="T4" y="T5"/>
                </a:cxn>
                <a:cxn ang="0">
                  <a:pos x="T6" y="T7"/>
                </a:cxn>
                <a:cxn ang="0">
                  <a:pos x="T8" y="T9"/>
                </a:cxn>
              </a:cxnLst>
              <a:rect l="0" t="0" r="r" b="b"/>
              <a:pathLst>
                <a:path w="225" h="224">
                  <a:moveTo>
                    <a:pt x="64" y="27"/>
                  </a:moveTo>
                  <a:cubicBezTo>
                    <a:pt x="111" y="0"/>
                    <a:pt x="171" y="16"/>
                    <a:pt x="198" y="63"/>
                  </a:cubicBezTo>
                  <a:cubicBezTo>
                    <a:pt x="225" y="110"/>
                    <a:pt x="209" y="170"/>
                    <a:pt x="162" y="197"/>
                  </a:cubicBezTo>
                  <a:cubicBezTo>
                    <a:pt x="115" y="224"/>
                    <a:pt x="55" y="208"/>
                    <a:pt x="28" y="161"/>
                  </a:cubicBezTo>
                  <a:cubicBezTo>
                    <a:pt x="0" y="114"/>
                    <a:pt x="17" y="54"/>
                    <a:pt x="64" y="27"/>
                  </a:cubicBezTo>
                  <a:close/>
                </a:path>
              </a:pathLst>
            </a:custGeom>
            <a:solidFill>
              <a:schemeClr val="accent2">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5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221659" y="4765674"/>
              <a:ext cx="841375" cy="844550"/>
            </a:xfrm>
            <a:custGeom>
              <a:avLst/>
              <a:gdLst>
                <a:gd name="T0" fmla="*/ 63 w 224"/>
                <a:gd name="T1" fmla="*/ 27 h 225"/>
                <a:gd name="T2" fmla="*/ 197 w 224"/>
                <a:gd name="T3" fmla="*/ 63 h 225"/>
                <a:gd name="T4" fmla="*/ 161 w 224"/>
                <a:gd name="T5" fmla="*/ 198 h 225"/>
                <a:gd name="T6" fmla="*/ 27 w 224"/>
                <a:gd name="T7" fmla="*/ 162 h 225"/>
                <a:gd name="T8" fmla="*/ 63 w 224"/>
                <a:gd name="T9" fmla="*/ 27 h 225"/>
              </a:gdLst>
              <a:ahLst/>
              <a:cxnLst>
                <a:cxn ang="0">
                  <a:pos x="T0" y="T1"/>
                </a:cxn>
                <a:cxn ang="0">
                  <a:pos x="T2" y="T3"/>
                </a:cxn>
                <a:cxn ang="0">
                  <a:pos x="T4" y="T5"/>
                </a:cxn>
                <a:cxn ang="0">
                  <a:pos x="T6" y="T7"/>
                </a:cxn>
                <a:cxn ang="0">
                  <a:pos x="T8" y="T9"/>
                </a:cxn>
              </a:cxnLst>
              <a:rect l="0" t="0" r="r" b="b"/>
              <a:pathLst>
                <a:path w="224" h="225">
                  <a:moveTo>
                    <a:pt x="63" y="27"/>
                  </a:moveTo>
                  <a:cubicBezTo>
                    <a:pt x="110" y="0"/>
                    <a:pt x="170" y="16"/>
                    <a:pt x="197" y="63"/>
                  </a:cubicBezTo>
                  <a:cubicBezTo>
                    <a:pt x="224" y="110"/>
                    <a:pt x="208" y="170"/>
                    <a:pt x="161" y="198"/>
                  </a:cubicBezTo>
                  <a:cubicBezTo>
                    <a:pt x="114" y="225"/>
                    <a:pt x="54" y="209"/>
                    <a:pt x="27" y="162"/>
                  </a:cubicBezTo>
                  <a:cubicBezTo>
                    <a:pt x="0" y="115"/>
                    <a:pt x="16" y="54"/>
                    <a:pt x="63" y="27"/>
                  </a:cubicBezTo>
                  <a:close/>
                </a:path>
              </a:pathLst>
            </a:custGeom>
            <a:solidFill>
              <a:schemeClr val="accent4">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5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191497" y="3348037"/>
              <a:ext cx="258763" cy="260350"/>
            </a:xfrm>
            <a:custGeom>
              <a:avLst/>
              <a:gdLst>
                <a:gd name="T0" fmla="*/ 20 w 69"/>
                <a:gd name="T1" fmla="*/ 8 h 69"/>
                <a:gd name="T2" fmla="*/ 61 w 69"/>
                <a:gd name="T3" fmla="*/ 19 h 69"/>
                <a:gd name="T4" fmla="*/ 50 w 69"/>
                <a:gd name="T5" fmla="*/ 61 h 69"/>
                <a:gd name="T6" fmla="*/ 9 w 69"/>
                <a:gd name="T7" fmla="*/ 50 h 69"/>
                <a:gd name="T8" fmla="*/ 20 w 69"/>
                <a:gd name="T9" fmla="*/ 8 h 69"/>
              </a:gdLst>
              <a:ahLst/>
              <a:cxnLst>
                <a:cxn ang="0">
                  <a:pos x="T0" y="T1"/>
                </a:cxn>
                <a:cxn ang="0">
                  <a:pos x="T2" y="T3"/>
                </a:cxn>
                <a:cxn ang="0">
                  <a:pos x="T4" y="T5"/>
                </a:cxn>
                <a:cxn ang="0">
                  <a:pos x="T6" y="T7"/>
                </a:cxn>
                <a:cxn ang="0">
                  <a:pos x="T8" y="T9"/>
                </a:cxn>
              </a:cxnLst>
              <a:rect l="0" t="0" r="r" b="b"/>
              <a:pathLst>
                <a:path w="69" h="69">
                  <a:moveTo>
                    <a:pt x="20" y="8"/>
                  </a:moveTo>
                  <a:cubicBezTo>
                    <a:pt x="34" y="0"/>
                    <a:pt x="53" y="5"/>
                    <a:pt x="61" y="19"/>
                  </a:cubicBezTo>
                  <a:cubicBezTo>
                    <a:pt x="69" y="34"/>
                    <a:pt x="64" y="52"/>
                    <a:pt x="50" y="61"/>
                  </a:cubicBezTo>
                  <a:cubicBezTo>
                    <a:pt x="35" y="69"/>
                    <a:pt x="17" y="64"/>
                    <a:pt x="9" y="50"/>
                  </a:cubicBezTo>
                  <a:cubicBezTo>
                    <a:pt x="0" y="35"/>
                    <a:pt x="5" y="17"/>
                    <a:pt x="20" y="8"/>
                  </a:cubicBezTo>
                  <a:close/>
                </a:path>
              </a:pathLst>
            </a:cu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5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067672" y="1600199"/>
              <a:ext cx="323850" cy="327025"/>
            </a:xfrm>
            <a:custGeom>
              <a:avLst/>
              <a:gdLst>
                <a:gd name="T0" fmla="*/ 24 w 86"/>
                <a:gd name="T1" fmla="*/ 11 h 87"/>
                <a:gd name="T2" fmla="*/ 76 w 86"/>
                <a:gd name="T3" fmla="*/ 25 h 87"/>
                <a:gd name="T4" fmla="*/ 62 w 86"/>
                <a:gd name="T5" fmla="*/ 76 h 87"/>
                <a:gd name="T6" fmla="*/ 10 w 86"/>
                <a:gd name="T7" fmla="*/ 62 h 87"/>
                <a:gd name="T8" fmla="*/ 24 w 86"/>
                <a:gd name="T9" fmla="*/ 11 h 87"/>
              </a:gdLst>
              <a:ahLst/>
              <a:cxnLst>
                <a:cxn ang="0">
                  <a:pos x="T0" y="T1"/>
                </a:cxn>
                <a:cxn ang="0">
                  <a:pos x="T2" y="T3"/>
                </a:cxn>
                <a:cxn ang="0">
                  <a:pos x="T4" y="T5"/>
                </a:cxn>
                <a:cxn ang="0">
                  <a:pos x="T6" y="T7"/>
                </a:cxn>
                <a:cxn ang="0">
                  <a:pos x="T8" y="T9"/>
                </a:cxn>
              </a:cxnLst>
              <a:rect l="0" t="0" r="r" b="b"/>
              <a:pathLst>
                <a:path w="86" h="87">
                  <a:moveTo>
                    <a:pt x="24" y="11"/>
                  </a:moveTo>
                  <a:cubicBezTo>
                    <a:pt x="42" y="0"/>
                    <a:pt x="65" y="7"/>
                    <a:pt x="76" y="25"/>
                  </a:cubicBezTo>
                  <a:cubicBezTo>
                    <a:pt x="86" y="43"/>
                    <a:pt x="80" y="66"/>
                    <a:pt x="62" y="76"/>
                  </a:cubicBezTo>
                  <a:cubicBezTo>
                    <a:pt x="44" y="87"/>
                    <a:pt x="21" y="81"/>
                    <a:pt x="10" y="62"/>
                  </a:cubicBezTo>
                  <a:cubicBezTo>
                    <a:pt x="0" y="44"/>
                    <a:pt x="6" y="21"/>
                    <a:pt x="24" y="11"/>
                  </a:cubicBezTo>
                  <a:close/>
                </a:path>
              </a:pathLst>
            </a:custGeom>
            <a:solidFill>
              <a:schemeClr val="accent5">
                <a:alpha val="7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5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5127872" y="1852612"/>
              <a:ext cx="1352550" cy="1352550"/>
            </a:xfrm>
            <a:custGeom>
              <a:avLst/>
              <a:gdLst>
                <a:gd name="T0" fmla="*/ 101 w 360"/>
                <a:gd name="T1" fmla="*/ 316 h 360"/>
                <a:gd name="T2" fmla="*/ 43 w 360"/>
                <a:gd name="T3" fmla="*/ 101 h 360"/>
                <a:gd name="T4" fmla="*/ 259 w 360"/>
                <a:gd name="T5" fmla="*/ 43 h 360"/>
                <a:gd name="T6" fmla="*/ 316 w 360"/>
                <a:gd name="T7" fmla="*/ 259 h 360"/>
                <a:gd name="T8" fmla="*/ 101 w 360"/>
                <a:gd name="T9" fmla="*/ 316 h 360"/>
              </a:gdLst>
              <a:ahLst/>
              <a:cxnLst>
                <a:cxn ang="0">
                  <a:pos x="T0" y="T1"/>
                </a:cxn>
                <a:cxn ang="0">
                  <a:pos x="T2" y="T3"/>
                </a:cxn>
                <a:cxn ang="0">
                  <a:pos x="T4" y="T5"/>
                </a:cxn>
                <a:cxn ang="0">
                  <a:pos x="T6" y="T7"/>
                </a:cxn>
                <a:cxn ang="0">
                  <a:pos x="T8" y="T9"/>
                </a:cxn>
              </a:cxnLst>
              <a:rect l="0" t="0" r="r" b="b"/>
              <a:pathLst>
                <a:path w="360" h="360">
                  <a:moveTo>
                    <a:pt x="101" y="316"/>
                  </a:moveTo>
                  <a:cubicBezTo>
                    <a:pt x="26" y="273"/>
                    <a:pt x="0" y="176"/>
                    <a:pt x="43" y="101"/>
                  </a:cubicBezTo>
                  <a:cubicBezTo>
                    <a:pt x="87" y="26"/>
                    <a:pt x="183" y="0"/>
                    <a:pt x="259" y="43"/>
                  </a:cubicBezTo>
                  <a:cubicBezTo>
                    <a:pt x="334" y="87"/>
                    <a:pt x="360" y="183"/>
                    <a:pt x="316" y="259"/>
                  </a:cubicBezTo>
                  <a:cubicBezTo>
                    <a:pt x="273" y="334"/>
                    <a:pt x="177" y="360"/>
                    <a:pt x="101" y="316"/>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58"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7176530" y="3150392"/>
              <a:ext cx="846138" cy="846138"/>
            </a:xfrm>
            <a:custGeom>
              <a:avLst/>
              <a:gdLst>
                <a:gd name="T0" fmla="*/ 63 w 225"/>
                <a:gd name="T1" fmla="*/ 27 h 225"/>
                <a:gd name="T2" fmla="*/ 197 w 225"/>
                <a:gd name="T3" fmla="*/ 63 h 225"/>
                <a:gd name="T4" fmla="*/ 161 w 225"/>
                <a:gd name="T5" fmla="*/ 198 h 225"/>
                <a:gd name="T6" fmla="*/ 27 w 225"/>
                <a:gd name="T7" fmla="*/ 162 h 225"/>
                <a:gd name="T8" fmla="*/ 63 w 225"/>
                <a:gd name="T9" fmla="*/ 27 h 225"/>
              </a:gdLst>
              <a:ahLst/>
              <a:cxnLst>
                <a:cxn ang="0">
                  <a:pos x="T0" y="T1"/>
                </a:cxn>
                <a:cxn ang="0">
                  <a:pos x="T2" y="T3"/>
                </a:cxn>
                <a:cxn ang="0">
                  <a:pos x="T4" y="T5"/>
                </a:cxn>
                <a:cxn ang="0">
                  <a:pos x="T6" y="T7"/>
                </a:cxn>
                <a:cxn ang="0">
                  <a:pos x="T8" y="T9"/>
                </a:cxn>
              </a:cxnLst>
              <a:rect l="0" t="0" r="r" b="b"/>
              <a:pathLst>
                <a:path w="225" h="225">
                  <a:moveTo>
                    <a:pt x="63" y="27"/>
                  </a:moveTo>
                  <a:cubicBezTo>
                    <a:pt x="110" y="0"/>
                    <a:pt x="170" y="16"/>
                    <a:pt x="197" y="63"/>
                  </a:cubicBezTo>
                  <a:cubicBezTo>
                    <a:pt x="225" y="110"/>
                    <a:pt x="208" y="170"/>
                    <a:pt x="161" y="198"/>
                  </a:cubicBezTo>
                  <a:cubicBezTo>
                    <a:pt x="114" y="225"/>
                    <a:pt x="54" y="209"/>
                    <a:pt x="27" y="162"/>
                  </a:cubicBezTo>
                  <a:cubicBezTo>
                    <a:pt x="0" y="115"/>
                    <a:pt x="16" y="55"/>
                    <a:pt x="63" y="2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59"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6450259" y="1379537"/>
              <a:ext cx="944563" cy="942975"/>
            </a:xfrm>
            <a:custGeom>
              <a:avLst/>
              <a:gdLst>
                <a:gd name="T0" fmla="*/ 180 w 251"/>
                <a:gd name="T1" fmla="*/ 221 h 251"/>
                <a:gd name="T2" fmla="*/ 30 w 251"/>
                <a:gd name="T3" fmla="*/ 180 h 251"/>
                <a:gd name="T4" fmla="*/ 70 w 251"/>
                <a:gd name="T5" fmla="*/ 30 h 251"/>
                <a:gd name="T6" fmla="*/ 221 w 251"/>
                <a:gd name="T7" fmla="*/ 70 h 251"/>
                <a:gd name="T8" fmla="*/ 180 w 251"/>
                <a:gd name="T9" fmla="*/ 221 h 251"/>
              </a:gdLst>
              <a:ahLst/>
              <a:cxnLst>
                <a:cxn ang="0">
                  <a:pos x="T0" y="T1"/>
                </a:cxn>
                <a:cxn ang="0">
                  <a:pos x="T2" y="T3"/>
                </a:cxn>
                <a:cxn ang="0">
                  <a:pos x="T4" y="T5"/>
                </a:cxn>
                <a:cxn ang="0">
                  <a:pos x="T6" y="T7"/>
                </a:cxn>
                <a:cxn ang="0">
                  <a:pos x="T8" y="T9"/>
                </a:cxn>
              </a:cxnLst>
              <a:rect l="0" t="0" r="r" b="b"/>
              <a:pathLst>
                <a:path w="251" h="251">
                  <a:moveTo>
                    <a:pt x="180" y="221"/>
                  </a:moveTo>
                  <a:cubicBezTo>
                    <a:pt x="128" y="251"/>
                    <a:pt x="60" y="233"/>
                    <a:pt x="30" y="180"/>
                  </a:cubicBezTo>
                  <a:cubicBezTo>
                    <a:pt x="0" y="128"/>
                    <a:pt x="18" y="60"/>
                    <a:pt x="70" y="30"/>
                  </a:cubicBezTo>
                  <a:cubicBezTo>
                    <a:pt x="123" y="0"/>
                    <a:pt x="190" y="18"/>
                    <a:pt x="221" y="70"/>
                  </a:cubicBezTo>
                  <a:cubicBezTo>
                    <a:pt x="251" y="123"/>
                    <a:pt x="233" y="190"/>
                    <a:pt x="180" y="221"/>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6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3770559" y="2484437"/>
              <a:ext cx="931863" cy="931863"/>
            </a:xfrm>
            <a:prstGeom prst="ellipse">
              <a:avLst/>
            </a:pr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4083297" y="4367212"/>
              <a:ext cx="1017588" cy="1017588"/>
            </a:xfrm>
            <a:custGeom>
              <a:avLst/>
              <a:gdLst>
                <a:gd name="T0" fmla="*/ 76 w 271"/>
                <a:gd name="T1" fmla="*/ 33 h 271"/>
                <a:gd name="T2" fmla="*/ 238 w 271"/>
                <a:gd name="T3" fmla="*/ 76 h 271"/>
                <a:gd name="T4" fmla="*/ 195 w 271"/>
                <a:gd name="T5" fmla="*/ 238 h 271"/>
                <a:gd name="T6" fmla="*/ 33 w 271"/>
                <a:gd name="T7" fmla="*/ 195 h 271"/>
                <a:gd name="T8" fmla="*/ 76 w 271"/>
                <a:gd name="T9" fmla="*/ 33 h 271"/>
              </a:gdLst>
              <a:ahLst/>
              <a:cxnLst>
                <a:cxn ang="0">
                  <a:pos x="T0" y="T1"/>
                </a:cxn>
                <a:cxn ang="0">
                  <a:pos x="T2" y="T3"/>
                </a:cxn>
                <a:cxn ang="0">
                  <a:pos x="T4" y="T5"/>
                </a:cxn>
                <a:cxn ang="0">
                  <a:pos x="T6" y="T7"/>
                </a:cxn>
                <a:cxn ang="0">
                  <a:pos x="T8" y="T9"/>
                </a:cxn>
              </a:cxnLst>
              <a:rect l="0" t="0" r="r" b="b"/>
              <a:pathLst>
                <a:path w="271" h="271">
                  <a:moveTo>
                    <a:pt x="76" y="33"/>
                  </a:moveTo>
                  <a:cubicBezTo>
                    <a:pt x="133" y="0"/>
                    <a:pt x="205" y="20"/>
                    <a:pt x="238" y="76"/>
                  </a:cubicBezTo>
                  <a:cubicBezTo>
                    <a:pt x="271" y="133"/>
                    <a:pt x="251" y="206"/>
                    <a:pt x="195" y="238"/>
                  </a:cubicBezTo>
                  <a:cubicBezTo>
                    <a:pt x="138" y="271"/>
                    <a:pt x="66" y="251"/>
                    <a:pt x="33" y="195"/>
                  </a:cubicBezTo>
                  <a:cubicBezTo>
                    <a:pt x="0" y="138"/>
                    <a:pt x="20" y="66"/>
                    <a:pt x="76" y="3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6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p:cNvSpPr>
            <p:nvPr/>
          </p:nvSpPr>
          <p:spPr bwMode="auto">
            <a:xfrm>
              <a:off x="7372597" y="2105024"/>
              <a:ext cx="992188" cy="992188"/>
            </a:xfrm>
            <a:custGeom>
              <a:avLst/>
              <a:gdLst>
                <a:gd name="T0" fmla="*/ 190 w 264"/>
                <a:gd name="T1" fmla="*/ 32 h 264"/>
                <a:gd name="T2" fmla="*/ 232 w 264"/>
                <a:gd name="T3" fmla="*/ 190 h 264"/>
                <a:gd name="T4" fmla="*/ 74 w 264"/>
                <a:gd name="T5" fmla="*/ 232 h 264"/>
                <a:gd name="T6" fmla="*/ 32 w 264"/>
                <a:gd name="T7" fmla="*/ 74 h 264"/>
                <a:gd name="T8" fmla="*/ 190 w 264"/>
                <a:gd name="T9" fmla="*/ 32 h 264"/>
              </a:gdLst>
              <a:ahLst/>
              <a:cxnLst>
                <a:cxn ang="0">
                  <a:pos x="T0" y="T1"/>
                </a:cxn>
                <a:cxn ang="0">
                  <a:pos x="T2" y="T3"/>
                </a:cxn>
                <a:cxn ang="0">
                  <a:pos x="T4" y="T5"/>
                </a:cxn>
                <a:cxn ang="0">
                  <a:pos x="T6" y="T7"/>
                </a:cxn>
                <a:cxn ang="0">
                  <a:pos x="T8" y="T9"/>
                </a:cxn>
              </a:cxnLst>
              <a:rect l="0" t="0" r="r" b="b"/>
              <a:pathLst>
                <a:path w="264" h="264">
                  <a:moveTo>
                    <a:pt x="190" y="32"/>
                  </a:moveTo>
                  <a:cubicBezTo>
                    <a:pt x="245" y="64"/>
                    <a:pt x="264" y="134"/>
                    <a:pt x="232" y="190"/>
                  </a:cubicBezTo>
                  <a:cubicBezTo>
                    <a:pt x="200" y="245"/>
                    <a:pt x="129" y="264"/>
                    <a:pt x="74" y="232"/>
                  </a:cubicBezTo>
                  <a:cubicBezTo>
                    <a:pt x="19" y="200"/>
                    <a:pt x="0" y="129"/>
                    <a:pt x="32" y="74"/>
                  </a:cubicBezTo>
                  <a:cubicBezTo>
                    <a:pt x="64" y="19"/>
                    <a:pt x="134" y="0"/>
                    <a:pt x="190" y="32"/>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6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ChangeArrowheads="1"/>
            </p:cNvSpPr>
            <p:nvPr/>
          </p:nvSpPr>
          <p:spPr bwMode="auto">
            <a:xfrm>
              <a:off x="7699622" y="4006849"/>
              <a:ext cx="866775" cy="866775"/>
            </a:xfrm>
            <a:prstGeom prst="ellipse">
              <a:avLst/>
            </a:pr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8" name="Group 26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7903409" y="4220942"/>
              <a:ext cx="464344" cy="465138"/>
              <a:chOff x="9145588" y="4435475"/>
              <a:chExt cx="464344" cy="465138"/>
            </a:xfrm>
            <a:solidFill>
              <a:schemeClr val="bg1"/>
            </a:solidFill>
          </p:grpSpPr>
          <p:sp>
            <p:nvSpPr>
              <p:cNvPr id="29"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0"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1"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2"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3"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4"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5"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6"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37"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38" name="Group 26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4004318" y="2751728"/>
              <a:ext cx="464344" cy="450850"/>
              <a:chOff x="8216107" y="4449763"/>
              <a:chExt cx="464344" cy="450850"/>
            </a:xfrm>
            <a:solidFill>
              <a:schemeClr val="bg1"/>
            </a:solidFill>
          </p:grpSpPr>
          <p:sp>
            <p:nvSpPr>
              <p:cNvPr id="39" name="AutoShape 16"/>
              <p:cNvSpPr>
                <a:spLocks/>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0" name="AutoShape 17"/>
              <p:cNvSpPr>
                <a:spLocks/>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1" name="Group 266"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4360709" y="4667073"/>
              <a:ext cx="465138" cy="435769"/>
              <a:chOff x="5368132" y="3540125"/>
              <a:chExt cx="465138" cy="435769"/>
            </a:xfrm>
            <a:solidFill>
              <a:schemeClr val="bg1"/>
            </a:solidFill>
          </p:grpSpPr>
          <p:sp>
            <p:nvSpPr>
              <p:cNvPr id="42"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3"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44" name="Group 267"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7723022" y="2368549"/>
              <a:ext cx="319088" cy="465138"/>
              <a:chOff x="3582988" y="3510757"/>
              <a:chExt cx="319088" cy="465138"/>
            </a:xfrm>
            <a:solidFill>
              <a:schemeClr val="bg1"/>
            </a:solidFill>
          </p:grpSpPr>
          <p:sp>
            <p:nvSpPr>
              <p:cNvPr id="45"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6"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nvGrpSpPr>
            <p:cNvPr id="47" name="Group 268"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5571578" y="2341781"/>
              <a:ext cx="465138" cy="391319"/>
              <a:chOff x="5368132" y="2625725"/>
              <a:chExt cx="465138" cy="391319"/>
            </a:xfrm>
            <a:solidFill>
              <a:schemeClr val="bg1"/>
            </a:solidFill>
          </p:grpSpPr>
          <p:sp>
            <p:nvSpPr>
              <p:cNvPr id="48"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9"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0"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1" name="Group 269"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GrpSpPr/>
            <p:nvPr/>
          </p:nvGrpSpPr>
          <p:grpSpPr>
            <a:xfrm>
              <a:off x="6687988" y="1668858"/>
              <a:ext cx="464344" cy="362744"/>
              <a:chOff x="2581275" y="1710532"/>
              <a:chExt cx="464344" cy="362744"/>
            </a:xfrm>
            <a:solidFill>
              <a:schemeClr val="bg1"/>
            </a:solidFill>
          </p:grpSpPr>
          <p:sp>
            <p:nvSpPr>
              <p:cNvPr id="52"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3"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4"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5"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6"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7"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8"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59" name="Freeform 270"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6599288" y="2821299"/>
              <a:ext cx="374026" cy="374026"/>
            </a:xfrm>
            <a:custGeom>
              <a:avLst/>
              <a:gdLst>
                <a:gd name="T0" fmla="*/ 46 w 91"/>
                <a:gd name="T1" fmla="*/ 0 h 91"/>
                <a:gd name="T2" fmla="*/ 78 w 91"/>
                <a:gd name="T3" fmla="*/ 14 h 91"/>
                <a:gd name="T4" fmla="*/ 91 w 91"/>
                <a:gd name="T5" fmla="*/ 46 h 91"/>
                <a:gd name="T6" fmla="*/ 78 w 91"/>
                <a:gd name="T7" fmla="*/ 78 h 91"/>
                <a:gd name="T8" fmla="*/ 46 w 91"/>
                <a:gd name="T9" fmla="*/ 91 h 91"/>
                <a:gd name="T10" fmla="*/ 13 w 91"/>
                <a:gd name="T11" fmla="*/ 78 h 91"/>
                <a:gd name="T12" fmla="*/ 0 w 91"/>
                <a:gd name="T13" fmla="*/ 46 h 91"/>
                <a:gd name="T14" fmla="*/ 13 w 91"/>
                <a:gd name="T15" fmla="*/ 14 h 91"/>
                <a:gd name="T16" fmla="*/ 46 w 91"/>
                <a:gd name="T17" fmla="*/ 0 h 91"/>
                <a:gd name="T18" fmla="*/ 63 w 91"/>
                <a:gd name="T19" fmla="*/ 51 h 91"/>
                <a:gd name="T20" fmla="*/ 64 w 91"/>
                <a:gd name="T21" fmla="*/ 41 h 91"/>
                <a:gd name="T22" fmla="*/ 52 w 91"/>
                <a:gd name="T23" fmla="*/ 34 h 91"/>
                <a:gd name="T24" fmla="*/ 41 w 91"/>
                <a:gd name="T25" fmla="*/ 27 h 91"/>
                <a:gd name="T26" fmla="*/ 32 w 91"/>
                <a:gd name="T27" fmla="*/ 32 h 91"/>
                <a:gd name="T28" fmla="*/ 32 w 91"/>
                <a:gd name="T29" fmla="*/ 46 h 91"/>
                <a:gd name="T30" fmla="*/ 32 w 91"/>
                <a:gd name="T31" fmla="*/ 59 h 91"/>
                <a:gd name="T32" fmla="*/ 40 w 91"/>
                <a:gd name="T33" fmla="*/ 65 h 91"/>
                <a:gd name="T34" fmla="*/ 52 w 91"/>
                <a:gd name="T35" fmla="*/ 58 h 91"/>
                <a:gd name="T36" fmla="*/ 63 w 91"/>
                <a:gd name="T37" fmla="*/ 51 h 91"/>
                <a:gd name="T38" fmla="*/ 66 w 91"/>
                <a:gd name="T39" fmla="*/ 25 h 91"/>
                <a:gd name="T40" fmla="*/ 46 w 91"/>
                <a:gd name="T41" fmla="*/ 16 h 91"/>
                <a:gd name="T42" fmla="*/ 25 w 91"/>
                <a:gd name="T43" fmla="*/ 25 h 91"/>
                <a:gd name="T44" fmla="*/ 16 w 91"/>
                <a:gd name="T45" fmla="*/ 46 h 91"/>
                <a:gd name="T46" fmla="*/ 25 w 91"/>
                <a:gd name="T47" fmla="*/ 67 h 91"/>
                <a:gd name="T48" fmla="*/ 46 w 91"/>
                <a:gd name="T49" fmla="*/ 75 h 91"/>
                <a:gd name="T50" fmla="*/ 66 w 91"/>
                <a:gd name="T51" fmla="*/ 67 h 91"/>
                <a:gd name="T52" fmla="*/ 75 w 91"/>
                <a:gd name="T53" fmla="*/ 46 h 91"/>
                <a:gd name="T54" fmla="*/ 66 w 91"/>
                <a:gd name="T55"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91">
                  <a:moveTo>
                    <a:pt x="46" y="0"/>
                  </a:moveTo>
                  <a:cubicBezTo>
                    <a:pt x="58" y="0"/>
                    <a:pt x="70" y="5"/>
                    <a:pt x="78" y="14"/>
                  </a:cubicBezTo>
                  <a:cubicBezTo>
                    <a:pt x="86" y="22"/>
                    <a:pt x="91" y="33"/>
                    <a:pt x="91" y="46"/>
                  </a:cubicBezTo>
                  <a:cubicBezTo>
                    <a:pt x="91" y="58"/>
                    <a:pt x="86" y="70"/>
                    <a:pt x="78" y="78"/>
                  </a:cubicBezTo>
                  <a:cubicBezTo>
                    <a:pt x="70" y="86"/>
                    <a:pt x="58" y="91"/>
                    <a:pt x="46" y="91"/>
                  </a:cubicBezTo>
                  <a:cubicBezTo>
                    <a:pt x="33" y="91"/>
                    <a:pt x="22" y="86"/>
                    <a:pt x="13" y="78"/>
                  </a:cubicBezTo>
                  <a:cubicBezTo>
                    <a:pt x="5" y="70"/>
                    <a:pt x="0" y="58"/>
                    <a:pt x="0" y="46"/>
                  </a:cubicBezTo>
                  <a:cubicBezTo>
                    <a:pt x="0" y="33"/>
                    <a:pt x="5" y="22"/>
                    <a:pt x="13" y="14"/>
                  </a:cubicBezTo>
                  <a:cubicBezTo>
                    <a:pt x="22" y="5"/>
                    <a:pt x="33" y="0"/>
                    <a:pt x="46" y="0"/>
                  </a:cubicBezTo>
                  <a:close/>
                  <a:moveTo>
                    <a:pt x="63" y="51"/>
                  </a:moveTo>
                  <a:cubicBezTo>
                    <a:pt x="68" y="48"/>
                    <a:pt x="69" y="44"/>
                    <a:pt x="64" y="41"/>
                  </a:cubicBezTo>
                  <a:cubicBezTo>
                    <a:pt x="60" y="39"/>
                    <a:pt x="56" y="36"/>
                    <a:pt x="52" y="34"/>
                  </a:cubicBezTo>
                  <a:cubicBezTo>
                    <a:pt x="48" y="32"/>
                    <a:pt x="44" y="30"/>
                    <a:pt x="41" y="27"/>
                  </a:cubicBezTo>
                  <a:cubicBezTo>
                    <a:pt x="36" y="25"/>
                    <a:pt x="32" y="26"/>
                    <a:pt x="32" y="32"/>
                  </a:cubicBezTo>
                  <a:cubicBezTo>
                    <a:pt x="32" y="36"/>
                    <a:pt x="32" y="41"/>
                    <a:pt x="32" y="46"/>
                  </a:cubicBezTo>
                  <a:cubicBezTo>
                    <a:pt x="32" y="50"/>
                    <a:pt x="32" y="55"/>
                    <a:pt x="32" y="59"/>
                  </a:cubicBezTo>
                  <a:cubicBezTo>
                    <a:pt x="32" y="64"/>
                    <a:pt x="35" y="67"/>
                    <a:pt x="40" y="65"/>
                  </a:cubicBezTo>
                  <a:cubicBezTo>
                    <a:pt x="44" y="62"/>
                    <a:pt x="48" y="60"/>
                    <a:pt x="52" y="58"/>
                  </a:cubicBezTo>
                  <a:cubicBezTo>
                    <a:pt x="56" y="55"/>
                    <a:pt x="60" y="53"/>
                    <a:pt x="63" y="51"/>
                  </a:cubicBezTo>
                  <a:close/>
                  <a:moveTo>
                    <a:pt x="66" y="25"/>
                  </a:moveTo>
                  <a:cubicBezTo>
                    <a:pt x="61" y="20"/>
                    <a:pt x="54" y="16"/>
                    <a:pt x="46" y="16"/>
                  </a:cubicBezTo>
                  <a:cubicBezTo>
                    <a:pt x="38" y="16"/>
                    <a:pt x="30" y="20"/>
                    <a:pt x="25" y="25"/>
                  </a:cubicBezTo>
                  <a:cubicBezTo>
                    <a:pt x="20" y="30"/>
                    <a:pt x="16" y="38"/>
                    <a:pt x="16" y="46"/>
                  </a:cubicBezTo>
                  <a:cubicBezTo>
                    <a:pt x="16" y="54"/>
                    <a:pt x="20" y="61"/>
                    <a:pt x="25" y="67"/>
                  </a:cubicBezTo>
                  <a:cubicBezTo>
                    <a:pt x="30" y="72"/>
                    <a:pt x="38" y="75"/>
                    <a:pt x="46" y="75"/>
                  </a:cubicBezTo>
                  <a:cubicBezTo>
                    <a:pt x="54" y="75"/>
                    <a:pt x="61" y="72"/>
                    <a:pt x="66" y="67"/>
                  </a:cubicBezTo>
                  <a:cubicBezTo>
                    <a:pt x="72" y="61"/>
                    <a:pt x="75" y="54"/>
                    <a:pt x="75" y="46"/>
                  </a:cubicBezTo>
                  <a:cubicBezTo>
                    <a:pt x="75" y="38"/>
                    <a:pt x="72" y="30"/>
                    <a:pt x="66" y="2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0" name="Freeform 271"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7413794" y="3377042"/>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1" name="Freeform 272"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6343870" y="410284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2" name="Freeform 273"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5407634" y="3610779"/>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3" name="Freeform 27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5437306" y="4895190"/>
              <a:ext cx="332043" cy="459900"/>
            </a:xfrm>
            <a:custGeom>
              <a:avLst/>
              <a:gdLst>
                <a:gd name="T0" fmla="*/ 62 w 81"/>
                <a:gd name="T1" fmla="*/ 37 h 112"/>
                <a:gd name="T2" fmla="*/ 74 w 81"/>
                <a:gd name="T3" fmla="*/ 36 h 112"/>
                <a:gd name="T4" fmla="*/ 69 w 81"/>
                <a:gd name="T5" fmla="*/ 43 h 112"/>
                <a:gd name="T6" fmla="*/ 69 w 81"/>
                <a:gd name="T7" fmla="*/ 100 h 112"/>
                <a:gd name="T8" fmla="*/ 12 w 81"/>
                <a:gd name="T9" fmla="*/ 100 h 112"/>
                <a:gd name="T10" fmla="*/ 12 w 81"/>
                <a:gd name="T11" fmla="*/ 43 h 112"/>
                <a:gd name="T12" fmla="*/ 36 w 81"/>
                <a:gd name="T13" fmla="*/ 27 h 112"/>
                <a:gd name="T14" fmla="*/ 29 w 81"/>
                <a:gd name="T15" fmla="*/ 21 h 112"/>
                <a:gd name="T16" fmla="*/ 22 w 81"/>
                <a:gd name="T17" fmla="*/ 12 h 112"/>
                <a:gd name="T18" fmla="*/ 41 w 81"/>
                <a:gd name="T19" fmla="*/ 0 h 112"/>
                <a:gd name="T20" fmla="*/ 59 w 81"/>
                <a:gd name="T21" fmla="*/ 12 h 112"/>
                <a:gd name="T22" fmla="*/ 52 w 81"/>
                <a:gd name="T23" fmla="*/ 21 h 112"/>
                <a:gd name="T24" fmla="*/ 45 w 81"/>
                <a:gd name="T25" fmla="*/ 27 h 112"/>
                <a:gd name="T26" fmla="*/ 29 w 81"/>
                <a:gd name="T27" fmla="*/ 15 h 112"/>
                <a:gd name="T28" fmla="*/ 52 w 81"/>
                <a:gd name="T29" fmla="*/ 14 h 112"/>
                <a:gd name="T30" fmla="*/ 53 w 81"/>
                <a:gd name="T31" fmla="*/ 12 h 112"/>
                <a:gd name="T32" fmla="*/ 41 w 81"/>
                <a:gd name="T33" fmla="*/ 5 h 112"/>
                <a:gd name="T34" fmla="*/ 28 w 81"/>
                <a:gd name="T35" fmla="*/ 12 h 112"/>
                <a:gd name="T36" fmla="*/ 20 w 81"/>
                <a:gd name="T37" fmla="*/ 53 h 112"/>
                <a:gd name="T38" fmla="*/ 27 w 81"/>
                <a:gd name="T39" fmla="*/ 56 h 112"/>
                <a:gd name="T40" fmla="*/ 20 w 81"/>
                <a:gd name="T41" fmla="*/ 53 h 112"/>
                <a:gd name="T42" fmla="*/ 27 w 81"/>
                <a:gd name="T43" fmla="*/ 87 h 112"/>
                <a:gd name="T44" fmla="*/ 20 w 81"/>
                <a:gd name="T45" fmla="*/ 90 h 112"/>
                <a:gd name="T46" fmla="*/ 61 w 81"/>
                <a:gd name="T47" fmla="*/ 90 h 112"/>
                <a:gd name="T48" fmla="*/ 54 w 81"/>
                <a:gd name="T49" fmla="*/ 87 h 112"/>
                <a:gd name="T50" fmla="*/ 61 w 81"/>
                <a:gd name="T51" fmla="*/ 90 h 112"/>
                <a:gd name="T52" fmla="*/ 61 w 81"/>
                <a:gd name="T53" fmla="*/ 70 h 112"/>
                <a:gd name="T54" fmla="*/ 68 w 81"/>
                <a:gd name="T55" fmla="*/ 73 h 112"/>
                <a:gd name="T56" fmla="*/ 42 w 81"/>
                <a:gd name="T57" fmla="*/ 99 h 112"/>
                <a:gd name="T58" fmla="*/ 39 w 81"/>
                <a:gd name="T59" fmla="*/ 92 h 112"/>
                <a:gd name="T60" fmla="*/ 42 w 81"/>
                <a:gd name="T61" fmla="*/ 99 h 112"/>
                <a:gd name="T62" fmla="*/ 20 w 81"/>
                <a:gd name="T63" fmla="*/ 73 h 112"/>
                <a:gd name="T64" fmla="*/ 13 w 81"/>
                <a:gd name="T65" fmla="*/ 70 h 112"/>
                <a:gd name="T66" fmla="*/ 39 w 81"/>
                <a:gd name="T67" fmla="*/ 44 h 112"/>
                <a:gd name="T68" fmla="*/ 42 w 81"/>
                <a:gd name="T69" fmla="*/ 51 h 112"/>
                <a:gd name="T70" fmla="*/ 39 w 81"/>
                <a:gd name="T71" fmla="*/ 44 h 112"/>
                <a:gd name="T72" fmla="*/ 45 w 81"/>
                <a:gd name="T73" fmla="*/ 68 h 112"/>
                <a:gd name="T74" fmla="*/ 54 w 81"/>
                <a:gd name="T75" fmla="*/ 49 h 112"/>
                <a:gd name="T76" fmla="*/ 38 w 81"/>
                <a:gd name="T77" fmla="*/ 67 h 112"/>
                <a:gd name="T78" fmla="*/ 43 w 81"/>
                <a:gd name="T79" fmla="*/ 78 h 112"/>
                <a:gd name="T80" fmla="*/ 58 w 81"/>
                <a:gd name="T81" fmla="*/ 82 h 112"/>
                <a:gd name="T82" fmla="*/ 46 w 81"/>
                <a:gd name="T83" fmla="*/ 73 h 112"/>
                <a:gd name="T84" fmla="*/ 61 w 81"/>
                <a:gd name="T85" fmla="*/ 51 h 112"/>
                <a:gd name="T86" fmla="*/ 20 w 81"/>
                <a:gd name="T87" fmla="*/ 51 h 112"/>
                <a:gd name="T88" fmla="*/ 20 w 81"/>
                <a:gd name="T89" fmla="*/ 92 h 112"/>
                <a:gd name="T90" fmla="*/ 61 w 81"/>
                <a:gd name="T91" fmla="*/ 92 h 112"/>
                <a:gd name="T92" fmla="*/ 61 w 81"/>
                <a:gd name="T93" fmla="*/ 5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12">
                  <a:moveTo>
                    <a:pt x="45" y="31"/>
                  </a:moveTo>
                  <a:cubicBezTo>
                    <a:pt x="51" y="32"/>
                    <a:pt x="57" y="34"/>
                    <a:pt x="62" y="37"/>
                  </a:cubicBezTo>
                  <a:cubicBezTo>
                    <a:pt x="68" y="31"/>
                    <a:pt x="68" y="31"/>
                    <a:pt x="68" y="31"/>
                  </a:cubicBezTo>
                  <a:cubicBezTo>
                    <a:pt x="74" y="36"/>
                    <a:pt x="74" y="36"/>
                    <a:pt x="74" y="36"/>
                  </a:cubicBezTo>
                  <a:cubicBezTo>
                    <a:pt x="69" y="42"/>
                    <a:pt x="69" y="42"/>
                    <a:pt x="69" y="42"/>
                  </a:cubicBezTo>
                  <a:cubicBezTo>
                    <a:pt x="69" y="43"/>
                    <a:pt x="69" y="43"/>
                    <a:pt x="69" y="43"/>
                  </a:cubicBezTo>
                  <a:cubicBezTo>
                    <a:pt x="77" y="50"/>
                    <a:pt x="81" y="60"/>
                    <a:pt x="81" y="72"/>
                  </a:cubicBezTo>
                  <a:cubicBezTo>
                    <a:pt x="81" y="83"/>
                    <a:pt x="77" y="93"/>
                    <a:pt x="69" y="100"/>
                  </a:cubicBezTo>
                  <a:cubicBezTo>
                    <a:pt x="62" y="108"/>
                    <a:pt x="52" y="112"/>
                    <a:pt x="41" y="112"/>
                  </a:cubicBezTo>
                  <a:cubicBezTo>
                    <a:pt x="29" y="112"/>
                    <a:pt x="19" y="108"/>
                    <a:pt x="12" y="100"/>
                  </a:cubicBezTo>
                  <a:cubicBezTo>
                    <a:pt x="5" y="93"/>
                    <a:pt x="0" y="83"/>
                    <a:pt x="0" y="72"/>
                  </a:cubicBezTo>
                  <a:cubicBezTo>
                    <a:pt x="0" y="60"/>
                    <a:pt x="5" y="50"/>
                    <a:pt x="12" y="43"/>
                  </a:cubicBezTo>
                  <a:cubicBezTo>
                    <a:pt x="18" y="37"/>
                    <a:pt x="27" y="32"/>
                    <a:pt x="36" y="31"/>
                  </a:cubicBezTo>
                  <a:cubicBezTo>
                    <a:pt x="36" y="27"/>
                    <a:pt x="36" y="27"/>
                    <a:pt x="36" y="27"/>
                  </a:cubicBezTo>
                  <a:cubicBezTo>
                    <a:pt x="29" y="27"/>
                    <a:pt x="29" y="27"/>
                    <a:pt x="29" y="27"/>
                  </a:cubicBezTo>
                  <a:cubicBezTo>
                    <a:pt x="29" y="21"/>
                    <a:pt x="29" y="21"/>
                    <a:pt x="29" y="21"/>
                  </a:cubicBezTo>
                  <a:cubicBezTo>
                    <a:pt x="29" y="21"/>
                    <a:pt x="29" y="21"/>
                    <a:pt x="28" y="21"/>
                  </a:cubicBezTo>
                  <a:cubicBezTo>
                    <a:pt x="25" y="19"/>
                    <a:pt x="22" y="15"/>
                    <a:pt x="22" y="12"/>
                  </a:cubicBezTo>
                  <a:cubicBezTo>
                    <a:pt x="22" y="8"/>
                    <a:pt x="25" y="5"/>
                    <a:pt x="28" y="3"/>
                  </a:cubicBezTo>
                  <a:cubicBezTo>
                    <a:pt x="32" y="1"/>
                    <a:pt x="36" y="0"/>
                    <a:pt x="41" y="0"/>
                  </a:cubicBezTo>
                  <a:cubicBezTo>
                    <a:pt x="45" y="0"/>
                    <a:pt x="50" y="1"/>
                    <a:pt x="53" y="3"/>
                  </a:cubicBezTo>
                  <a:cubicBezTo>
                    <a:pt x="57" y="5"/>
                    <a:pt x="59" y="8"/>
                    <a:pt x="59" y="12"/>
                  </a:cubicBezTo>
                  <a:cubicBezTo>
                    <a:pt x="59" y="15"/>
                    <a:pt x="57" y="19"/>
                    <a:pt x="53" y="21"/>
                  </a:cubicBezTo>
                  <a:cubicBezTo>
                    <a:pt x="53" y="21"/>
                    <a:pt x="52" y="21"/>
                    <a:pt x="52" y="21"/>
                  </a:cubicBezTo>
                  <a:cubicBezTo>
                    <a:pt x="52" y="27"/>
                    <a:pt x="52" y="27"/>
                    <a:pt x="52" y="27"/>
                  </a:cubicBezTo>
                  <a:cubicBezTo>
                    <a:pt x="45" y="27"/>
                    <a:pt x="45" y="27"/>
                    <a:pt x="45" y="27"/>
                  </a:cubicBezTo>
                  <a:cubicBezTo>
                    <a:pt x="45" y="31"/>
                    <a:pt x="45" y="31"/>
                    <a:pt x="45" y="31"/>
                  </a:cubicBezTo>
                  <a:close/>
                  <a:moveTo>
                    <a:pt x="29" y="15"/>
                  </a:moveTo>
                  <a:cubicBezTo>
                    <a:pt x="29" y="14"/>
                    <a:pt x="29" y="14"/>
                    <a:pt x="29" y="14"/>
                  </a:cubicBezTo>
                  <a:cubicBezTo>
                    <a:pt x="52" y="14"/>
                    <a:pt x="52" y="14"/>
                    <a:pt x="52" y="14"/>
                  </a:cubicBezTo>
                  <a:cubicBezTo>
                    <a:pt x="52" y="15"/>
                    <a:pt x="52" y="15"/>
                    <a:pt x="52" y="15"/>
                  </a:cubicBezTo>
                  <a:cubicBezTo>
                    <a:pt x="53" y="14"/>
                    <a:pt x="53" y="13"/>
                    <a:pt x="53" y="12"/>
                  </a:cubicBezTo>
                  <a:cubicBezTo>
                    <a:pt x="53" y="10"/>
                    <a:pt x="52" y="9"/>
                    <a:pt x="50" y="8"/>
                  </a:cubicBezTo>
                  <a:cubicBezTo>
                    <a:pt x="48" y="6"/>
                    <a:pt x="44" y="5"/>
                    <a:pt x="41" y="5"/>
                  </a:cubicBezTo>
                  <a:cubicBezTo>
                    <a:pt x="37" y="5"/>
                    <a:pt x="33" y="6"/>
                    <a:pt x="31" y="8"/>
                  </a:cubicBezTo>
                  <a:cubicBezTo>
                    <a:pt x="29" y="9"/>
                    <a:pt x="28" y="10"/>
                    <a:pt x="28" y="12"/>
                  </a:cubicBezTo>
                  <a:cubicBezTo>
                    <a:pt x="28" y="13"/>
                    <a:pt x="28" y="14"/>
                    <a:pt x="29" y="15"/>
                  </a:cubicBezTo>
                  <a:close/>
                  <a:moveTo>
                    <a:pt x="20" y="53"/>
                  </a:moveTo>
                  <a:cubicBezTo>
                    <a:pt x="25" y="58"/>
                    <a:pt x="25" y="58"/>
                    <a:pt x="25" y="58"/>
                  </a:cubicBezTo>
                  <a:cubicBezTo>
                    <a:pt x="27" y="56"/>
                    <a:pt x="27" y="56"/>
                    <a:pt x="27" y="56"/>
                  </a:cubicBezTo>
                  <a:cubicBezTo>
                    <a:pt x="22" y="51"/>
                    <a:pt x="22" y="51"/>
                    <a:pt x="22" y="51"/>
                  </a:cubicBezTo>
                  <a:cubicBezTo>
                    <a:pt x="20" y="53"/>
                    <a:pt x="20" y="53"/>
                    <a:pt x="20" y="53"/>
                  </a:cubicBezTo>
                  <a:close/>
                  <a:moveTo>
                    <a:pt x="22" y="92"/>
                  </a:moveTo>
                  <a:cubicBezTo>
                    <a:pt x="27" y="87"/>
                    <a:pt x="27" y="87"/>
                    <a:pt x="27" y="87"/>
                  </a:cubicBezTo>
                  <a:cubicBezTo>
                    <a:pt x="25" y="85"/>
                    <a:pt x="25" y="85"/>
                    <a:pt x="25" y="85"/>
                  </a:cubicBezTo>
                  <a:cubicBezTo>
                    <a:pt x="20" y="90"/>
                    <a:pt x="20" y="90"/>
                    <a:pt x="20" y="90"/>
                  </a:cubicBezTo>
                  <a:cubicBezTo>
                    <a:pt x="22" y="92"/>
                    <a:pt x="22" y="92"/>
                    <a:pt x="22" y="92"/>
                  </a:cubicBezTo>
                  <a:close/>
                  <a:moveTo>
                    <a:pt x="61" y="90"/>
                  </a:moveTo>
                  <a:cubicBezTo>
                    <a:pt x="56" y="85"/>
                    <a:pt x="56" y="85"/>
                    <a:pt x="56" y="85"/>
                  </a:cubicBezTo>
                  <a:cubicBezTo>
                    <a:pt x="54" y="87"/>
                    <a:pt x="54" y="87"/>
                    <a:pt x="54" y="87"/>
                  </a:cubicBezTo>
                  <a:cubicBezTo>
                    <a:pt x="59" y="92"/>
                    <a:pt x="59" y="92"/>
                    <a:pt x="59" y="92"/>
                  </a:cubicBezTo>
                  <a:cubicBezTo>
                    <a:pt x="61" y="90"/>
                    <a:pt x="61" y="90"/>
                    <a:pt x="61" y="90"/>
                  </a:cubicBezTo>
                  <a:close/>
                  <a:moveTo>
                    <a:pt x="68" y="70"/>
                  </a:moveTo>
                  <a:cubicBezTo>
                    <a:pt x="61" y="70"/>
                    <a:pt x="61" y="70"/>
                    <a:pt x="61" y="70"/>
                  </a:cubicBezTo>
                  <a:cubicBezTo>
                    <a:pt x="61" y="73"/>
                    <a:pt x="61" y="73"/>
                    <a:pt x="61" y="73"/>
                  </a:cubicBezTo>
                  <a:cubicBezTo>
                    <a:pt x="68" y="73"/>
                    <a:pt x="68" y="73"/>
                    <a:pt x="68" y="73"/>
                  </a:cubicBezTo>
                  <a:cubicBezTo>
                    <a:pt x="68" y="70"/>
                    <a:pt x="68" y="70"/>
                    <a:pt x="68" y="70"/>
                  </a:cubicBezTo>
                  <a:close/>
                  <a:moveTo>
                    <a:pt x="42" y="99"/>
                  </a:moveTo>
                  <a:cubicBezTo>
                    <a:pt x="42" y="92"/>
                    <a:pt x="42" y="92"/>
                    <a:pt x="42" y="92"/>
                  </a:cubicBezTo>
                  <a:cubicBezTo>
                    <a:pt x="39" y="92"/>
                    <a:pt x="39" y="92"/>
                    <a:pt x="39" y="92"/>
                  </a:cubicBezTo>
                  <a:cubicBezTo>
                    <a:pt x="39" y="99"/>
                    <a:pt x="39" y="99"/>
                    <a:pt x="39" y="99"/>
                  </a:cubicBezTo>
                  <a:cubicBezTo>
                    <a:pt x="42" y="99"/>
                    <a:pt x="42" y="99"/>
                    <a:pt x="42" y="99"/>
                  </a:cubicBezTo>
                  <a:close/>
                  <a:moveTo>
                    <a:pt x="13" y="73"/>
                  </a:moveTo>
                  <a:cubicBezTo>
                    <a:pt x="20" y="73"/>
                    <a:pt x="20" y="73"/>
                    <a:pt x="20" y="73"/>
                  </a:cubicBezTo>
                  <a:cubicBezTo>
                    <a:pt x="20" y="70"/>
                    <a:pt x="20" y="70"/>
                    <a:pt x="20" y="70"/>
                  </a:cubicBezTo>
                  <a:cubicBezTo>
                    <a:pt x="13" y="70"/>
                    <a:pt x="13" y="70"/>
                    <a:pt x="13" y="70"/>
                  </a:cubicBezTo>
                  <a:cubicBezTo>
                    <a:pt x="13" y="73"/>
                    <a:pt x="13" y="73"/>
                    <a:pt x="13" y="73"/>
                  </a:cubicBezTo>
                  <a:close/>
                  <a:moveTo>
                    <a:pt x="39" y="44"/>
                  </a:moveTo>
                  <a:cubicBezTo>
                    <a:pt x="39" y="51"/>
                    <a:pt x="39" y="51"/>
                    <a:pt x="39" y="51"/>
                  </a:cubicBezTo>
                  <a:cubicBezTo>
                    <a:pt x="42" y="51"/>
                    <a:pt x="42" y="51"/>
                    <a:pt x="42" y="51"/>
                  </a:cubicBezTo>
                  <a:cubicBezTo>
                    <a:pt x="42" y="44"/>
                    <a:pt x="42" y="44"/>
                    <a:pt x="42" y="44"/>
                  </a:cubicBezTo>
                  <a:cubicBezTo>
                    <a:pt x="39" y="44"/>
                    <a:pt x="39" y="44"/>
                    <a:pt x="39" y="44"/>
                  </a:cubicBezTo>
                  <a:close/>
                  <a:moveTo>
                    <a:pt x="46" y="70"/>
                  </a:moveTo>
                  <a:cubicBezTo>
                    <a:pt x="45" y="69"/>
                    <a:pt x="45" y="69"/>
                    <a:pt x="45" y="68"/>
                  </a:cubicBezTo>
                  <a:cubicBezTo>
                    <a:pt x="49" y="63"/>
                    <a:pt x="53" y="57"/>
                    <a:pt x="57" y="51"/>
                  </a:cubicBezTo>
                  <a:cubicBezTo>
                    <a:pt x="56" y="50"/>
                    <a:pt x="55" y="49"/>
                    <a:pt x="54" y="49"/>
                  </a:cubicBezTo>
                  <a:cubicBezTo>
                    <a:pt x="49" y="54"/>
                    <a:pt x="45" y="60"/>
                    <a:pt x="41" y="67"/>
                  </a:cubicBezTo>
                  <a:cubicBezTo>
                    <a:pt x="40" y="66"/>
                    <a:pt x="39" y="66"/>
                    <a:pt x="38" y="67"/>
                  </a:cubicBezTo>
                  <a:cubicBezTo>
                    <a:pt x="35" y="68"/>
                    <a:pt x="33" y="72"/>
                    <a:pt x="35" y="75"/>
                  </a:cubicBezTo>
                  <a:cubicBezTo>
                    <a:pt x="36" y="78"/>
                    <a:pt x="40" y="79"/>
                    <a:pt x="43" y="78"/>
                  </a:cubicBezTo>
                  <a:cubicBezTo>
                    <a:pt x="43" y="78"/>
                    <a:pt x="43" y="77"/>
                    <a:pt x="44" y="77"/>
                  </a:cubicBezTo>
                  <a:cubicBezTo>
                    <a:pt x="48" y="79"/>
                    <a:pt x="53" y="81"/>
                    <a:pt x="58" y="82"/>
                  </a:cubicBezTo>
                  <a:cubicBezTo>
                    <a:pt x="58" y="80"/>
                    <a:pt x="59" y="79"/>
                    <a:pt x="59" y="78"/>
                  </a:cubicBezTo>
                  <a:cubicBezTo>
                    <a:pt x="55" y="76"/>
                    <a:pt x="51" y="74"/>
                    <a:pt x="46" y="73"/>
                  </a:cubicBezTo>
                  <a:cubicBezTo>
                    <a:pt x="46" y="72"/>
                    <a:pt x="46" y="71"/>
                    <a:pt x="46" y="70"/>
                  </a:cubicBezTo>
                  <a:close/>
                  <a:moveTo>
                    <a:pt x="61" y="51"/>
                  </a:moveTo>
                  <a:cubicBezTo>
                    <a:pt x="56" y="45"/>
                    <a:pt x="49" y="42"/>
                    <a:pt x="41" y="42"/>
                  </a:cubicBezTo>
                  <a:cubicBezTo>
                    <a:pt x="32" y="42"/>
                    <a:pt x="25" y="45"/>
                    <a:pt x="20" y="51"/>
                  </a:cubicBezTo>
                  <a:cubicBezTo>
                    <a:pt x="14" y="56"/>
                    <a:pt x="11" y="63"/>
                    <a:pt x="11" y="72"/>
                  </a:cubicBezTo>
                  <a:cubicBezTo>
                    <a:pt x="11" y="80"/>
                    <a:pt x="14" y="87"/>
                    <a:pt x="20" y="92"/>
                  </a:cubicBezTo>
                  <a:cubicBezTo>
                    <a:pt x="25" y="98"/>
                    <a:pt x="32" y="101"/>
                    <a:pt x="41" y="101"/>
                  </a:cubicBezTo>
                  <a:cubicBezTo>
                    <a:pt x="49" y="101"/>
                    <a:pt x="56" y="98"/>
                    <a:pt x="61" y="92"/>
                  </a:cubicBezTo>
                  <a:cubicBezTo>
                    <a:pt x="67" y="87"/>
                    <a:pt x="70" y="80"/>
                    <a:pt x="70" y="72"/>
                  </a:cubicBezTo>
                  <a:cubicBezTo>
                    <a:pt x="70" y="63"/>
                    <a:pt x="67" y="56"/>
                    <a:pt x="61" y="5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64" name="Freeform 27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p:cNvSpPr>
              <a:spLocks noEditPoints="1"/>
            </p:cNvSpPr>
            <p:nvPr/>
          </p:nvSpPr>
          <p:spPr bwMode="auto">
            <a:xfrm>
              <a:off x="6442636" y="4988680"/>
              <a:ext cx="395017" cy="416009"/>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99" name="组合 98"/>
          <p:cNvGrpSpPr/>
          <p:nvPr/>
        </p:nvGrpSpPr>
        <p:grpSpPr>
          <a:xfrm>
            <a:off x="1034758" y="1733945"/>
            <a:ext cx="2302738" cy="1324462"/>
            <a:chOff x="1511784" y="1733945"/>
            <a:chExt cx="2302738" cy="1324462"/>
          </a:xfrm>
        </p:grpSpPr>
        <p:sp>
          <p:nvSpPr>
            <p:cNvPr id="69" name="矩形 68"/>
            <p:cNvSpPr/>
            <p:nvPr/>
          </p:nvSpPr>
          <p:spPr>
            <a:xfrm>
              <a:off x="1511784" y="2522876"/>
              <a:ext cx="2302738" cy="535531"/>
            </a:xfrm>
            <a:prstGeom prst="rect">
              <a:avLst/>
            </a:prstGeom>
          </p:spPr>
          <p:txBody>
            <a:bodyPr wrap="square">
              <a:spAutoFit/>
            </a:bodyPr>
            <a:lstStyle/>
            <a:p>
              <a:pPr lvl="0">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a:t>
              </a:r>
            </a:p>
          </p:txBody>
        </p:sp>
        <p:sp>
          <p:nvSpPr>
            <p:cNvPr id="70" name="矩形 69"/>
            <p:cNvSpPr/>
            <p:nvPr/>
          </p:nvSpPr>
          <p:spPr>
            <a:xfrm>
              <a:off x="1511784" y="2152488"/>
              <a:ext cx="2302738" cy="362792"/>
            </a:xfrm>
            <a:prstGeom prst="rect">
              <a:avLst/>
            </a:prstGeom>
          </p:spPr>
          <p:txBody>
            <a:bodyPr wrap="square">
              <a:spAutoFit/>
            </a:bodyPr>
            <a:lstStyle/>
            <a:p>
              <a:pPr lvl="0">
                <a:lnSpc>
                  <a:spcPct val="120000"/>
                </a:lnSpc>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文字添加到此处</a:t>
              </a:r>
            </a:p>
          </p:txBody>
        </p:sp>
        <p:grpSp>
          <p:nvGrpSpPr>
            <p:cNvPr id="77" name="组合 76"/>
            <p:cNvGrpSpPr/>
            <p:nvPr/>
          </p:nvGrpSpPr>
          <p:grpSpPr>
            <a:xfrm>
              <a:off x="1957024" y="1733945"/>
              <a:ext cx="318682" cy="274214"/>
              <a:chOff x="495301" y="523876"/>
              <a:chExt cx="546101" cy="469900"/>
            </a:xfrm>
          </p:grpSpPr>
          <p:sp>
            <p:nvSpPr>
              <p:cNvPr id="78" name="Freeform 5"/>
              <p:cNvSpPr>
                <a:spLocks/>
              </p:cNvSpPr>
              <p:nvPr/>
            </p:nvSpPr>
            <p:spPr bwMode="auto">
              <a:xfrm>
                <a:off x="606426" y="631826"/>
                <a:ext cx="434975" cy="361950"/>
              </a:xfrm>
              <a:custGeom>
                <a:avLst/>
                <a:gdLst>
                  <a:gd name="T0" fmla="*/ 153 w 153"/>
                  <a:gd name="T1" fmla="*/ 121 h 127"/>
                  <a:gd name="T2" fmla="*/ 147 w 153"/>
                  <a:gd name="T3" fmla="*/ 127 h 127"/>
                  <a:gd name="T4" fmla="*/ 6 w 153"/>
                  <a:gd name="T5" fmla="*/ 127 h 127"/>
                  <a:gd name="T6" fmla="*/ 0 w 153"/>
                  <a:gd name="T7" fmla="*/ 121 h 127"/>
                  <a:gd name="T8" fmla="*/ 0 w 153"/>
                  <a:gd name="T9" fmla="*/ 6 h 127"/>
                  <a:gd name="T10" fmla="*/ 6 w 153"/>
                  <a:gd name="T11" fmla="*/ 0 h 127"/>
                  <a:gd name="T12" fmla="*/ 147 w 153"/>
                  <a:gd name="T13" fmla="*/ 0 h 127"/>
                  <a:gd name="T14" fmla="*/ 153 w 153"/>
                  <a:gd name="T15" fmla="*/ 6 h 127"/>
                  <a:gd name="T16" fmla="*/ 153 w 153"/>
                  <a:gd name="T17" fmla="*/ 12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27">
                    <a:moveTo>
                      <a:pt x="153" y="121"/>
                    </a:moveTo>
                    <a:cubicBezTo>
                      <a:pt x="153" y="124"/>
                      <a:pt x="151" y="127"/>
                      <a:pt x="147" y="127"/>
                    </a:cubicBezTo>
                    <a:cubicBezTo>
                      <a:pt x="6" y="127"/>
                      <a:pt x="6" y="127"/>
                      <a:pt x="6" y="127"/>
                    </a:cubicBezTo>
                    <a:cubicBezTo>
                      <a:pt x="2" y="127"/>
                      <a:pt x="0" y="124"/>
                      <a:pt x="0" y="121"/>
                    </a:cubicBezTo>
                    <a:cubicBezTo>
                      <a:pt x="0" y="6"/>
                      <a:pt x="0" y="6"/>
                      <a:pt x="0" y="6"/>
                    </a:cubicBezTo>
                    <a:cubicBezTo>
                      <a:pt x="0" y="3"/>
                      <a:pt x="2" y="0"/>
                      <a:pt x="6" y="0"/>
                    </a:cubicBezTo>
                    <a:cubicBezTo>
                      <a:pt x="147" y="0"/>
                      <a:pt x="147" y="0"/>
                      <a:pt x="147" y="0"/>
                    </a:cubicBezTo>
                    <a:cubicBezTo>
                      <a:pt x="151" y="0"/>
                      <a:pt x="153" y="3"/>
                      <a:pt x="153" y="6"/>
                    </a:cubicBezTo>
                    <a:lnTo>
                      <a:pt x="153" y="121"/>
                    </a:lnTo>
                    <a:close/>
                  </a:path>
                </a:pathLst>
              </a:custGeom>
              <a:noFill/>
              <a:ln w="238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
              <p:cNvSpPr>
                <a:spLocks/>
              </p:cNvSpPr>
              <p:nvPr/>
            </p:nvSpPr>
            <p:spPr bwMode="auto">
              <a:xfrm>
                <a:off x="495301" y="523876"/>
                <a:ext cx="438150" cy="361950"/>
              </a:xfrm>
              <a:custGeom>
                <a:avLst/>
                <a:gdLst>
                  <a:gd name="T0" fmla="*/ 20 w 154"/>
                  <a:gd name="T1" fmla="*/ 127 h 127"/>
                  <a:gd name="T2" fmla="*/ 7 w 154"/>
                  <a:gd name="T3" fmla="*/ 127 h 127"/>
                  <a:gd name="T4" fmla="*/ 0 w 154"/>
                  <a:gd name="T5" fmla="*/ 121 h 127"/>
                  <a:gd name="T6" fmla="*/ 0 w 154"/>
                  <a:gd name="T7" fmla="*/ 6 h 127"/>
                  <a:gd name="T8" fmla="*/ 7 w 154"/>
                  <a:gd name="T9" fmla="*/ 0 h 127"/>
                  <a:gd name="T10" fmla="*/ 148 w 154"/>
                  <a:gd name="T11" fmla="*/ 0 h 127"/>
                  <a:gd name="T12" fmla="*/ 154 w 154"/>
                  <a:gd name="T13" fmla="*/ 6 h 127"/>
                  <a:gd name="T14" fmla="*/ 154 w 154"/>
                  <a:gd name="T15" fmla="*/ 2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 h="127">
                    <a:moveTo>
                      <a:pt x="20" y="127"/>
                    </a:moveTo>
                    <a:cubicBezTo>
                      <a:pt x="7" y="127"/>
                      <a:pt x="7" y="127"/>
                      <a:pt x="7" y="127"/>
                    </a:cubicBezTo>
                    <a:cubicBezTo>
                      <a:pt x="3" y="127"/>
                      <a:pt x="0" y="124"/>
                      <a:pt x="0" y="121"/>
                    </a:cubicBezTo>
                    <a:cubicBezTo>
                      <a:pt x="0" y="6"/>
                      <a:pt x="0" y="6"/>
                      <a:pt x="0" y="6"/>
                    </a:cubicBezTo>
                    <a:cubicBezTo>
                      <a:pt x="0" y="2"/>
                      <a:pt x="3" y="0"/>
                      <a:pt x="7" y="0"/>
                    </a:cubicBezTo>
                    <a:cubicBezTo>
                      <a:pt x="148" y="0"/>
                      <a:pt x="148" y="0"/>
                      <a:pt x="148" y="0"/>
                    </a:cubicBezTo>
                    <a:cubicBezTo>
                      <a:pt x="151" y="0"/>
                      <a:pt x="154" y="2"/>
                      <a:pt x="154" y="6"/>
                    </a:cubicBezTo>
                    <a:cubicBezTo>
                      <a:pt x="154" y="20"/>
                      <a:pt x="154" y="20"/>
                      <a:pt x="154" y="20"/>
                    </a:cubicBezTo>
                  </a:path>
                </a:pathLst>
              </a:custGeom>
              <a:noFill/>
              <a:ln w="238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
              <p:cNvSpPr>
                <a:spLocks/>
              </p:cNvSpPr>
              <p:nvPr/>
            </p:nvSpPr>
            <p:spPr bwMode="auto">
              <a:xfrm>
                <a:off x="646114" y="831851"/>
                <a:ext cx="395288" cy="161925"/>
              </a:xfrm>
              <a:custGeom>
                <a:avLst/>
                <a:gdLst>
                  <a:gd name="T0" fmla="*/ 0 w 249"/>
                  <a:gd name="T1" fmla="*/ 102 h 102"/>
                  <a:gd name="T2" fmla="*/ 102 w 249"/>
                  <a:gd name="T3" fmla="*/ 0 h 102"/>
                  <a:gd name="T4" fmla="*/ 147 w 249"/>
                  <a:gd name="T5" fmla="*/ 48 h 102"/>
                  <a:gd name="T6" fmla="*/ 194 w 249"/>
                  <a:gd name="T7" fmla="*/ 0 h 102"/>
                  <a:gd name="T8" fmla="*/ 249 w 249"/>
                  <a:gd name="T9" fmla="*/ 48 h 102"/>
                </a:gdLst>
                <a:ahLst/>
                <a:cxnLst>
                  <a:cxn ang="0">
                    <a:pos x="T0" y="T1"/>
                  </a:cxn>
                  <a:cxn ang="0">
                    <a:pos x="T2" y="T3"/>
                  </a:cxn>
                  <a:cxn ang="0">
                    <a:pos x="T4" y="T5"/>
                  </a:cxn>
                  <a:cxn ang="0">
                    <a:pos x="T6" y="T7"/>
                  </a:cxn>
                  <a:cxn ang="0">
                    <a:pos x="T8" y="T9"/>
                  </a:cxn>
                </a:cxnLst>
                <a:rect l="0" t="0" r="r" b="b"/>
                <a:pathLst>
                  <a:path w="249" h="102">
                    <a:moveTo>
                      <a:pt x="0" y="102"/>
                    </a:moveTo>
                    <a:lnTo>
                      <a:pt x="102" y="0"/>
                    </a:lnTo>
                    <a:lnTo>
                      <a:pt x="147" y="48"/>
                    </a:lnTo>
                    <a:lnTo>
                      <a:pt x="194" y="0"/>
                    </a:lnTo>
                    <a:lnTo>
                      <a:pt x="249" y="48"/>
                    </a:lnTo>
                  </a:path>
                </a:pathLst>
              </a:custGeom>
              <a:noFill/>
              <a:ln w="238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Oval 8"/>
              <p:cNvSpPr>
                <a:spLocks noChangeArrowheads="1"/>
              </p:cNvSpPr>
              <p:nvPr/>
            </p:nvSpPr>
            <p:spPr bwMode="auto">
              <a:xfrm>
                <a:off x="666751" y="717551"/>
                <a:ext cx="84138" cy="85725"/>
              </a:xfrm>
              <a:prstGeom prst="ellipse">
                <a:avLst/>
              </a:prstGeom>
              <a:noFill/>
              <a:ln w="238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8" name="组合 97"/>
          <p:cNvGrpSpPr/>
          <p:nvPr/>
        </p:nvGrpSpPr>
        <p:grpSpPr>
          <a:xfrm>
            <a:off x="8707138" y="1733945"/>
            <a:ext cx="2302738" cy="1319452"/>
            <a:chOff x="8899480" y="2250511"/>
            <a:chExt cx="2302738" cy="1319452"/>
          </a:xfrm>
        </p:grpSpPr>
        <p:sp>
          <p:nvSpPr>
            <p:cNvPr id="73" name="矩形 72"/>
            <p:cNvSpPr/>
            <p:nvPr/>
          </p:nvSpPr>
          <p:spPr>
            <a:xfrm>
              <a:off x="8899480" y="3034432"/>
              <a:ext cx="2302738" cy="535531"/>
            </a:xfrm>
            <a:prstGeom prst="rect">
              <a:avLst/>
            </a:prstGeom>
          </p:spPr>
          <p:txBody>
            <a:bodyPr wrap="square">
              <a:spAutoFit/>
            </a:bodyPr>
            <a:lstStyle/>
            <a:p>
              <a:pPr lvl="0"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a:t>
              </a:r>
            </a:p>
          </p:txBody>
        </p:sp>
        <p:sp>
          <p:nvSpPr>
            <p:cNvPr id="74" name="矩形 73"/>
            <p:cNvSpPr/>
            <p:nvPr/>
          </p:nvSpPr>
          <p:spPr>
            <a:xfrm>
              <a:off x="8899480" y="2664044"/>
              <a:ext cx="2302738" cy="362792"/>
            </a:xfrm>
            <a:prstGeom prst="rect">
              <a:avLst/>
            </a:prstGeom>
          </p:spPr>
          <p:txBody>
            <a:bodyPr wrap="square">
              <a:spAutoFit/>
            </a:bodyPr>
            <a:lstStyle/>
            <a:p>
              <a:pPr lvl="0" algn="r">
                <a:lnSpc>
                  <a:spcPct val="120000"/>
                </a:lnSpc>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文字添加到此处</a:t>
              </a:r>
            </a:p>
          </p:txBody>
        </p:sp>
        <p:grpSp>
          <p:nvGrpSpPr>
            <p:cNvPr id="82" name="组合 81"/>
            <p:cNvGrpSpPr/>
            <p:nvPr/>
          </p:nvGrpSpPr>
          <p:grpSpPr>
            <a:xfrm>
              <a:off x="10423826" y="2250511"/>
              <a:ext cx="318681" cy="315902"/>
              <a:chOff x="5229226" y="484188"/>
              <a:chExt cx="546100" cy="541338"/>
            </a:xfrm>
          </p:grpSpPr>
          <p:sp>
            <p:nvSpPr>
              <p:cNvPr id="83" name="Freeform 20"/>
              <p:cNvSpPr>
                <a:spLocks/>
              </p:cNvSpPr>
              <p:nvPr/>
            </p:nvSpPr>
            <p:spPr bwMode="auto">
              <a:xfrm>
                <a:off x="5229226" y="538163"/>
                <a:ext cx="546100" cy="487363"/>
              </a:xfrm>
              <a:custGeom>
                <a:avLst/>
                <a:gdLst>
                  <a:gd name="T0" fmla="*/ 157 w 192"/>
                  <a:gd name="T1" fmla="*/ 0 h 171"/>
                  <a:gd name="T2" fmla="*/ 188 w 192"/>
                  <a:gd name="T3" fmla="*/ 0 h 171"/>
                  <a:gd name="T4" fmla="*/ 192 w 192"/>
                  <a:gd name="T5" fmla="*/ 4 h 171"/>
                  <a:gd name="T6" fmla="*/ 192 w 192"/>
                  <a:gd name="T7" fmla="*/ 168 h 171"/>
                  <a:gd name="T8" fmla="*/ 188 w 192"/>
                  <a:gd name="T9" fmla="*/ 171 h 171"/>
                  <a:gd name="T10" fmla="*/ 3 w 192"/>
                  <a:gd name="T11" fmla="*/ 171 h 171"/>
                  <a:gd name="T12" fmla="*/ 0 w 192"/>
                  <a:gd name="T13" fmla="*/ 168 h 171"/>
                  <a:gd name="T14" fmla="*/ 0 w 192"/>
                  <a:gd name="T15" fmla="*/ 4 h 171"/>
                  <a:gd name="T16" fmla="*/ 3 w 192"/>
                  <a:gd name="T17" fmla="*/ 0 h 171"/>
                  <a:gd name="T18" fmla="*/ 34 w 192"/>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71">
                    <a:moveTo>
                      <a:pt x="157" y="0"/>
                    </a:moveTo>
                    <a:cubicBezTo>
                      <a:pt x="188" y="0"/>
                      <a:pt x="188" y="0"/>
                      <a:pt x="188" y="0"/>
                    </a:cubicBezTo>
                    <a:cubicBezTo>
                      <a:pt x="190" y="0"/>
                      <a:pt x="192" y="2"/>
                      <a:pt x="192" y="4"/>
                    </a:cubicBezTo>
                    <a:cubicBezTo>
                      <a:pt x="192" y="168"/>
                      <a:pt x="192" y="168"/>
                      <a:pt x="192" y="168"/>
                    </a:cubicBezTo>
                    <a:cubicBezTo>
                      <a:pt x="192" y="170"/>
                      <a:pt x="190" y="171"/>
                      <a:pt x="188" y="171"/>
                    </a:cubicBezTo>
                    <a:cubicBezTo>
                      <a:pt x="3" y="171"/>
                      <a:pt x="3" y="171"/>
                      <a:pt x="3" y="171"/>
                    </a:cubicBezTo>
                    <a:cubicBezTo>
                      <a:pt x="1" y="171"/>
                      <a:pt x="0" y="170"/>
                      <a:pt x="0" y="168"/>
                    </a:cubicBezTo>
                    <a:cubicBezTo>
                      <a:pt x="0" y="4"/>
                      <a:pt x="0" y="4"/>
                      <a:pt x="0" y="4"/>
                    </a:cubicBezTo>
                    <a:cubicBezTo>
                      <a:pt x="0" y="2"/>
                      <a:pt x="1" y="0"/>
                      <a:pt x="3" y="0"/>
                    </a:cubicBezTo>
                    <a:cubicBezTo>
                      <a:pt x="34" y="0"/>
                      <a:pt x="34" y="0"/>
                      <a:pt x="34" y="0"/>
                    </a:cubicBezTo>
                  </a:path>
                </a:pathLst>
              </a:custGeom>
              <a:noFill/>
              <a:ln w="23813"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Line 21"/>
              <p:cNvSpPr>
                <a:spLocks noChangeShapeType="1"/>
              </p:cNvSpPr>
              <p:nvPr/>
            </p:nvSpPr>
            <p:spPr bwMode="auto">
              <a:xfrm>
                <a:off x="5229226" y="688976"/>
                <a:ext cx="546100" cy="0"/>
              </a:xfrm>
              <a:prstGeom prst="line">
                <a:avLst/>
              </a:prstGeom>
              <a:noFill/>
              <a:ln w="23813"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2"/>
              <p:cNvSpPr>
                <a:spLocks/>
              </p:cNvSpPr>
              <p:nvPr/>
            </p:nvSpPr>
            <p:spPr bwMode="auto">
              <a:xfrm>
                <a:off x="5337176" y="484188"/>
                <a:ext cx="77788" cy="103188"/>
              </a:xfrm>
              <a:custGeom>
                <a:avLst/>
                <a:gdLst>
                  <a:gd name="T0" fmla="*/ 27 w 27"/>
                  <a:gd name="T1" fmla="*/ 33 h 36"/>
                  <a:gd name="T2" fmla="*/ 24 w 27"/>
                  <a:gd name="T3" fmla="*/ 36 h 36"/>
                  <a:gd name="T4" fmla="*/ 3 w 27"/>
                  <a:gd name="T5" fmla="*/ 36 h 36"/>
                  <a:gd name="T6" fmla="*/ 0 w 27"/>
                  <a:gd name="T7" fmla="*/ 33 h 36"/>
                  <a:gd name="T8" fmla="*/ 0 w 27"/>
                  <a:gd name="T9" fmla="*/ 3 h 36"/>
                  <a:gd name="T10" fmla="*/ 3 w 27"/>
                  <a:gd name="T11" fmla="*/ 0 h 36"/>
                  <a:gd name="T12" fmla="*/ 24 w 27"/>
                  <a:gd name="T13" fmla="*/ 0 h 36"/>
                  <a:gd name="T14" fmla="*/ 27 w 27"/>
                  <a:gd name="T15" fmla="*/ 3 h 36"/>
                  <a:gd name="T16" fmla="*/ 27 w 27"/>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6">
                    <a:moveTo>
                      <a:pt x="27" y="33"/>
                    </a:moveTo>
                    <a:cubicBezTo>
                      <a:pt x="27" y="35"/>
                      <a:pt x="26" y="36"/>
                      <a:pt x="24" y="36"/>
                    </a:cubicBezTo>
                    <a:cubicBezTo>
                      <a:pt x="3" y="36"/>
                      <a:pt x="3" y="36"/>
                      <a:pt x="3" y="36"/>
                    </a:cubicBezTo>
                    <a:cubicBezTo>
                      <a:pt x="1" y="36"/>
                      <a:pt x="0" y="35"/>
                      <a:pt x="0" y="33"/>
                    </a:cubicBezTo>
                    <a:cubicBezTo>
                      <a:pt x="0" y="3"/>
                      <a:pt x="0" y="3"/>
                      <a:pt x="0" y="3"/>
                    </a:cubicBezTo>
                    <a:cubicBezTo>
                      <a:pt x="0" y="1"/>
                      <a:pt x="1" y="0"/>
                      <a:pt x="3" y="0"/>
                    </a:cubicBezTo>
                    <a:cubicBezTo>
                      <a:pt x="24" y="0"/>
                      <a:pt x="24" y="0"/>
                      <a:pt x="24" y="0"/>
                    </a:cubicBezTo>
                    <a:cubicBezTo>
                      <a:pt x="26" y="0"/>
                      <a:pt x="27" y="1"/>
                      <a:pt x="27" y="3"/>
                    </a:cubicBezTo>
                    <a:lnTo>
                      <a:pt x="27" y="33"/>
                    </a:lnTo>
                    <a:close/>
                  </a:path>
                </a:pathLst>
              </a:custGeom>
              <a:noFill/>
              <a:ln w="23813"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3"/>
              <p:cNvSpPr>
                <a:spLocks/>
              </p:cNvSpPr>
              <p:nvPr/>
            </p:nvSpPr>
            <p:spPr bwMode="auto">
              <a:xfrm>
                <a:off x="5588001" y="484188"/>
                <a:ext cx="76200" cy="103188"/>
              </a:xfrm>
              <a:custGeom>
                <a:avLst/>
                <a:gdLst>
                  <a:gd name="T0" fmla="*/ 27 w 27"/>
                  <a:gd name="T1" fmla="*/ 33 h 36"/>
                  <a:gd name="T2" fmla="*/ 24 w 27"/>
                  <a:gd name="T3" fmla="*/ 36 h 36"/>
                  <a:gd name="T4" fmla="*/ 3 w 27"/>
                  <a:gd name="T5" fmla="*/ 36 h 36"/>
                  <a:gd name="T6" fmla="*/ 0 w 27"/>
                  <a:gd name="T7" fmla="*/ 33 h 36"/>
                  <a:gd name="T8" fmla="*/ 0 w 27"/>
                  <a:gd name="T9" fmla="*/ 3 h 36"/>
                  <a:gd name="T10" fmla="*/ 3 w 27"/>
                  <a:gd name="T11" fmla="*/ 0 h 36"/>
                  <a:gd name="T12" fmla="*/ 24 w 27"/>
                  <a:gd name="T13" fmla="*/ 0 h 36"/>
                  <a:gd name="T14" fmla="*/ 27 w 27"/>
                  <a:gd name="T15" fmla="*/ 3 h 36"/>
                  <a:gd name="T16" fmla="*/ 27 w 27"/>
                  <a:gd name="T17"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6">
                    <a:moveTo>
                      <a:pt x="27" y="33"/>
                    </a:moveTo>
                    <a:cubicBezTo>
                      <a:pt x="27" y="35"/>
                      <a:pt x="26" y="36"/>
                      <a:pt x="24" y="36"/>
                    </a:cubicBezTo>
                    <a:cubicBezTo>
                      <a:pt x="3" y="36"/>
                      <a:pt x="3" y="36"/>
                      <a:pt x="3" y="36"/>
                    </a:cubicBezTo>
                    <a:cubicBezTo>
                      <a:pt x="2" y="36"/>
                      <a:pt x="0" y="35"/>
                      <a:pt x="0" y="33"/>
                    </a:cubicBezTo>
                    <a:cubicBezTo>
                      <a:pt x="0" y="3"/>
                      <a:pt x="0" y="3"/>
                      <a:pt x="0" y="3"/>
                    </a:cubicBezTo>
                    <a:cubicBezTo>
                      <a:pt x="0" y="1"/>
                      <a:pt x="2" y="0"/>
                      <a:pt x="3" y="0"/>
                    </a:cubicBezTo>
                    <a:cubicBezTo>
                      <a:pt x="24" y="0"/>
                      <a:pt x="24" y="0"/>
                      <a:pt x="24" y="0"/>
                    </a:cubicBezTo>
                    <a:cubicBezTo>
                      <a:pt x="26" y="0"/>
                      <a:pt x="27" y="1"/>
                      <a:pt x="27" y="3"/>
                    </a:cubicBezTo>
                    <a:lnTo>
                      <a:pt x="27" y="33"/>
                    </a:lnTo>
                    <a:close/>
                  </a:path>
                </a:pathLst>
              </a:custGeom>
              <a:noFill/>
              <a:ln w="23813"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24"/>
              <p:cNvSpPr>
                <a:spLocks noChangeShapeType="1"/>
              </p:cNvSpPr>
              <p:nvPr/>
            </p:nvSpPr>
            <p:spPr bwMode="auto">
              <a:xfrm>
                <a:off x="5426076" y="538163"/>
                <a:ext cx="150813" cy="0"/>
              </a:xfrm>
              <a:prstGeom prst="line">
                <a:avLst/>
              </a:prstGeom>
              <a:noFill/>
              <a:ln w="23813"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00" name="组合 99"/>
          <p:cNvGrpSpPr/>
          <p:nvPr/>
        </p:nvGrpSpPr>
        <p:grpSpPr>
          <a:xfrm>
            <a:off x="1034758" y="3815607"/>
            <a:ext cx="2302738" cy="1312638"/>
            <a:chOff x="881401" y="3523769"/>
            <a:chExt cx="2302738" cy="1312638"/>
          </a:xfrm>
        </p:grpSpPr>
        <p:sp>
          <p:nvSpPr>
            <p:cNvPr id="71" name="矩形 70"/>
            <p:cNvSpPr/>
            <p:nvPr/>
          </p:nvSpPr>
          <p:spPr>
            <a:xfrm>
              <a:off x="881401" y="4300876"/>
              <a:ext cx="2297564" cy="535531"/>
            </a:xfrm>
            <a:prstGeom prst="rect">
              <a:avLst/>
            </a:prstGeom>
          </p:spPr>
          <p:txBody>
            <a:bodyPr wrap="square">
              <a:spAutoFit/>
            </a:bodyPr>
            <a:lstStyle/>
            <a:p>
              <a:pPr lvl="0">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a:t>
              </a:r>
            </a:p>
          </p:txBody>
        </p:sp>
        <p:sp>
          <p:nvSpPr>
            <p:cNvPr id="72" name="矩形 71"/>
            <p:cNvSpPr/>
            <p:nvPr/>
          </p:nvSpPr>
          <p:spPr>
            <a:xfrm>
              <a:off x="881401" y="3930488"/>
              <a:ext cx="2302738" cy="362792"/>
            </a:xfrm>
            <a:prstGeom prst="rect">
              <a:avLst/>
            </a:prstGeom>
          </p:spPr>
          <p:txBody>
            <a:bodyPr wrap="square">
              <a:spAutoFit/>
            </a:bodyPr>
            <a:lstStyle/>
            <a:p>
              <a:pPr lvl="0">
                <a:lnSpc>
                  <a:spcPct val="120000"/>
                </a:lnSpc>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文字添加到此处</a:t>
              </a:r>
            </a:p>
          </p:txBody>
        </p:sp>
        <p:grpSp>
          <p:nvGrpSpPr>
            <p:cNvPr id="88" name="组合 87"/>
            <p:cNvGrpSpPr/>
            <p:nvPr/>
          </p:nvGrpSpPr>
          <p:grpSpPr>
            <a:xfrm>
              <a:off x="1352443" y="3523769"/>
              <a:ext cx="318682" cy="296448"/>
              <a:chOff x="495301" y="3711576"/>
              <a:chExt cx="546101" cy="508000"/>
            </a:xfrm>
          </p:grpSpPr>
          <p:sp>
            <p:nvSpPr>
              <p:cNvPr id="89" name="Line 124"/>
              <p:cNvSpPr>
                <a:spLocks noChangeShapeType="1"/>
              </p:cNvSpPr>
              <p:nvPr/>
            </p:nvSpPr>
            <p:spPr bwMode="auto">
              <a:xfrm>
                <a:off x="928689" y="3868738"/>
                <a:ext cx="0" cy="225425"/>
              </a:xfrm>
              <a:prstGeom prst="line">
                <a:avLst/>
              </a:prstGeom>
              <a:noFill/>
              <a:ln w="23813" cap="flat">
                <a:solidFill>
                  <a:schemeClr val="accent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125"/>
              <p:cNvSpPr>
                <a:spLocks noChangeShapeType="1"/>
              </p:cNvSpPr>
              <p:nvPr/>
            </p:nvSpPr>
            <p:spPr bwMode="auto">
              <a:xfrm flipH="1">
                <a:off x="817564" y="3983038"/>
                <a:ext cx="223838" cy="0"/>
              </a:xfrm>
              <a:prstGeom prst="line">
                <a:avLst/>
              </a:prstGeom>
              <a:noFill/>
              <a:ln w="23813" cap="flat">
                <a:solidFill>
                  <a:schemeClr val="accent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26"/>
              <p:cNvSpPr>
                <a:spLocks/>
              </p:cNvSpPr>
              <p:nvPr/>
            </p:nvSpPr>
            <p:spPr bwMode="auto">
              <a:xfrm>
                <a:off x="495301" y="3711576"/>
                <a:ext cx="433388" cy="508000"/>
              </a:xfrm>
              <a:custGeom>
                <a:avLst/>
                <a:gdLst>
                  <a:gd name="T0" fmla="*/ 152 w 152"/>
                  <a:gd name="T1" fmla="*/ 155 h 178"/>
                  <a:gd name="T2" fmla="*/ 152 w 152"/>
                  <a:gd name="T3" fmla="*/ 164 h 178"/>
                  <a:gd name="T4" fmla="*/ 138 w 152"/>
                  <a:gd name="T5" fmla="*/ 178 h 178"/>
                  <a:gd name="T6" fmla="*/ 13 w 152"/>
                  <a:gd name="T7" fmla="*/ 178 h 178"/>
                  <a:gd name="T8" fmla="*/ 0 w 152"/>
                  <a:gd name="T9" fmla="*/ 164 h 178"/>
                  <a:gd name="T10" fmla="*/ 0 w 152"/>
                  <a:gd name="T11" fmla="*/ 14 h 178"/>
                  <a:gd name="T12" fmla="*/ 13 w 152"/>
                  <a:gd name="T13" fmla="*/ 0 h 178"/>
                  <a:gd name="T14" fmla="*/ 138 w 152"/>
                  <a:gd name="T15" fmla="*/ 0 h 178"/>
                  <a:gd name="T16" fmla="*/ 152 w 152"/>
                  <a:gd name="T17" fmla="*/ 14 h 178"/>
                  <a:gd name="T18" fmla="*/ 152 w 152"/>
                  <a:gd name="T19" fmla="*/ 3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78">
                    <a:moveTo>
                      <a:pt x="152" y="155"/>
                    </a:moveTo>
                    <a:cubicBezTo>
                      <a:pt x="152" y="164"/>
                      <a:pt x="152" y="164"/>
                      <a:pt x="152" y="164"/>
                    </a:cubicBezTo>
                    <a:cubicBezTo>
                      <a:pt x="152" y="172"/>
                      <a:pt x="146" y="178"/>
                      <a:pt x="138" y="178"/>
                    </a:cubicBezTo>
                    <a:cubicBezTo>
                      <a:pt x="13" y="178"/>
                      <a:pt x="13" y="178"/>
                      <a:pt x="13" y="178"/>
                    </a:cubicBezTo>
                    <a:cubicBezTo>
                      <a:pt x="6" y="178"/>
                      <a:pt x="0" y="172"/>
                      <a:pt x="0" y="164"/>
                    </a:cubicBezTo>
                    <a:cubicBezTo>
                      <a:pt x="0" y="14"/>
                      <a:pt x="0" y="14"/>
                      <a:pt x="0" y="14"/>
                    </a:cubicBezTo>
                    <a:cubicBezTo>
                      <a:pt x="0" y="6"/>
                      <a:pt x="6" y="0"/>
                      <a:pt x="13" y="0"/>
                    </a:cubicBezTo>
                    <a:cubicBezTo>
                      <a:pt x="138" y="0"/>
                      <a:pt x="138" y="0"/>
                      <a:pt x="138" y="0"/>
                    </a:cubicBezTo>
                    <a:cubicBezTo>
                      <a:pt x="146" y="0"/>
                      <a:pt x="152" y="6"/>
                      <a:pt x="152" y="14"/>
                    </a:cubicBezTo>
                    <a:cubicBezTo>
                      <a:pt x="152" y="38"/>
                      <a:pt x="152" y="38"/>
                      <a:pt x="152" y="38"/>
                    </a:cubicBezTo>
                  </a:path>
                </a:pathLst>
              </a:custGeom>
              <a:noFill/>
              <a:ln w="23813"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97" name="组合 96"/>
          <p:cNvGrpSpPr/>
          <p:nvPr/>
        </p:nvGrpSpPr>
        <p:grpSpPr>
          <a:xfrm>
            <a:off x="8707138" y="3815607"/>
            <a:ext cx="2302738" cy="1273093"/>
            <a:chOff x="8148164" y="4625280"/>
            <a:chExt cx="2302738" cy="1273093"/>
          </a:xfrm>
        </p:grpSpPr>
        <p:sp>
          <p:nvSpPr>
            <p:cNvPr id="75" name="矩形 74"/>
            <p:cNvSpPr/>
            <p:nvPr/>
          </p:nvSpPr>
          <p:spPr>
            <a:xfrm>
              <a:off x="8148164" y="5362842"/>
              <a:ext cx="2302738" cy="535531"/>
            </a:xfrm>
            <a:prstGeom prst="rect">
              <a:avLst/>
            </a:prstGeom>
          </p:spPr>
          <p:txBody>
            <a:bodyPr wrap="square">
              <a:spAutoFit/>
            </a:bodyPr>
            <a:lstStyle/>
            <a:p>
              <a:pPr lvl="0" algn="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您的文字添加到此处，可以通过单击此处删除此处</a:t>
              </a:r>
            </a:p>
          </p:txBody>
        </p:sp>
        <p:sp>
          <p:nvSpPr>
            <p:cNvPr id="76" name="矩形 75"/>
            <p:cNvSpPr/>
            <p:nvPr/>
          </p:nvSpPr>
          <p:spPr>
            <a:xfrm>
              <a:off x="8148164" y="4992454"/>
              <a:ext cx="2302738" cy="362792"/>
            </a:xfrm>
            <a:prstGeom prst="rect">
              <a:avLst/>
            </a:prstGeom>
          </p:spPr>
          <p:txBody>
            <a:bodyPr wrap="square">
              <a:spAutoFit/>
            </a:bodyPr>
            <a:lstStyle/>
            <a:p>
              <a:pPr lvl="0" algn="r">
                <a:lnSpc>
                  <a:spcPct val="120000"/>
                </a:lnSpc>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文字添加到此处</a:t>
              </a:r>
            </a:p>
          </p:txBody>
        </p:sp>
        <p:grpSp>
          <p:nvGrpSpPr>
            <p:cNvPr id="92" name="组合 91"/>
            <p:cNvGrpSpPr/>
            <p:nvPr/>
          </p:nvGrpSpPr>
          <p:grpSpPr>
            <a:xfrm>
              <a:off x="9666395" y="4625280"/>
              <a:ext cx="318681" cy="196396"/>
              <a:chOff x="1679576" y="4870451"/>
              <a:chExt cx="546100" cy="336550"/>
            </a:xfrm>
          </p:grpSpPr>
          <p:sp>
            <p:nvSpPr>
              <p:cNvPr id="93" name="Line 172"/>
              <p:cNvSpPr>
                <a:spLocks noChangeShapeType="1"/>
              </p:cNvSpPr>
              <p:nvPr/>
            </p:nvSpPr>
            <p:spPr bwMode="auto">
              <a:xfrm>
                <a:off x="1790701" y="4870451"/>
                <a:ext cx="320675" cy="0"/>
              </a:xfrm>
              <a:prstGeom prst="line">
                <a:avLst/>
              </a:prstGeom>
              <a:noFill/>
              <a:ln w="23813"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Line 173"/>
              <p:cNvSpPr>
                <a:spLocks noChangeShapeType="1"/>
              </p:cNvSpPr>
              <p:nvPr/>
            </p:nvSpPr>
            <p:spPr bwMode="auto">
              <a:xfrm>
                <a:off x="1679576" y="4981576"/>
                <a:ext cx="546100" cy="0"/>
              </a:xfrm>
              <a:prstGeom prst="line">
                <a:avLst/>
              </a:prstGeom>
              <a:noFill/>
              <a:ln w="23813"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Line 174"/>
              <p:cNvSpPr>
                <a:spLocks noChangeShapeType="1"/>
              </p:cNvSpPr>
              <p:nvPr/>
            </p:nvSpPr>
            <p:spPr bwMode="auto">
              <a:xfrm>
                <a:off x="1744664" y="5095876"/>
                <a:ext cx="412750" cy="0"/>
              </a:xfrm>
              <a:prstGeom prst="line">
                <a:avLst/>
              </a:prstGeom>
              <a:noFill/>
              <a:ln w="23813"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Line 175"/>
              <p:cNvSpPr>
                <a:spLocks noChangeShapeType="1"/>
              </p:cNvSpPr>
              <p:nvPr/>
            </p:nvSpPr>
            <p:spPr bwMode="auto">
              <a:xfrm>
                <a:off x="1778001" y="5207001"/>
                <a:ext cx="347663" cy="0"/>
              </a:xfrm>
              <a:prstGeom prst="line">
                <a:avLst/>
              </a:prstGeom>
              <a:noFill/>
              <a:ln w="23813"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1" name="矩形 100"/>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101"/>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3" name="组合 102"/>
          <p:cNvGrpSpPr/>
          <p:nvPr/>
        </p:nvGrpSpPr>
        <p:grpSpPr>
          <a:xfrm>
            <a:off x="568811" y="299314"/>
            <a:ext cx="9517429" cy="646331"/>
            <a:chOff x="2187969" y="280264"/>
            <a:chExt cx="9517429" cy="646331"/>
          </a:xfrm>
        </p:grpSpPr>
        <p:sp>
          <p:nvSpPr>
            <p:cNvPr id="104" name="文本框 103"/>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资本融资</a:t>
              </a:r>
            </a:p>
          </p:txBody>
        </p:sp>
        <p:sp>
          <p:nvSpPr>
            <p:cNvPr id="105" name="文本框 104"/>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267200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99"/>
                                        </p:tgtEl>
                                        <p:attrNameLst>
                                          <p:attrName>style.visibility</p:attrName>
                                        </p:attrNameLst>
                                      </p:cBhvr>
                                      <p:to>
                                        <p:strVal val="visible"/>
                                      </p:to>
                                    </p:set>
                                    <p:anim calcmode="lin" valueType="num">
                                      <p:cBhvr>
                                        <p:cTn id="13" dur="500" fill="hold"/>
                                        <p:tgtEl>
                                          <p:spTgt spid="99"/>
                                        </p:tgtEl>
                                        <p:attrNameLst>
                                          <p:attrName>ppt_w</p:attrName>
                                        </p:attrNameLst>
                                      </p:cBhvr>
                                      <p:tavLst>
                                        <p:tav tm="0">
                                          <p:val>
                                            <p:fltVal val="0"/>
                                          </p:val>
                                        </p:tav>
                                        <p:tav tm="100000">
                                          <p:val>
                                            <p:strVal val="#ppt_w"/>
                                          </p:val>
                                        </p:tav>
                                      </p:tavLst>
                                    </p:anim>
                                    <p:anim calcmode="lin" valueType="num">
                                      <p:cBhvr>
                                        <p:cTn id="14" dur="500" fill="hold"/>
                                        <p:tgtEl>
                                          <p:spTgt spid="99"/>
                                        </p:tgtEl>
                                        <p:attrNameLst>
                                          <p:attrName>ppt_h</p:attrName>
                                        </p:attrNameLst>
                                      </p:cBhvr>
                                      <p:tavLst>
                                        <p:tav tm="0">
                                          <p:val>
                                            <p:fltVal val="0"/>
                                          </p:val>
                                        </p:tav>
                                        <p:tav tm="100000">
                                          <p:val>
                                            <p:strVal val="#ppt_h"/>
                                          </p:val>
                                        </p:tav>
                                      </p:tavLst>
                                    </p:anim>
                                    <p:animEffect transition="in" filter="fade">
                                      <p:cBhvr>
                                        <p:cTn id="15" dur="500"/>
                                        <p:tgtEl>
                                          <p:spTgt spid="99"/>
                                        </p:tgtEl>
                                      </p:cBhvr>
                                    </p:animEffect>
                                  </p:childTnLst>
                                </p:cTn>
                              </p:par>
                              <p:par>
                                <p:cTn id="16" presetID="53" presetClass="entr" presetSubtype="16" fill="hold" nodeType="withEffect">
                                  <p:stCondLst>
                                    <p:cond delay="0"/>
                                  </p:stCondLst>
                                  <p:childTnLst>
                                    <p:set>
                                      <p:cBhvr>
                                        <p:cTn id="17" dur="1" fill="hold">
                                          <p:stCondLst>
                                            <p:cond delay="0"/>
                                          </p:stCondLst>
                                        </p:cTn>
                                        <p:tgtEl>
                                          <p:spTgt spid="98"/>
                                        </p:tgtEl>
                                        <p:attrNameLst>
                                          <p:attrName>style.visibility</p:attrName>
                                        </p:attrNameLst>
                                      </p:cBhvr>
                                      <p:to>
                                        <p:strVal val="visible"/>
                                      </p:to>
                                    </p:set>
                                    <p:anim calcmode="lin" valueType="num">
                                      <p:cBhvr>
                                        <p:cTn id="18" dur="500" fill="hold"/>
                                        <p:tgtEl>
                                          <p:spTgt spid="98"/>
                                        </p:tgtEl>
                                        <p:attrNameLst>
                                          <p:attrName>ppt_w</p:attrName>
                                        </p:attrNameLst>
                                      </p:cBhvr>
                                      <p:tavLst>
                                        <p:tav tm="0">
                                          <p:val>
                                            <p:fltVal val="0"/>
                                          </p:val>
                                        </p:tav>
                                        <p:tav tm="100000">
                                          <p:val>
                                            <p:strVal val="#ppt_w"/>
                                          </p:val>
                                        </p:tav>
                                      </p:tavLst>
                                    </p:anim>
                                    <p:anim calcmode="lin" valueType="num">
                                      <p:cBhvr>
                                        <p:cTn id="19" dur="500" fill="hold"/>
                                        <p:tgtEl>
                                          <p:spTgt spid="98"/>
                                        </p:tgtEl>
                                        <p:attrNameLst>
                                          <p:attrName>ppt_h</p:attrName>
                                        </p:attrNameLst>
                                      </p:cBhvr>
                                      <p:tavLst>
                                        <p:tav tm="0">
                                          <p:val>
                                            <p:fltVal val="0"/>
                                          </p:val>
                                        </p:tav>
                                        <p:tav tm="100000">
                                          <p:val>
                                            <p:strVal val="#ppt_h"/>
                                          </p:val>
                                        </p:tav>
                                      </p:tavLst>
                                    </p:anim>
                                    <p:animEffect transition="in" filter="fade">
                                      <p:cBhvr>
                                        <p:cTn id="20" dur="500"/>
                                        <p:tgtEl>
                                          <p:spTgt spid="98"/>
                                        </p:tgtEl>
                                      </p:cBhvr>
                                    </p:animEffect>
                                  </p:childTnLst>
                                </p:cTn>
                              </p:par>
                              <p:par>
                                <p:cTn id="21" presetID="53" presetClass="entr" presetSubtype="16"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anim calcmode="lin" valueType="num">
                                      <p:cBhvr>
                                        <p:cTn id="23" dur="500" fill="hold"/>
                                        <p:tgtEl>
                                          <p:spTgt spid="100"/>
                                        </p:tgtEl>
                                        <p:attrNameLst>
                                          <p:attrName>ppt_w</p:attrName>
                                        </p:attrNameLst>
                                      </p:cBhvr>
                                      <p:tavLst>
                                        <p:tav tm="0">
                                          <p:val>
                                            <p:fltVal val="0"/>
                                          </p:val>
                                        </p:tav>
                                        <p:tav tm="100000">
                                          <p:val>
                                            <p:strVal val="#ppt_w"/>
                                          </p:val>
                                        </p:tav>
                                      </p:tavLst>
                                    </p:anim>
                                    <p:anim calcmode="lin" valueType="num">
                                      <p:cBhvr>
                                        <p:cTn id="24" dur="500" fill="hold"/>
                                        <p:tgtEl>
                                          <p:spTgt spid="100"/>
                                        </p:tgtEl>
                                        <p:attrNameLst>
                                          <p:attrName>ppt_h</p:attrName>
                                        </p:attrNameLst>
                                      </p:cBhvr>
                                      <p:tavLst>
                                        <p:tav tm="0">
                                          <p:val>
                                            <p:fltVal val="0"/>
                                          </p:val>
                                        </p:tav>
                                        <p:tav tm="100000">
                                          <p:val>
                                            <p:strVal val="#ppt_h"/>
                                          </p:val>
                                        </p:tav>
                                      </p:tavLst>
                                    </p:anim>
                                    <p:animEffect transition="in" filter="fade">
                                      <p:cBhvr>
                                        <p:cTn id="25" dur="500"/>
                                        <p:tgtEl>
                                          <p:spTgt spid="100"/>
                                        </p:tgtEl>
                                      </p:cBhvr>
                                    </p:animEffect>
                                  </p:childTnLst>
                                </p:cTn>
                              </p:par>
                              <p:par>
                                <p:cTn id="26" presetID="53" presetClass="entr" presetSubtype="16"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 calcmode="lin" valueType="num">
                                      <p:cBhvr>
                                        <p:cTn id="28" dur="500" fill="hold"/>
                                        <p:tgtEl>
                                          <p:spTgt spid="97"/>
                                        </p:tgtEl>
                                        <p:attrNameLst>
                                          <p:attrName>ppt_w</p:attrName>
                                        </p:attrNameLst>
                                      </p:cBhvr>
                                      <p:tavLst>
                                        <p:tav tm="0">
                                          <p:val>
                                            <p:fltVal val="0"/>
                                          </p:val>
                                        </p:tav>
                                        <p:tav tm="100000">
                                          <p:val>
                                            <p:strVal val="#ppt_w"/>
                                          </p:val>
                                        </p:tav>
                                      </p:tavLst>
                                    </p:anim>
                                    <p:anim calcmode="lin" valueType="num">
                                      <p:cBhvr>
                                        <p:cTn id="29" dur="500" fill="hold"/>
                                        <p:tgtEl>
                                          <p:spTgt spid="97"/>
                                        </p:tgtEl>
                                        <p:attrNameLst>
                                          <p:attrName>ppt_h</p:attrName>
                                        </p:attrNameLst>
                                      </p:cBhvr>
                                      <p:tavLst>
                                        <p:tav tm="0">
                                          <p:val>
                                            <p:fltVal val="0"/>
                                          </p:val>
                                        </p:tav>
                                        <p:tav tm="100000">
                                          <p:val>
                                            <p:strVal val="#ppt_h"/>
                                          </p:val>
                                        </p:tav>
                                      </p:tavLst>
                                    </p:anim>
                                    <p:animEffect transition="in" filter="fade">
                                      <p:cBhvr>
                                        <p:cTn id="3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2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381"/>
            <a:ext cx="12192000" cy="5047488"/>
          </a:xfrm>
        </p:spPr>
      </p:pic>
      <p:sp>
        <p:nvSpPr>
          <p:cNvPr id="20" name="任意多边形 19"/>
          <p:cNvSpPr/>
          <p:nvPr/>
        </p:nvSpPr>
        <p:spPr>
          <a:xfrm>
            <a:off x="0" y="-1"/>
            <a:ext cx="4922244" cy="5048251"/>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17022" y="-1"/>
            <a:ext cx="4336612" cy="5048251"/>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4000500"/>
            <a:ext cx="12192000" cy="1047750"/>
          </a:xfrm>
          <a:prstGeom prst="rect">
            <a:avLst/>
          </a:prstGeom>
          <a:gradFill>
            <a:gsLst>
              <a:gs pos="0">
                <a:schemeClr val="accent2">
                  <a:alpha val="16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80322" y="5603946"/>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7" name="圆角矩形 6"/>
          <p:cNvSpPr/>
          <p:nvPr/>
        </p:nvSpPr>
        <p:spPr>
          <a:xfrm>
            <a:off x="2875796" y="5603946"/>
            <a:ext cx="1536700" cy="373627"/>
          </a:xfrm>
          <a:prstGeom prst="roundRect">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文本框 7"/>
          <p:cNvSpPr txBox="1"/>
          <p:nvPr/>
        </p:nvSpPr>
        <p:spPr>
          <a:xfrm>
            <a:off x="980322" y="5640232"/>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汇报人：</a:t>
            </a:r>
            <a:r>
              <a:rPr lang="zh-CN" altLang="en-US" sz="1400" dirty="0">
                <a:solidFill>
                  <a:srgbClr val="000000">
                    <a:lumMod val="75000"/>
                    <a:lumOff val="25000"/>
                  </a:srgbClr>
                </a:solidFill>
                <a:latin typeface="Arial"/>
                <a:ea typeface="微软雅黑"/>
              </a:rPr>
              <a:t>优品</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9" name="文本框 8"/>
          <p:cNvSpPr txBox="1"/>
          <p:nvPr/>
        </p:nvSpPr>
        <p:spPr>
          <a:xfrm>
            <a:off x="2878137" y="5640232"/>
            <a:ext cx="1536700" cy="30777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时间</a:t>
            </a:r>
            <a:r>
              <a:rPr kumimoji="0" lang="zh-CN" altLang="en-US"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a:t>
            </a:r>
            <a:r>
              <a:rPr kumimoji="0" lang="en-US" altLang="zh-CN"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12</a:t>
            </a:r>
            <a:r>
              <a:rPr kumimoji="0" lang="zh-CN" altLang="en-US"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月</a:t>
            </a:r>
            <a:r>
              <a:rPr kumimoji="0" lang="en-US" altLang="zh-CN"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1</a:t>
            </a:r>
            <a:r>
              <a:rPr kumimoji="0" lang="zh-CN" altLang="en-US" sz="1400" b="0" i="0" u="none" strike="noStrike" kern="1200" cap="none" spc="0" normalizeH="0" baseline="0" noProof="0" dirty="0" smtClean="0">
                <a:ln>
                  <a:noFill/>
                </a:ln>
                <a:solidFill>
                  <a:srgbClr val="000000">
                    <a:lumMod val="75000"/>
                    <a:lumOff val="25000"/>
                  </a:srgbClr>
                </a:solidFill>
                <a:effectLst/>
                <a:uLnTx/>
                <a:uFillTx/>
                <a:latin typeface="Arial"/>
                <a:ea typeface="微软雅黑"/>
                <a:cs typeface="+mn-cs"/>
              </a:rPr>
              <a:t>日</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Arial"/>
              <a:ea typeface="微软雅黑"/>
              <a:cs typeface="+mn-cs"/>
            </a:endParaRPr>
          </a:p>
        </p:txBody>
      </p:sp>
      <p:sp>
        <p:nvSpPr>
          <p:cNvPr id="3" name="文本框 2"/>
          <p:cNvSpPr txBox="1"/>
          <p:nvPr/>
        </p:nvSpPr>
        <p:spPr>
          <a:xfrm>
            <a:off x="5052873" y="3553387"/>
            <a:ext cx="6356944" cy="1200329"/>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7200" b="1" dirty="0" smtClean="0">
                <a:solidFill>
                  <a:schemeClr val="bg1"/>
                </a:solidFill>
                <a:effectLst>
                  <a:outerShdw blurRad="419100" dist="38100" dir="2700000" algn="tl">
                    <a:srgbClr val="000000">
                      <a:alpha val="43137"/>
                    </a:srgbClr>
                  </a:outerShdw>
                </a:effectLst>
                <a:latin typeface="微软雅黑"/>
                <a:ea typeface="微软雅黑"/>
              </a:rPr>
              <a:t>感谢您的观看</a:t>
            </a:r>
            <a:endParaRPr kumimoji="0" lang="zh-CN" altLang="en-US" sz="7200" b="1" i="0" u="none" strike="noStrike" kern="1200" cap="none" spc="0" normalizeH="0" baseline="0" noProof="0" dirty="0">
              <a:ln>
                <a:noFill/>
              </a:ln>
              <a:solidFill>
                <a:schemeClr val="bg1"/>
              </a:solidFill>
              <a:effectLst>
                <a:outerShdw blurRad="419100" dist="38100" dir="2700000" algn="tl">
                  <a:srgbClr val="000000">
                    <a:alpha val="43137"/>
                  </a:srgbClr>
                </a:outerShdw>
              </a:effectLst>
              <a:uLnTx/>
              <a:uFillTx/>
              <a:latin typeface="微软雅黑"/>
              <a:ea typeface="微软雅黑"/>
            </a:endParaRPr>
          </a:p>
        </p:txBody>
      </p:sp>
      <p:sp>
        <p:nvSpPr>
          <p:cNvPr id="4" name="文本框 3"/>
          <p:cNvSpPr txBox="1"/>
          <p:nvPr/>
        </p:nvSpPr>
        <p:spPr>
          <a:xfrm>
            <a:off x="5712279" y="5461092"/>
            <a:ext cx="5697538" cy="609398"/>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微软雅黑"/>
                <a:ea typeface="微软雅黑"/>
                <a:cs typeface="+mn-cs"/>
              </a:rPr>
              <a:t>print </a:t>
            </a:r>
            <a:r>
              <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rPr>
              <a:t>the presentation and make it into a film to be used in a wider </a:t>
            </a:r>
            <a:r>
              <a:rPr kumimoji="0" lang="en-US" altLang="zh-CN" sz="1400" b="0" i="0" u="none" strike="noStrike" kern="1200" cap="none" spc="0" normalizeH="0" baseline="0" noProof="0" dirty="0" err="1">
                <a:ln>
                  <a:noFill/>
                </a:ln>
                <a:solidFill>
                  <a:schemeClr val="tx1">
                    <a:lumMod val="75000"/>
                    <a:lumOff val="25000"/>
                  </a:schemeClr>
                </a:solidFill>
                <a:effectLst/>
                <a:uLnTx/>
                <a:uFillTx/>
                <a:latin typeface="微软雅黑"/>
                <a:ea typeface="微软雅黑"/>
                <a:cs typeface="+mn-cs"/>
              </a:rPr>
              <a:t>fieldprint</a:t>
            </a:r>
            <a:r>
              <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rPr>
              <a:t> the </a:t>
            </a: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微软雅黑"/>
                <a:ea typeface="微软雅黑"/>
                <a:cs typeface="+mn-cs"/>
              </a:rPr>
              <a:t>presentation </a:t>
            </a:r>
            <a:r>
              <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rPr>
              <a:t>to be </a:t>
            </a: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微软雅黑"/>
                <a:ea typeface="微软雅黑"/>
                <a:cs typeface="+mn-cs"/>
              </a:rPr>
              <a:t>wider field</a:t>
            </a:r>
            <a:endParaRPr kumimoji="0" lang="en-US" altLang="zh-CN" sz="1400" b="0" i="0" u="none" strike="noStrike" kern="1200" cap="none" spc="0" normalizeH="0" baseline="0" noProof="0" dirty="0">
              <a:ln>
                <a:noFill/>
              </a:ln>
              <a:solidFill>
                <a:schemeClr val="tx1">
                  <a:lumMod val="75000"/>
                  <a:lumOff val="25000"/>
                </a:schemeClr>
              </a:solidFill>
              <a:effectLst/>
              <a:uLnTx/>
              <a:uFillTx/>
              <a:latin typeface="微软雅黑"/>
              <a:ea typeface="微软雅黑"/>
              <a:cs typeface="+mn-cs"/>
            </a:endParaRPr>
          </a:p>
        </p:txBody>
      </p:sp>
      <p:sp>
        <p:nvSpPr>
          <p:cNvPr id="24" name="文本框 23"/>
          <p:cNvSpPr txBox="1"/>
          <p:nvPr/>
        </p:nvSpPr>
        <p:spPr>
          <a:xfrm>
            <a:off x="5860001" y="2695957"/>
            <a:ext cx="5549816" cy="830997"/>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4800" b="1" dirty="0" smtClean="0">
                <a:solidFill>
                  <a:schemeClr val="bg1"/>
                </a:solidFill>
                <a:effectLst>
                  <a:outerShdw blurRad="419100" dist="38100" dir="2700000" algn="tl">
                    <a:srgbClr val="000000">
                      <a:alpha val="43137"/>
                    </a:srgbClr>
                  </a:outerShdw>
                </a:effectLst>
                <a:ea typeface="微软雅黑"/>
              </a:rPr>
              <a:t>BUSINESS</a:t>
            </a:r>
            <a:endParaRPr kumimoji="0" lang="zh-CN" altLang="en-US" sz="4800" b="1" i="0" u="none" strike="noStrike" kern="1200" cap="none" spc="0" normalizeH="0" baseline="0" noProof="0" dirty="0">
              <a:ln>
                <a:noFill/>
              </a:ln>
              <a:solidFill>
                <a:schemeClr val="bg1"/>
              </a:solidFill>
              <a:effectLst>
                <a:outerShdw blurRad="419100" dist="38100" dir="2700000" algn="tl">
                  <a:srgbClr val="000000">
                    <a:alpha val="43137"/>
                  </a:srgbClr>
                </a:outerShdw>
              </a:effectLst>
              <a:uLnTx/>
              <a:uFillTx/>
              <a:ea typeface="微软雅黑"/>
            </a:endParaRPr>
          </a:p>
        </p:txBody>
      </p:sp>
    </p:spTree>
    <p:extLst>
      <p:ext uri="{BB962C8B-B14F-4D97-AF65-F5344CB8AC3E}">
        <p14:creationId xmlns:p14="http://schemas.microsoft.com/office/powerpoint/2010/main" val="31146258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animEffect transition="in" filter="fade">
                                      <p:cBhvr>
                                        <p:cTn id="42" dur="500"/>
                                        <p:tgtEl>
                                          <p:spTgt spid="6"/>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6" grpId="0" animBg="1"/>
      <p:bldP spid="7" grpId="0" animBg="1"/>
      <p:bldP spid="8" grpId="0"/>
      <p:bldP spid="9" grpId="0"/>
      <p:bldP spid="3" grpId="0"/>
      <p:bldP spid="4"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0622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62100"/>
            <a:ext cx="1219200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1562100"/>
            <a:ext cx="3546499" cy="3924300"/>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790352" y="1562100"/>
            <a:ext cx="3124548" cy="3924300"/>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31851" y="2847022"/>
            <a:ext cx="1535998" cy="1862048"/>
          </a:xfrm>
          <a:prstGeom prst="rect">
            <a:avLst/>
          </a:prstGeom>
          <a:noFill/>
        </p:spPr>
        <p:txBody>
          <a:bodyPr wrap="none" rtlCol="0">
            <a:spAutoFit/>
          </a:bodyPr>
          <a:lstStyle/>
          <a:p>
            <a:pPr algn="ctr"/>
            <a:r>
              <a:rPr lang="en-US" altLang="zh-CN" sz="11500" dirty="0" smtClean="0">
                <a:solidFill>
                  <a:schemeClr val="bg1"/>
                </a:solidFill>
                <a:latin typeface="Impact" panose="020B0806030902050204" pitchFamily="34" charset="0"/>
              </a:rPr>
              <a:t>01</a:t>
            </a:r>
            <a:endParaRPr lang="zh-CN" altLang="en-US" sz="11500" dirty="0">
              <a:solidFill>
                <a:schemeClr val="bg1"/>
              </a:solidFill>
              <a:latin typeface="Impact" panose="020B0806030902050204" pitchFamily="34" charset="0"/>
            </a:endParaRPr>
          </a:p>
        </p:txBody>
      </p:sp>
      <p:sp>
        <p:nvSpPr>
          <p:cNvPr id="4" name="文本框 3"/>
          <p:cNvSpPr txBox="1"/>
          <p:nvPr/>
        </p:nvSpPr>
        <p:spPr>
          <a:xfrm>
            <a:off x="5105402" y="3349079"/>
            <a:ext cx="5753098" cy="1015663"/>
          </a:xfrm>
          <a:prstGeom prst="rect">
            <a:avLst/>
          </a:prstGeom>
          <a:noFill/>
        </p:spPr>
        <p:txBody>
          <a:bodyPr wrap="square" rtlCol="0">
            <a:spAutoFit/>
            <a:scene3d>
              <a:camera prst="orthographicFront"/>
              <a:lightRig rig="threePt" dir="t"/>
            </a:scene3d>
            <a:sp3d contourW="12700"/>
          </a:bodyPr>
          <a:lstStyle/>
          <a:p>
            <a:r>
              <a:rPr lang="zh-CN" altLang="en-US" sz="6000" b="1" dirty="0">
                <a:solidFill>
                  <a:schemeClr val="tx1">
                    <a:lumMod val="75000"/>
                    <a:lumOff val="25000"/>
                  </a:schemeClr>
                </a:solidFill>
                <a:latin typeface="+mj-ea"/>
                <a:ea typeface="+mj-ea"/>
              </a:rPr>
              <a:t>公司介绍</a:t>
            </a:r>
          </a:p>
        </p:txBody>
      </p:sp>
      <p:sp>
        <p:nvSpPr>
          <p:cNvPr id="5" name="文本框 4"/>
          <p:cNvSpPr txBox="1"/>
          <p:nvPr/>
        </p:nvSpPr>
        <p:spPr>
          <a:xfrm>
            <a:off x="5105402" y="4394322"/>
            <a:ext cx="615949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2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74893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9693" b="9693"/>
          <a:stretch>
            <a:fillRect/>
          </a:stretch>
        </p:blipFill>
        <p:spPr/>
      </p:pic>
      <p:sp>
        <p:nvSpPr>
          <p:cNvPr id="14" name="矩形 13"/>
          <p:cNvSpPr/>
          <p:nvPr/>
        </p:nvSpPr>
        <p:spPr>
          <a:xfrm>
            <a:off x="1244599" y="2002971"/>
            <a:ext cx="4445001" cy="3265715"/>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118681" y="2298275"/>
            <a:ext cx="329784" cy="2675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448465" y="2947308"/>
            <a:ext cx="3834735" cy="1765161"/>
            <a:chOff x="1448465" y="2947308"/>
            <a:chExt cx="3834735" cy="1765161"/>
          </a:xfrm>
        </p:grpSpPr>
        <p:cxnSp>
          <p:nvCxnSpPr>
            <p:cNvPr id="17" name="直接连接符 16"/>
            <p:cNvCxnSpPr/>
            <p:nvPr/>
          </p:nvCxnSpPr>
          <p:spPr>
            <a:xfrm>
              <a:off x="1596572" y="2947308"/>
              <a:ext cx="841829"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48465" y="3068942"/>
              <a:ext cx="3834735" cy="1643527"/>
            </a:xfrm>
            <a:prstGeom prst="rect">
              <a:avLst/>
            </a:prstGeom>
          </p:spPr>
          <p:txBody>
            <a:bodyPr wrap="square">
              <a:spAutoFit/>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400" dirty="0">
                  <a:solidFill>
                    <a:schemeClr val="tx1">
                      <a:lumMod val="50000"/>
                      <a:lumOff val="50000"/>
                    </a:schemeClr>
                  </a:solidFill>
                </a:rPr>
                <a:t>Microsoft Office PowerPoint</a:t>
              </a:r>
              <a:r>
                <a:rPr lang="zh-CN" altLang="en-US" sz="1400" dirty="0">
                  <a:solidFill>
                    <a:schemeClr val="tx1">
                      <a:lumMod val="50000"/>
                      <a:lumOff val="50000"/>
                    </a:schemeClr>
                  </a:solidFill>
                </a:rPr>
                <a:t>不仅可以创建演示文稿，还可以在互联网上召开面对面会议、远程会议或在网上给观众展示演示文稿</a:t>
              </a:r>
            </a:p>
          </p:txBody>
        </p:sp>
      </p:grpSp>
      <p:sp>
        <p:nvSpPr>
          <p:cNvPr id="19" name="矩形 18"/>
          <p:cNvSpPr/>
          <p:nvPr/>
        </p:nvSpPr>
        <p:spPr>
          <a:xfrm>
            <a:off x="1448465" y="2413616"/>
            <a:ext cx="2804222" cy="429861"/>
          </a:xfrm>
          <a:prstGeom prst="rect">
            <a:avLst/>
          </a:prstGeom>
        </p:spPr>
        <p:txBody>
          <a:bodyPr wrap="square">
            <a:spAutoFit/>
          </a:bodyPr>
          <a:lstStyle/>
          <a:p>
            <a:pPr algn="just">
              <a:lnSpc>
                <a:spcPct val="120000"/>
              </a:lnSpc>
            </a:pPr>
            <a:r>
              <a:rPr lang="zh-CN" altLang="en-US" sz="2000" b="1" dirty="0" smtClean="0">
                <a:solidFill>
                  <a:schemeClr val="tx1">
                    <a:lumMod val="65000"/>
                    <a:lumOff val="35000"/>
                  </a:schemeClr>
                </a:solidFill>
              </a:rPr>
              <a:t>关于我们公司</a:t>
            </a:r>
            <a:endParaRPr lang="zh-CN" altLang="en-US" sz="2000" b="1" dirty="0">
              <a:solidFill>
                <a:schemeClr val="tx1">
                  <a:lumMod val="65000"/>
                  <a:lumOff val="35000"/>
                </a:schemeClr>
              </a:solidFill>
            </a:endParaRPr>
          </a:p>
        </p:txBody>
      </p:sp>
      <p:sp>
        <p:nvSpPr>
          <p:cNvPr id="9" name="矩形 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68811" y="299314"/>
            <a:ext cx="9517429" cy="646331"/>
            <a:chOff x="2187969" y="280264"/>
            <a:chExt cx="9517429" cy="646331"/>
          </a:xfrm>
        </p:grpSpPr>
        <p:sp>
          <p:nvSpPr>
            <p:cNvPr id="12" name="文本框 11"/>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公司介绍</a:t>
              </a:r>
            </a:p>
          </p:txBody>
        </p:sp>
        <p:sp>
          <p:nvSpPr>
            <p:cNvPr id="16" name="文本框 15"/>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2086409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right)">
                                      <p:cBhvr>
                                        <p:cTn id="13" dur="500"/>
                                        <p:tgtEl>
                                          <p:spTgt spid="14"/>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占位符 26"/>
          <p:cNvPicPr>
            <a:picLocks noGrp="1" noChangeAspect="1"/>
          </p:cNvPicPr>
          <p:nvPr>
            <p:ph type="pic" sz="quarter" idx="10"/>
          </p:nvPr>
        </p:nvPicPr>
        <p:blipFill>
          <a:blip r:embed="rId3" cstate="print">
            <a:grayscl/>
            <a:extLst>
              <a:ext uri="{28A0092B-C50C-407E-A947-70E740481C1C}">
                <a14:useLocalDpi xmlns:a14="http://schemas.microsoft.com/office/drawing/2010/main" val="0"/>
              </a:ext>
            </a:extLst>
          </a:blip>
          <a:srcRect l="9472" r="9472"/>
          <a:stretch>
            <a:fillRect/>
          </a:stretch>
        </p:blipFill>
        <p:spPr>
          <a:xfrm>
            <a:off x="1172159" y="1802614"/>
            <a:ext cx="4846362" cy="3987786"/>
          </a:xfrm>
        </p:spPr>
      </p:pic>
      <p:pic>
        <p:nvPicPr>
          <p:cNvPr id="29" name="图片占位符 28"/>
          <p:cNvPicPr>
            <a:picLocks noGrp="1" noChangeAspect="1"/>
          </p:cNvPicPr>
          <p:nvPr>
            <p:ph type="pic" sz="quarter" idx="11"/>
          </p:nvPr>
        </p:nvPicPr>
        <p:blipFill>
          <a:blip r:embed="rId4">
            <a:grayscl/>
            <a:extLst>
              <a:ext uri="{28A0092B-C50C-407E-A947-70E740481C1C}">
                <a14:useLocalDpi xmlns:a14="http://schemas.microsoft.com/office/drawing/2010/main" val="0"/>
              </a:ext>
            </a:extLst>
          </a:blip>
          <a:srcRect t="18552" b="18552"/>
          <a:stretch>
            <a:fillRect/>
          </a:stretch>
        </p:blipFill>
        <p:spPr>
          <a:xfrm>
            <a:off x="6184495" y="1802614"/>
            <a:ext cx="4846362" cy="1907600"/>
          </a:xfrm>
        </p:spPr>
      </p:pic>
      <p:pic>
        <p:nvPicPr>
          <p:cNvPr id="31" name="图片占位符 30"/>
          <p:cNvPicPr>
            <a:picLocks noGrp="1" noChangeAspect="1"/>
          </p:cNvPicPr>
          <p:nvPr>
            <p:ph type="pic" sz="quarter" idx="12"/>
          </p:nvPr>
        </p:nvPicPr>
        <p:blipFill>
          <a:blip r:embed="rId5">
            <a:grayscl/>
            <a:extLst>
              <a:ext uri="{28A0092B-C50C-407E-A947-70E740481C1C}">
                <a14:useLocalDpi xmlns:a14="http://schemas.microsoft.com/office/drawing/2010/main" val="0"/>
              </a:ext>
            </a:extLst>
          </a:blip>
          <a:srcRect t="20483" b="20483"/>
          <a:stretch>
            <a:fillRect/>
          </a:stretch>
        </p:blipFill>
        <p:spPr>
          <a:xfrm>
            <a:off x="6184495" y="3882800"/>
            <a:ext cx="4846362" cy="1907600"/>
          </a:xfrm>
        </p:spPr>
      </p:pic>
      <p:sp>
        <p:nvSpPr>
          <p:cNvPr id="20" name="矩形 19"/>
          <p:cNvSpPr/>
          <p:nvPr/>
        </p:nvSpPr>
        <p:spPr>
          <a:xfrm>
            <a:off x="1172159" y="5325942"/>
            <a:ext cx="4846362" cy="464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184495" y="3245756"/>
            <a:ext cx="4846362" cy="4644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184495" y="5325942"/>
            <a:ext cx="4846362" cy="464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172159" y="5350724"/>
            <a:ext cx="4846362" cy="39421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公司一角</a:t>
            </a:r>
            <a:endParaRPr lang="zh-CN" altLang="en-US" b="1" dirty="0">
              <a:solidFill>
                <a:schemeClr val="bg1"/>
              </a:solidFill>
            </a:endParaRPr>
          </a:p>
        </p:txBody>
      </p:sp>
      <p:sp>
        <p:nvSpPr>
          <p:cNvPr id="33" name="矩形 32"/>
          <p:cNvSpPr/>
          <p:nvPr/>
        </p:nvSpPr>
        <p:spPr>
          <a:xfrm>
            <a:off x="6184495" y="5350724"/>
            <a:ext cx="4846362" cy="39421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办公室一角</a:t>
            </a:r>
            <a:endParaRPr lang="zh-CN" altLang="en-US" b="1" dirty="0">
              <a:solidFill>
                <a:schemeClr val="bg1"/>
              </a:solidFill>
            </a:endParaRPr>
          </a:p>
        </p:txBody>
      </p:sp>
      <p:sp>
        <p:nvSpPr>
          <p:cNvPr id="34" name="矩形 33"/>
          <p:cNvSpPr/>
          <p:nvPr/>
        </p:nvSpPr>
        <p:spPr>
          <a:xfrm>
            <a:off x="6184495" y="3265618"/>
            <a:ext cx="4846362" cy="39421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公司一角</a:t>
            </a:r>
            <a:endParaRPr lang="zh-CN" altLang="en-US" b="1" dirty="0">
              <a:solidFill>
                <a:schemeClr val="bg1"/>
              </a:solidFill>
            </a:endParaRPr>
          </a:p>
        </p:txBody>
      </p:sp>
      <p:sp>
        <p:nvSpPr>
          <p:cNvPr id="11" name="矩形 10"/>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568811" y="299314"/>
            <a:ext cx="9517429" cy="646331"/>
            <a:chOff x="2187969" y="280264"/>
            <a:chExt cx="9517429" cy="646331"/>
          </a:xfrm>
        </p:grpSpPr>
        <p:sp>
          <p:nvSpPr>
            <p:cNvPr id="14" name="文本框 13"/>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公司介绍</a:t>
              </a:r>
            </a:p>
          </p:txBody>
        </p:sp>
        <p:sp>
          <p:nvSpPr>
            <p:cNvPr id="15" name="文本框 14"/>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0808285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fltVal val="0"/>
                                          </p:val>
                                        </p:tav>
                                        <p:tav tm="100000">
                                          <p:val>
                                            <p:strVal val="#ppt_h"/>
                                          </p:val>
                                        </p:tav>
                                      </p:tavLst>
                                    </p:anim>
                                    <p:animEffect transition="in" filter="fade">
                                      <p:cBhvr>
                                        <p:cTn id="19" dur="500"/>
                                        <p:tgtEl>
                                          <p:spTgt spid="31"/>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eeb423b4-ab41-41a9-81ab-1bd849734195"/>
          <p:cNvGrpSpPr>
            <a:grpSpLocks noChangeAspect="1"/>
          </p:cNvGrpSpPr>
          <p:nvPr/>
        </p:nvGrpSpPr>
        <p:grpSpPr>
          <a:xfrm>
            <a:off x="941310" y="1651080"/>
            <a:ext cx="9610180" cy="3033790"/>
            <a:chOff x="1826578" y="2024844"/>
            <a:chExt cx="7959724" cy="2512767"/>
          </a:xfrm>
        </p:grpSpPr>
        <p:grpSp>
          <p:nvGrpSpPr>
            <p:cNvPr id="4" name="组合 3"/>
            <p:cNvGrpSpPr/>
            <p:nvPr/>
          </p:nvGrpSpPr>
          <p:grpSpPr>
            <a:xfrm>
              <a:off x="1991544" y="2024844"/>
              <a:ext cx="7212748" cy="2301983"/>
              <a:chOff x="1489209" y="1737350"/>
              <a:chExt cx="6195767" cy="1977409"/>
            </a:xfrm>
          </p:grpSpPr>
          <p:grpSp>
            <p:nvGrpSpPr>
              <p:cNvPr id="19" name="组合 18"/>
              <p:cNvGrpSpPr/>
              <p:nvPr/>
            </p:nvGrpSpPr>
            <p:grpSpPr>
              <a:xfrm>
                <a:off x="1489209" y="2543492"/>
                <a:ext cx="2106649" cy="1171265"/>
                <a:chOff x="0" y="0"/>
                <a:chExt cx="5617729" cy="3123370"/>
              </a:xfrm>
            </p:grpSpPr>
            <p:sp>
              <p:nvSpPr>
                <p:cNvPr id="40" name="矩形 39"/>
                <p:cNvSpPr/>
                <p:nvPr/>
              </p:nvSpPr>
              <p:spPr>
                <a:xfrm>
                  <a:off x="771670" y="216467"/>
                  <a:ext cx="4074388" cy="2588219"/>
                </a:xfrm>
                <a:prstGeom prst="rect">
                  <a:avLst/>
                </a:prstGeom>
                <a:solidFill>
                  <a:schemeClr val="accent2"/>
                </a:solidFill>
                <a:ln>
                  <a:noFill/>
                </a:ln>
              </p:spPr>
              <p:txBody>
                <a:bodyPr anchor="ctr"/>
                <a:lstStyle/>
                <a:p>
                  <a:pPr algn="ctr"/>
                  <a:endParaRPr/>
                </a:p>
              </p:txBody>
            </p:sp>
            <p:sp>
              <p:nvSpPr>
                <p:cNvPr id="41" name="任意多边形: 形状 40"/>
                <p:cNvSpPr/>
                <p:nvPr/>
              </p:nvSpPr>
              <p:spPr>
                <a:xfrm>
                  <a:off x="0" y="0"/>
                  <a:ext cx="5617729" cy="3123370"/>
                </a:xfrm>
                <a:custGeom>
                  <a:avLst/>
                  <a:gdLst/>
                  <a:ahLst/>
                  <a:cxnLst/>
                  <a:rect l="0" t="0" r="0" b="0"/>
                  <a:pathLst>
                    <a:path w="120000" h="120000" extrusionOk="0">
                      <a:moveTo>
                        <a:pt x="14783" y="0"/>
                      </a:moveTo>
                      <a:cubicBezTo>
                        <a:pt x="13022" y="0"/>
                        <a:pt x="11583" y="2588"/>
                        <a:pt x="11583" y="5755"/>
                      </a:cubicBezTo>
                      <a:lnTo>
                        <a:pt x="11583" y="113622"/>
                      </a:lnTo>
                      <a:lnTo>
                        <a:pt x="108511" y="113622"/>
                      </a:lnTo>
                      <a:lnTo>
                        <a:pt x="108511" y="5755"/>
                      </a:lnTo>
                      <a:cubicBezTo>
                        <a:pt x="108511" y="2588"/>
                        <a:pt x="107072" y="0"/>
                        <a:pt x="105311" y="0"/>
                      </a:cubicBezTo>
                      <a:lnTo>
                        <a:pt x="14783" y="0"/>
                      </a:lnTo>
                      <a:close/>
                      <a:moveTo>
                        <a:pt x="16500" y="7911"/>
                      </a:moveTo>
                      <a:lnTo>
                        <a:pt x="103666" y="7911"/>
                      </a:lnTo>
                      <a:cubicBezTo>
                        <a:pt x="103666" y="7911"/>
                        <a:pt x="103666" y="107411"/>
                        <a:pt x="103666" y="107411"/>
                      </a:cubicBezTo>
                      <a:lnTo>
                        <a:pt x="103666" y="108333"/>
                      </a:lnTo>
                      <a:lnTo>
                        <a:pt x="16500" y="108333"/>
                      </a:lnTo>
                      <a:lnTo>
                        <a:pt x="16500" y="107411"/>
                      </a:lnTo>
                      <a:lnTo>
                        <a:pt x="16500" y="7911"/>
                      </a:lnTo>
                      <a:close/>
                      <a:moveTo>
                        <a:pt x="50088" y="113638"/>
                      </a:moveTo>
                      <a:lnTo>
                        <a:pt x="138" y="113661"/>
                      </a:lnTo>
                      <a:cubicBezTo>
                        <a:pt x="61" y="113661"/>
                        <a:pt x="0" y="113777"/>
                        <a:pt x="0" y="113911"/>
                      </a:cubicBezTo>
                      <a:lnTo>
                        <a:pt x="0" y="117000"/>
                      </a:lnTo>
                      <a:cubicBezTo>
                        <a:pt x="0" y="117138"/>
                        <a:pt x="83" y="117355"/>
                        <a:pt x="83" y="117355"/>
                      </a:cubicBezTo>
                      <a:cubicBezTo>
                        <a:pt x="83" y="117355"/>
                        <a:pt x="1444" y="120000"/>
                        <a:pt x="5594" y="120000"/>
                      </a:cubicBezTo>
                      <a:lnTo>
                        <a:pt x="114405" y="120000"/>
                      </a:lnTo>
                      <a:cubicBezTo>
                        <a:pt x="118550" y="120000"/>
                        <a:pt x="119916" y="117355"/>
                        <a:pt x="119916" y="117355"/>
                      </a:cubicBezTo>
                      <a:cubicBezTo>
                        <a:pt x="119966" y="117261"/>
                        <a:pt x="120000" y="117138"/>
                        <a:pt x="120000" y="117000"/>
                      </a:cubicBezTo>
                      <a:cubicBezTo>
                        <a:pt x="120000" y="117000"/>
                        <a:pt x="120000" y="113911"/>
                        <a:pt x="120000" y="113911"/>
                      </a:cubicBezTo>
                      <a:cubicBezTo>
                        <a:pt x="120000" y="113777"/>
                        <a:pt x="119938" y="113661"/>
                        <a:pt x="119861" y="113661"/>
                      </a:cubicBezTo>
                      <a:lnTo>
                        <a:pt x="69911" y="113638"/>
                      </a:lnTo>
                      <a:cubicBezTo>
                        <a:pt x="69755" y="115050"/>
                        <a:pt x="69061" y="116111"/>
                        <a:pt x="68233" y="116111"/>
                      </a:cubicBezTo>
                      <a:lnTo>
                        <a:pt x="51766" y="116111"/>
                      </a:lnTo>
                      <a:cubicBezTo>
                        <a:pt x="50933" y="116111"/>
                        <a:pt x="50244" y="115050"/>
                        <a:pt x="50088" y="113638"/>
                      </a:cubicBezTo>
                      <a:close/>
                    </a:path>
                  </a:pathLst>
                </a:custGeom>
                <a:noFill/>
                <a:ln w="19050" cap="flat" cmpd="sng">
                  <a:solidFill>
                    <a:schemeClr val="bg1">
                      <a:lumMod val="75000"/>
                    </a:schemeClr>
                  </a:solidFill>
                  <a:prstDash val="solid"/>
                  <a:miter/>
                  <a:headEnd type="none" w="med" len="med"/>
                  <a:tailEnd type="none" w="med" len="med"/>
                </a:ln>
              </p:spPr>
              <p:txBody>
                <a:bodyPr anchor="ctr"/>
                <a:lstStyle/>
                <a:p>
                  <a:pPr algn="ctr"/>
                  <a:endParaRPr/>
                </a:p>
              </p:txBody>
            </p:sp>
          </p:grpSp>
          <p:grpSp>
            <p:nvGrpSpPr>
              <p:cNvPr id="20" name="组合 19"/>
              <p:cNvGrpSpPr/>
              <p:nvPr/>
            </p:nvGrpSpPr>
            <p:grpSpPr>
              <a:xfrm>
                <a:off x="6048192" y="2289477"/>
                <a:ext cx="1011402" cy="1425279"/>
                <a:chOff x="0" y="0"/>
                <a:chExt cx="2697068" cy="3800743"/>
              </a:xfrm>
            </p:grpSpPr>
            <p:sp>
              <p:nvSpPr>
                <p:cNvPr id="38" name="矩形 37"/>
                <p:cNvSpPr/>
                <p:nvPr/>
              </p:nvSpPr>
              <p:spPr>
                <a:xfrm>
                  <a:off x="158264" y="324666"/>
                  <a:ext cx="2380493" cy="3151384"/>
                </a:xfrm>
                <a:prstGeom prst="rect">
                  <a:avLst/>
                </a:prstGeom>
                <a:solidFill>
                  <a:schemeClr val="accent2"/>
                </a:solidFill>
                <a:ln>
                  <a:noFill/>
                </a:ln>
              </p:spPr>
              <p:txBody>
                <a:bodyPr anchor="ctr"/>
                <a:lstStyle/>
                <a:p>
                  <a:pPr algn="ctr"/>
                  <a:endParaRPr/>
                </a:p>
              </p:txBody>
            </p:sp>
            <p:sp>
              <p:nvSpPr>
                <p:cNvPr id="39" name="任意多边形: 形状 38"/>
                <p:cNvSpPr/>
                <p:nvPr/>
              </p:nvSpPr>
              <p:spPr>
                <a:xfrm>
                  <a:off x="0" y="0"/>
                  <a:ext cx="2697068" cy="3800743"/>
                </a:xfrm>
                <a:custGeom>
                  <a:avLst/>
                  <a:gdLst/>
                  <a:ahLst/>
                  <a:cxnLst/>
                  <a:rect l="0" t="0" r="0" b="0"/>
                  <a:pathLst>
                    <a:path w="120000" h="120000" extrusionOk="0">
                      <a:moveTo>
                        <a:pt x="7172" y="0"/>
                      </a:moveTo>
                      <a:cubicBezTo>
                        <a:pt x="3211" y="0"/>
                        <a:pt x="0" y="2272"/>
                        <a:pt x="0" y="5083"/>
                      </a:cubicBezTo>
                      <a:lnTo>
                        <a:pt x="0" y="114916"/>
                      </a:lnTo>
                      <a:cubicBezTo>
                        <a:pt x="0" y="117727"/>
                        <a:pt x="3211" y="120000"/>
                        <a:pt x="7172" y="120000"/>
                      </a:cubicBezTo>
                      <a:lnTo>
                        <a:pt x="112827" y="120000"/>
                      </a:lnTo>
                      <a:cubicBezTo>
                        <a:pt x="116788" y="120000"/>
                        <a:pt x="120000" y="117727"/>
                        <a:pt x="120000" y="114916"/>
                      </a:cubicBezTo>
                      <a:lnTo>
                        <a:pt x="120000" y="5083"/>
                      </a:lnTo>
                      <a:cubicBezTo>
                        <a:pt x="120000" y="2272"/>
                        <a:pt x="116788" y="0"/>
                        <a:pt x="112827" y="0"/>
                      </a:cubicBezTo>
                      <a:lnTo>
                        <a:pt x="7172" y="0"/>
                      </a:lnTo>
                      <a:close/>
                      <a:moveTo>
                        <a:pt x="60000" y="4577"/>
                      </a:moveTo>
                      <a:cubicBezTo>
                        <a:pt x="60355" y="4577"/>
                        <a:pt x="60711" y="4677"/>
                        <a:pt x="60983" y="4872"/>
                      </a:cubicBezTo>
                      <a:cubicBezTo>
                        <a:pt x="61533" y="5261"/>
                        <a:pt x="61533" y="5883"/>
                        <a:pt x="60983" y="6272"/>
                      </a:cubicBezTo>
                      <a:cubicBezTo>
                        <a:pt x="60438" y="6661"/>
                        <a:pt x="59550" y="6661"/>
                        <a:pt x="59005" y="6272"/>
                      </a:cubicBezTo>
                      <a:cubicBezTo>
                        <a:pt x="58461" y="5883"/>
                        <a:pt x="58461" y="5261"/>
                        <a:pt x="59005" y="4872"/>
                      </a:cubicBezTo>
                      <a:cubicBezTo>
                        <a:pt x="59277" y="4677"/>
                        <a:pt x="59644" y="4577"/>
                        <a:pt x="60000" y="4577"/>
                      </a:cubicBezTo>
                      <a:close/>
                      <a:moveTo>
                        <a:pt x="55822" y="4938"/>
                      </a:moveTo>
                      <a:cubicBezTo>
                        <a:pt x="56050" y="4938"/>
                        <a:pt x="56277" y="5000"/>
                        <a:pt x="56450" y="5122"/>
                      </a:cubicBezTo>
                      <a:cubicBezTo>
                        <a:pt x="56805" y="5372"/>
                        <a:pt x="56805" y="5772"/>
                        <a:pt x="56450" y="6022"/>
                      </a:cubicBezTo>
                      <a:cubicBezTo>
                        <a:pt x="56100" y="6266"/>
                        <a:pt x="55538" y="6266"/>
                        <a:pt x="55188" y="6022"/>
                      </a:cubicBezTo>
                      <a:cubicBezTo>
                        <a:pt x="54838" y="5772"/>
                        <a:pt x="54838" y="5372"/>
                        <a:pt x="55188" y="5122"/>
                      </a:cubicBezTo>
                      <a:cubicBezTo>
                        <a:pt x="55366" y="5000"/>
                        <a:pt x="55588" y="4938"/>
                        <a:pt x="55822" y="4938"/>
                      </a:cubicBezTo>
                      <a:close/>
                      <a:moveTo>
                        <a:pt x="7044" y="10250"/>
                      </a:moveTo>
                      <a:lnTo>
                        <a:pt x="112955" y="10250"/>
                      </a:lnTo>
                      <a:lnTo>
                        <a:pt x="112955" y="109744"/>
                      </a:lnTo>
                      <a:lnTo>
                        <a:pt x="7044" y="109744"/>
                      </a:lnTo>
                      <a:lnTo>
                        <a:pt x="7044" y="10250"/>
                      </a:lnTo>
                      <a:close/>
                      <a:moveTo>
                        <a:pt x="60000" y="111505"/>
                      </a:moveTo>
                      <a:cubicBezTo>
                        <a:pt x="61150" y="111505"/>
                        <a:pt x="62294" y="111816"/>
                        <a:pt x="63166" y="112438"/>
                      </a:cubicBezTo>
                      <a:cubicBezTo>
                        <a:pt x="64922" y="113677"/>
                        <a:pt x="64922" y="115694"/>
                        <a:pt x="63166" y="116938"/>
                      </a:cubicBezTo>
                      <a:cubicBezTo>
                        <a:pt x="61416" y="118183"/>
                        <a:pt x="58577" y="118183"/>
                        <a:pt x="56822" y="116938"/>
                      </a:cubicBezTo>
                      <a:cubicBezTo>
                        <a:pt x="55072" y="115694"/>
                        <a:pt x="55072" y="113677"/>
                        <a:pt x="56822" y="112438"/>
                      </a:cubicBezTo>
                      <a:cubicBezTo>
                        <a:pt x="57700" y="111816"/>
                        <a:pt x="58850" y="111505"/>
                        <a:pt x="60000" y="111505"/>
                      </a:cubicBezTo>
                      <a:close/>
                      <a:moveTo>
                        <a:pt x="58594" y="113694"/>
                      </a:moveTo>
                      <a:lnTo>
                        <a:pt x="58594" y="115683"/>
                      </a:lnTo>
                      <a:lnTo>
                        <a:pt x="61405" y="115683"/>
                      </a:lnTo>
                      <a:lnTo>
                        <a:pt x="61405" y="113694"/>
                      </a:lnTo>
                      <a:lnTo>
                        <a:pt x="58594" y="113694"/>
                      </a:lnTo>
                      <a:close/>
                    </a:path>
                  </a:pathLst>
                </a:custGeom>
                <a:noFill/>
                <a:ln w="19050" cap="flat" cmpd="sng">
                  <a:solidFill>
                    <a:schemeClr val="bg1">
                      <a:lumMod val="75000"/>
                    </a:schemeClr>
                  </a:solidFill>
                  <a:prstDash val="solid"/>
                  <a:miter/>
                  <a:headEnd type="none" w="med" len="med"/>
                  <a:tailEnd type="none" w="med" len="med"/>
                </a:ln>
              </p:spPr>
              <p:txBody>
                <a:bodyPr anchor="ctr"/>
                <a:lstStyle/>
                <a:p>
                  <a:pPr algn="ctr"/>
                  <a:endParaRPr/>
                </a:p>
              </p:txBody>
            </p:sp>
          </p:grpSp>
          <p:grpSp>
            <p:nvGrpSpPr>
              <p:cNvPr id="21" name="组合 20"/>
              <p:cNvGrpSpPr/>
              <p:nvPr/>
            </p:nvGrpSpPr>
            <p:grpSpPr>
              <a:xfrm>
                <a:off x="7146227" y="2657877"/>
                <a:ext cx="538749" cy="1056880"/>
                <a:chOff x="0" y="0"/>
                <a:chExt cx="1436663" cy="2818342"/>
              </a:xfrm>
            </p:grpSpPr>
            <p:sp>
              <p:nvSpPr>
                <p:cNvPr id="36" name="矩形 35"/>
                <p:cNvSpPr/>
                <p:nvPr/>
              </p:nvSpPr>
              <p:spPr>
                <a:xfrm>
                  <a:off x="108854" y="458402"/>
                  <a:ext cx="1237222" cy="1848842"/>
                </a:xfrm>
                <a:prstGeom prst="rect">
                  <a:avLst/>
                </a:prstGeom>
                <a:solidFill>
                  <a:schemeClr val="accent1"/>
                </a:solidFill>
                <a:ln>
                  <a:noFill/>
                </a:ln>
              </p:spPr>
              <p:txBody>
                <a:bodyPr anchor="ctr"/>
                <a:lstStyle/>
                <a:p>
                  <a:pPr algn="ctr"/>
                  <a:endParaRPr/>
                </a:p>
              </p:txBody>
            </p:sp>
            <p:sp>
              <p:nvSpPr>
                <p:cNvPr id="37" name="任意多边形: 形状 36"/>
                <p:cNvSpPr/>
                <p:nvPr/>
              </p:nvSpPr>
              <p:spPr>
                <a:xfrm>
                  <a:off x="0" y="0"/>
                  <a:ext cx="1436663" cy="2818342"/>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9050" cap="flat" cmpd="sng">
                  <a:solidFill>
                    <a:schemeClr val="bg1">
                      <a:lumMod val="75000"/>
                    </a:schemeClr>
                  </a:solidFill>
                  <a:prstDash val="solid"/>
                  <a:miter/>
                  <a:headEnd type="none" w="med" len="med"/>
                  <a:tailEnd type="none" w="med" len="med"/>
                </a:ln>
              </p:spPr>
              <p:txBody>
                <a:bodyPr anchor="ctr"/>
                <a:lstStyle/>
                <a:p>
                  <a:pPr algn="ctr"/>
                  <a:endParaRPr/>
                </a:p>
              </p:txBody>
            </p:sp>
          </p:grpSp>
          <p:grpSp>
            <p:nvGrpSpPr>
              <p:cNvPr id="22" name="组合 21"/>
              <p:cNvGrpSpPr/>
              <p:nvPr/>
            </p:nvGrpSpPr>
            <p:grpSpPr>
              <a:xfrm>
                <a:off x="3477851" y="1737350"/>
                <a:ext cx="2485183" cy="1977409"/>
                <a:chOff x="0" y="0"/>
                <a:chExt cx="6627157" cy="5273085"/>
              </a:xfrm>
            </p:grpSpPr>
            <p:sp>
              <p:nvSpPr>
                <p:cNvPr id="34" name="矩形 33"/>
                <p:cNvSpPr/>
                <p:nvPr/>
              </p:nvSpPr>
              <p:spPr>
                <a:xfrm>
                  <a:off x="262483" y="278764"/>
                  <a:ext cx="6087153" cy="3725690"/>
                </a:xfrm>
                <a:prstGeom prst="rect">
                  <a:avLst/>
                </a:prstGeom>
                <a:solidFill>
                  <a:schemeClr val="accent1"/>
                </a:solidFill>
                <a:ln>
                  <a:noFill/>
                </a:ln>
              </p:spPr>
              <p:txBody>
                <a:bodyPr anchor="ctr"/>
                <a:lstStyle/>
                <a:p>
                  <a:pPr algn="ctr"/>
                  <a:endParaRPr/>
                </a:p>
              </p:txBody>
            </p:sp>
            <p:sp>
              <p:nvSpPr>
                <p:cNvPr id="35" name="任意多边形: 形状 34"/>
                <p:cNvSpPr/>
                <p:nvPr/>
              </p:nvSpPr>
              <p:spPr>
                <a:xfrm>
                  <a:off x="0" y="0"/>
                  <a:ext cx="6627157" cy="5273085"/>
                </a:xfrm>
                <a:custGeom>
                  <a:avLst/>
                  <a:gdLst/>
                  <a:ahLst/>
                  <a:cxnLst/>
                  <a:rect l="0" t="0" r="0" b="0"/>
                  <a:pathLst>
                    <a:path w="120000" h="120000" extrusionOk="0">
                      <a:moveTo>
                        <a:pt x="2705" y="0"/>
                      </a:moveTo>
                      <a:cubicBezTo>
                        <a:pt x="1211" y="0"/>
                        <a:pt x="0" y="1522"/>
                        <a:pt x="0" y="3400"/>
                      </a:cubicBezTo>
                      <a:lnTo>
                        <a:pt x="0" y="100277"/>
                      </a:lnTo>
                      <a:cubicBezTo>
                        <a:pt x="0" y="102150"/>
                        <a:pt x="1211" y="103677"/>
                        <a:pt x="2705" y="103677"/>
                      </a:cubicBezTo>
                      <a:lnTo>
                        <a:pt x="48083" y="103677"/>
                      </a:lnTo>
                      <a:lnTo>
                        <a:pt x="71916" y="103677"/>
                      </a:lnTo>
                      <a:lnTo>
                        <a:pt x="117294" y="103677"/>
                      </a:lnTo>
                      <a:cubicBezTo>
                        <a:pt x="118783" y="103677"/>
                        <a:pt x="120000" y="102150"/>
                        <a:pt x="120000" y="100277"/>
                      </a:cubicBezTo>
                      <a:lnTo>
                        <a:pt x="120000" y="3400"/>
                      </a:lnTo>
                      <a:cubicBezTo>
                        <a:pt x="120000" y="1522"/>
                        <a:pt x="118783" y="0"/>
                        <a:pt x="117294" y="0"/>
                      </a:cubicBezTo>
                      <a:lnTo>
                        <a:pt x="2705" y="0"/>
                      </a:lnTo>
                      <a:close/>
                      <a:moveTo>
                        <a:pt x="4944" y="6516"/>
                      </a:moveTo>
                      <a:lnTo>
                        <a:pt x="115055" y="6516"/>
                      </a:lnTo>
                      <a:lnTo>
                        <a:pt x="115055" y="90966"/>
                      </a:lnTo>
                      <a:lnTo>
                        <a:pt x="4944" y="90966"/>
                      </a:lnTo>
                      <a:lnTo>
                        <a:pt x="4944" y="6516"/>
                      </a:lnTo>
                      <a:close/>
                      <a:moveTo>
                        <a:pt x="47722" y="103688"/>
                      </a:moveTo>
                      <a:cubicBezTo>
                        <a:pt x="47522" y="106800"/>
                        <a:pt x="47477" y="113172"/>
                        <a:pt x="47327" y="114777"/>
                      </a:cubicBezTo>
                      <a:cubicBezTo>
                        <a:pt x="47133" y="116933"/>
                        <a:pt x="46650" y="117538"/>
                        <a:pt x="45455" y="117938"/>
                      </a:cubicBezTo>
                      <a:cubicBezTo>
                        <a:pt x="44466" y="118272"/>
                        <a:pt x="43122" y="118650"/>
                        <a:pt x="42566" y="118827"/>
                      </a:cubicBezTo>
                      <a:cubicBezTo>
                        <a:pt x="42005" y="119011"/>
                        <a:pt x="41833" y="119133"/>
                        <a:pt x="41833" y="119272"/>
                      </a:cubicBezTo>
                      <a:cubicBezTo>
                        <a:pt x="41833" y="119272"/>
                        <a:pt x="41833" y="119277"/>
                        <a:pt x="41833" y="119294"/>
                      </a:cubicBezTo>
                      <a:cubicBezTo>
                        <a:pt x="41833" y="119300"/>
                        <a:pt x="41833" y="119305"/>
                        <a:pt x="41833" y="119316"/>
                      </a:cubicBezTo>
                      <a:cubicBezTo>
                        <a:pt x="41861" y="119500"/>
                        <a:pt x="45044" y="120000"/>
                        <a:pt x="46594" y="120000"/>
                      </a:cubicBezTo>
                      <a:lnTo>
                        <a:pt x="73516" y="120000"/>
                      </a:lnTo>
                      <a:cubicBezTo>
                        <a:pt x="75072" y="120000"/>
                        <a:pt x="78255" y="119500"/>
                        <a:pt x="78277" y="119316"/>
                      </a:cubicBezTo>
                      <a:cubicBezTo>
                        <a:pt x="78283" y="119305"/>
                        <a:pt x="78277" y="119300"/>
                        <a:pt x="78277" y="119294"/>
                      </a:cubicBezTo>
                      <a:cubicBezTo>
                        <a:pt x="78283" y="119277"/>
                        <a:pt x="78283" y="119272"/>
                        <a:pt x="78283" y="119272"/>
                      </a:cubicBezTo>
                      <a:cubicBezTo>
                        <a:pt x="78283" y="119133"/>
                        <a:pt x="78105" y="119011"/>
                        <a:pt x="77544" y="118827"/>
                      </a:cubicBezTo>
                      <a:cubicBezTo>
                        <a:pt x="76988" y="118650"/>
                        <a:pt x="75644" y="118272"/>
                        <a:pt x="74655" y="117938"/>
                      </a:cubicBezTo>
                      <a:cubicBezTo>
                        <a:pt x="73461" y="117538"/>
                        <a:pt x="72977" y="116933"/>
                        <a:pt x="72783" y="114777"/>
                      </a:cubicBezTo>
                      <a:cubicBezTo>
                        <a:pt x="72633" y="113172"/>
                        <a:pt x="72594" y="106800"/>
                        <a:pt x="72388" y="103688"/>
                      </a:cubicBezTo>
                      <a:lnTo>
                        <a:pt x="47722" y="103688"/>
                      </a:lnTo>
                      <a:close/>
                    </a:path>
                  </a:pathLst>
                </a:custGeom>
                <a:noFill/>
                <a:ln w="19050" cap="flat" cmpd="sng">
                  <a:solidFill>
                    <a:schemeClr val="bg1">
                      <a:lumMod val="75000"/>
                    </a:schemeClr>
                  </a:solidFill>
                  <a:prstDash val="solid"/>
                  <a:miter/>
                  <a:headEnd type="none" w="med" len="med"/>
                  <a:tailEnd type="none" w="med" len="med"/>
                </a:ln>
              </p:spPr>
              <p:txBody>
                <a:bodyPr anchor="ctr"/>
                <a:lstStyle/>
                <a:p>
                  <a:pPr algn="ctr"/>
                  <a:endParaRPr/>
                </a:p>
              </p:txBody>
            </p:sp>
          </p:grpSp>
          <p:sp>
            <p:nvSpPr>
              <p:cNvPr id="23" name="文本框 6"/>
              <p:cNvSpPr txBox="1"/>
              <p:nvPr/>
            </p:nvSpPr>
            <p:spPr>
              <a:xfrm>
                <a:off x="4318298" y="2569642"/>
                <a:ext cx="819239" cy="405200"/>
              </a:xfrm>
              <a:prstGeom prst="rect">
                <a:avLst/>
              </a:prstGeom>
              <a:noFill/>
              <a:ln>
                <a:noFill/>
              </a:ln>
            </p:spPr>
            <p:txBody>
              <a:bodyPr lIns="0" tIns="0" rIns="0" bIns="0" anchor="t" anchorCtr="0">
                <a:normAutofit/>
              </a:bodyPr>
              <a:lstStyle/>
              <a:p>
                <a:pPr marL="0" marR="0" lvl="0" indent="0" algn="ctr" rtl="0">
                  <a:buSzPct val="25000"/>
                  <a:buNone/>
                </a:pPr>
                <a:r>
                  <a:rPr lang="en-US" sz="2800" b="0" i="0" u="none" strike="noStrike" cap="none" baseline="0">
                    <a:solidFill>
                      <a:schemeClr val="lt1"/>
                    </a:solidFill>
                    <a:latin typeface="Impact" panose="020B0806030902050204" pitchFamily="34" charset="0"/>
                  </a:rPr>
                  <a:t>33%</a:t>
                </a:r>
              </a:p>
            </p:txBody>
          </p:sp>
          <p:sp>
            <p:nvSpPr>
              <p:cNvPr id="24" name="文本框 7"/>
              <p:cNvSpPr txBox="1"/>
              <p:nvPr/>
            </p:nvSpPr>
            <p:spPr>
              <a:xfrm>
                <a:off x="2162947" y="2874951"/>
                <a:ext cx="819239" cy="405200"/>
              </a:xfrm>
              <a:prstGeom prst="rect">
                <a:avLst/>
              </a:prstGeom>
              <a:noFill/>
              <a:ln>
                <a:noFill/>
              </a:ln>
            </p:spPr>
            <p:txBody>
              <a:bodyPr lIns="0" tIns="0" rIns="0" bIns="0" anchor="t" anchorCtr="0">
                <a:normAutofit/>
              </a:bodyPr>
              <a:lstStyle/>
              <a:p>
                <a:pPr marL="0" marR="0" lvl="0" indent="0" algn="ctr" rtl="0">
                  <a:buSzPct val="25000"/>
                  <a:buNone/>
                </a:pPr>
                <a:r>
                  <a:rPr lang="en-US" sz="2800" b="0" i="0" u="none" strike="noStrike" cap="none" baseline="0">
                    <a:solidFill>
                      <a:schemeClr val="lt1"/>
                    </a:solidFill>
                    <a:latin typeface="Impact" panose="020B0806030902050204" pitchFamily="34" charset="0"/>
                  </a:rPr>
                  <a:t>25%</a:t>
                </a:r>
              </a:p>
            </p:txBody>
          </p:sp>
          <p:sp>
            <p:nvSpPr>
              <p:cNvPr id="25" name="文本框 8"/>
              <p:cNvSpPr txBox="1"/>
              <p:nvPr/>
            </p:nvSpPr>
            <p:spPr>
              <a:xfrm>
                <a:off x="6160310" y="2793528"/>
                <a:ext cx="819239" cy="405200"/>
              </a:xfrm>
              <a:prstGeom prst="rect">
                <a:avLst/>
              </a:prstGeom>
              <a:noFill/>
              <a:ln>
                <a:noFill/>
              </a:ln>
            </p:spPr>
            <p:txBody>
              <a:bodyPr lIns="0" tIns="0" rIns="0" bIns="0" anchor="t" anchorCtr="0">
                <a:normAutofit/>
              </a:bodyPr>
              <a:lstStyle/>
              <a:p>
                <a:pPr marL="0" marR="0" lvl="0" indent="0" algn="ctr" rtl="0">
                  <a:buSzPct val="25000"/>
                  <a:buNone/>
                </a:pPr>
                <a:r>
                  <a:rPr lang="en-US" sz="2800" b="0" i="0" u="none" strike="noStrike" cap="none" baseline="0">
                    <a:solidFill>
                      <a:schemeClr val="lt1"/>
                    </a:solidFill>
                    <a:latin typeface="Impact" panose="020B0806030902050204" pitchFamily="34" charset="0"/>
                  </a:rPr>
                  <a:t>18%</a:t>
                </a:r>
              </a:p>
            </p:txBody>
          </p:sp>
          <p:sp>
            <p:nvSpPr>
              <p:cNvPr id="26" name="文本框 9"/>
              <p:cNvSpPr txBox="1"/>
              <p:nvPr/>
            </p:nvSpPr>
            <p:spPr>
              <a:xfrm>
                <a:off x="7197097" y="3040843"/>
                <a:ext cx="436481" cy="288336"/>
              </a:xfrm>
              <a:prstGeom prst="rect">
                <a:avLst/>
              </a:prstGeom>
              <a:noFill/>
              <a:ln>
                <a:noFill/>
              </a:ln>
            </p:spPr>
            <p:txBody>
              <a:bodyPr lIns="0" tIns="0" rIns="0" bIns="0" anchor="t" anchorCtr="0">
                <a:normAutofit/>
              </a:bodyPr>
              <a:lstStyle/>
              <a:p>
                <a:pPr marL="0" marR="0" lvl="0" indent="0" algn="ctr" rtl="0">
                  <a:buSzPct val="25000"/>
                  <a:buNone/>
                </a:pPr>
                <a:r>
                  <a:rPr lang="en-US" sz="1350" b="0" i="0" u="none" strike="noStrike" cap="none" baseline="0">
                    <a:solidFill>
                      <a:schemeClr val="lt1"/>
                    </a:solidFill>
                    <a:latin typeface="Impact" panose="020B0806030902050204" pitchFamily="34" charset="0"/>
                  </a:rPr>
                  <a:t>66%</a:t>
                </a:r>
              </a:p>
            </p:txBody>
          </p:sp>
          <p:grpSp>
            <p:nvGrpSpPr>
              <p:cNvPr id="27" name="组合 26"/>
              <p:cNvGrpSpPr/>
              <p:nvPr/>
            </p:nvGrpSpPr>
            <p:grpSpPr>
              <a:xfrm>
                <a:off x="4394985" y="2052913"/>
                <a:ext cx="529798" cy="447402"/>
                <a:chOff x="4154760" y="503293"/>
                <a:chExt cx="856553" cy="723335"/>
              </a:xfrm>
            </p:grpSpPr>
            <p:sp>
              <p:nvSpPr>
                <p:cNvPr id="28" name="任意多边形: 形状 27"/>
                <p:cNvSpPr/>
                <p:nvPr/>
              </p:nvSpPr>
              <p:spPr>
                <a:xfrm>
                  <a:off x="4210176" y="1016045"/>
                  <a:ext cx="118590" cy="210583"/>
                </a:xfrm>
                <a:custGeom>
                  <a:avLst/>
                  <a:gdLst/>
                  <a:ahLst/>
                  <a:cxnLst/>
                  <a:rect l="0" t="0" r="0" b="0"/>
                  <a:pathLst>
                    <a:path w="120000" h="120000" extrusionOk="0">
                      <a:moveTo>
                        <a:pt x="0" y="64631"/>
                      </a:moveTo>
                      <a:lnTo>
                        <a:pt x="120000" y="0"/>
                      </a:lnTo>
                      <a:lnTo>
                        <a:pt x="120000" y="119999"/>
                      </a:lnTo>
                      <a:lnTo>
                        <a:pt x="0" y="119999"/>
                      </a:lnTo>
                      <a:lnTo>
                        <a:pt x="0" y="64631"/>
                      </a:lnTo>
                      <a:close/>
                    </a:path>
                  </a:pathLst>
                </a:custGeom>
                <a:noFill/>
                <a:ln w="12700" cap="sq" cmpd="sng">
                  <a:solidFill>
                    <a:schemeClr val="lt1"/>
                  </a:solidFill>
                  <a:prstDash val="solid"/>
                  <a:miter/>
                  <a:headEnd type="none" w="med" len="med"/>
                  <a:tailEnd type="none" w="med" len="med"/>
                </a:ln>
              </p:spPr>
              <p:txBody>
                <a:bodyPr anchor="ctr"/>
                <a:lstStyle/>
                <a:p>
                  <a:pPr algn="ctr"/>
                  <a:endParaRPr/>
                </a:p>
              </p:txBody>
            </p:sp>
            <p:sp>
              <p:nvSpPr>
                <p:cNvPr id="29" name="任意多边形: 形状 28"/>
                <p:cNvSpPr/>
                <p:nvPr/>
              </p:nvSpPr>
              <p:spPr>
                <a:xfrm>
                  <a:off x="4371992" y="854783"/>
                  <a:ext cx="118590" cy="371845"/>
                </a:xfrm>
                <a:custGeom>
                  <a:avLst/>
                  <a:gdLst/>
                  <a:ahLst/>
                  <a:cxnLst/>
                  <a:rect l="0" t="0" r="0" b="0"/>
                  <a:pathLst>
                    <a:path w="120000" h="120000" extrusionOk="0">
                      <a:moveTo>
                        <a:pt x="0" y="40536"/>
                      </a:moveTo>
                      <a:lnTo>
                        <a:pt x="120000" y="0"/>
                      </a:lnTo>
                      <a:lnTo>
                        <a:pt x="120000" y="120000"/>
                      </a:lnTo>
                      <a:lnTo>
                        <a:pt x="0" y="120000"/>
                      </a:lnTo>
                      <a:lnTo>
                        <a:pt x="0" y="40536"/>
                      </a:lnTo>
                      <a:close/>
                    </a:path>
                  </a:pathLst>
                </a:custGeom>
                <a:noFill/>
                <a:ln w="12700" cap="sq" cmpd="sng">
                  <a:solidFill>
                    <a:schemeClr val="lt1"/>
                  </a:solidFill>
                  <a:prstDash val="solid"/>
                  <a:miter/>
                  <a:headEnd type="none" w="med" len="med"/>
                  <a:tailEnd type="none" w="med" len="med"/>
                </a:ln>
              </p:spPr>
              <p:txBody>
                <a:bodyPr anchor="ctr"/>
                <a:lstStyle/>
                <a:p>
                  <a:pPr algn="ctr"/>
                  <a:endParaRPr/>
                </a:p>
              </p:txBody>
            </p:sp>
            <p:sp>
              <p:nvSpPr>
                <p:cNvPr id="30" name="任意多边形: 形状 29"/>
                <p:cNvSpPr/>
                <p:nvPr/>
              </p:nvSpPr>
              <p:spPr>
                <a:xfrm>
                  <a:off x="4533810" y="854783"/>
                  <a:ext cx="118590" cy="371845"/>
                </a:xfrm>
                <a:custGeom>
                  <a:avLst/>
                  <a:gdLst/>
                  <a:ahLst/>
                  <a:cxnLst/>
                  <a:rect l="0" t="0" r="0" b="0"/>
                  <a:pathLst>
                    <a:path w="120000" h="120000" extrusionOk="0">
                      <a:moveTo>
                        <a:pt x="0" y="0"/>
                      </a:moveTo>
                      <a:lnTo>
                        <a:pt x="120000" y="27123"/>
                      </a:lnTo>
                      <a:lnTo>
                        <a:pt x="120000" y="120000"/>
                      </a:lnTo>
                      <a:lnTo>
                        <a:pt x="0" y="120000"/>
                      </a:lnTo>
                      <a:lnTo>
                        <a:pt x="0" y="0"/>
                      </a:lnTo>
                      <a:close/>
                    </a:path>
                  </a:pathLst>
                </a:custGeom>
                <a:noFill/>
                <a:ln w="12700" cap="sq" cmpd="sng">
                  <a:solidFill>
                    <a:schemeClr val="lt1"/>
                  </a:solidFill>
                  <a:prstDash val="solid"/>
                  <a:miter/>
                  <a:headEnd type="none" w="med" len="med"/>
                  <a:tailEnd type="none" w="med" len="med"/>
                </a:ln>
              </p:spPr>
              <p:txBody>
                <a:bodyPr anchor="ctr"/>
                <a:lstStyle/>
                <a:p>
                  <a:pPr algn="ctr"/>
                  <a:endParaRPr/>
                </a:p>
              </p:txBody>
            </p:sp>
            <p:sp>
              <p:nvSpPr>
                <p:cNvPr id="31" name="任意多边形: 形状 30"/>
                <p:cNvSpPr/>
                <p:nvPr/>
              </p:nvSpPr>
              <p:spPr>
                <a:xfrm>
                  <a:off x="4695626" y="793825"/>
                  <a:ext cx="118590" cy="432802"/>
                </a:xfrm>
                <a:custGeom>
                  <a:avLst/>
                  <a:gdLst/>
                  <a:ahLst/>
                  <a:cxnLst/>
                  <a:rect l="0" t="0" r="0" b="0"/>
                  <a:pathLst>
                    <a:path w="120000" h="120000" extrusionOk="0">
                      <a:moveTo>
                        <a:pt x="0" y="36312"/>
                      </a:moveTo>
                      <a:lnTo>
                        <a:pt x="120000" y="0"/>
                      </a:lnTo>
                      <a:lnTo>
                        <a:pt x="120000" y="120000"/>
                      </a:lnTo>
                      <a:lnTo>
                        <a:pt x="0" y="120000"/>
                      </a:lnTo>
                      <a:lnTo>
                        <a:pt x="0" y="36312"/>
                      </a:lnTo>
                      <a:close/>
                    </a:path>
                  </a:pathLst>
                </a:custGeom>
                <a:noFill/>
                <a:ln w="12700" cap="sq" cmpd="sng">
                  <a:solidFill>
                    <a:schemeClr val="lt1"/>
                  </a:solidFill>
                  <a:prstDash val="solid"/>
                  <a:miter/>
                  <a:headEnd type="none" w="med" len="med"/>
                  <a:tailEnd type="none" w="med" len="med"/>
                </a:ln>
              </p:spPr>
              <p:txBody>
                <a:bodyPr anchor="ctr"/>
                <a:lstStyle/>
                <a:p>
                  <a:pPr algn="ctr"/>
                  <a:endParaRPr/>
                </a:p>
              </p:txBody>
            </p:sp>
            <p:sp>
              <p:nvSpPr>
                <p:cNvPr id="32" name="任意多边形: 形状 31"/>
                <p:cNvSpPr/>
                <p:nvPr/>
              </p:nvSpPr>
              <p:spPr>
                <a:xfrm>
                  <a:off x="4857442" y="659162"/>
                  <a:ext cx="118590" cy="567464"/>
                </a:xfrm>
                <a:custGeom>
                  <a:avLst/>
                  <a:gdLst/>
                  <a:ahLst/>
                  <a:cxnLst/>
                  <a:rect l="0" t="0" r="0" b="0"/>
                  <a:pathLst>
                    <a:path w="120000" h="120000" extrusionOk="0">
                      <a:moveTo>
                        <a:pt x="0" y="23835"/>
                      </a:moveTo>
                      <a:lnTo>
                        <a:pt x="120000" y="0"/>
                      </a:lnTo>
                      <a:lnTo>
                        <a:pt x="120000" y="120000"/>
                      </a:lnTo>
                      <a:lnTo>
                        <a:pt x="0" y="120000"/>
                      </a:lnTo>
                      <a:lnTo>
                        <a:pt x="0" y="23835"/>
                      </a:lnTo>
                      <a:close/>
                    </a:path>
                  </a:pathLst>
                </a:custGeom>
                <a:noFill/>
                <a:ln w="12700" cap="sq" cmpd="sng">
                  <a:solidFill>
                    <a:schemeClr val="lt1"/>
                  </a:solidFill>
                  <a:prstDash val="solid"/>
                  <a:miter/>
                  <a:headEnd type="none" w="med" len="med"/>
                  <a:tailEnd type="none" w="med" len="med"/>
                </a:ln>
              </p:spPr>
              <p:txBody>
                <a:bodyPr anchor="ctr"/>
                <a:lstStyle/>
                <a:p>
                  <a:pPr algn="ctr"/>
                  <a:endParaRPr/>
                </a:p>
              </p:txBody>
            </p:sp>
            <p:sp>
              <p:nvSpPr>
                <p:cNvPr id="33" name="任意多边形: 形状 32"/>
                <p:cNvSpPr/>
                <p:nvPr/>
              </p:nvSpPr>
              <p:spPr>
                <a:xfrm>
                  <a:off x="4154760" y="503293"/>
                  <a:ext cx="856553" cy="582017"/>
                </a:xfrm>
                <a:custGeom>
                  <a:avLst/>
                  <a:gdLst/>
                  <a:ahLst/>
                  <a:cxnLst/>
                  <a:rect l="0" t="0" r="0" b="0"/>
                  <a:pathLst>
                    <a:path w="120000" h="120000" extrusionOk="0">
                      <a:moveTo>
                        <a:pt x="0" y="120000"/>
                      </a:moveTo>
                      <a:lnTo>
                        <a:pt x="50101" y="49187"/>
                      </a:lnTo>
                      <a:lnTo>
                        <a:pt x="71632" y="70317"/>
                      </a:lnTo>
                      <a:lnTo>
                        <a:pt x="120000" y="0"/>
                      </a:lnTo>
                    </a:path>
                  </a:pathLst>
                </a:custGeom>
                <a:noFill/>
                <a:ln w="12700" cap="flat" cmpd="sng">
                  <a:solidFill>
                    <a:schemeClr val="accent1"/>
                  </a:solidFill>
                  <a:prstDash val="solid"/>
                  <a:round/>
                  <a:headEnd type="none" w="med" len="med"/>
                  <a:tailEnd type="triangle" w="lg" len="lg"/>
                </a:ln>
              </p:spPr>
              <p:txBody>
                <a:bodyPr anchor="ctr"/>
                <a:lstStyle/>
                <a:p>
                  <a:pPr algn="ctr"/>
                  <a:endParaRPr/>
                </a:p>
              </p:txBody>
            </p:sp>
          </p:grpSp>
        </p:grpSp>
        <p:cxnSp>
          <p:nvCxnSpPr>
            <p:cNvPr id="5" name="直接箭头连接符 4"/>
            <p:cNvCxnSpPr/>
            <p:nvPr/>
          </p:nvCxnSpPr>
          <p:spPr>
            <a:xfrm>
              <a:off x="1826578" y="4536024"/>
              <a:ext cx="7959724" cy="1587"/>
            </a:xfrm>
            <a:prstGeom prst="straightConnector1">
              <a:avLst/>
            </a:prstGeom>
            <a:noFill/>
            <a:ln w="12700" cap="flat" cmpd="sng">
              <a:solidFill>
                <a:schemeClr val="accent6"/>
              </a:solidFill>
              <a:prstDash val="solid"/>
              <a:round/>
              <a:headEnd type="none" w="med" len="med"/>
              <a:tailEnd type="none" w="med" len="med"/>
            </a:ln>
          </p:spPr>
        </p:cxnSp>
      </p:grpSp>
      <p:sp>
        <p:nvSpPr>
          <p:cNvPr id="44" name="矩形 43"/>
          <p:cNvSpPr/>
          <p:nvPr/>
        </p:nvSpPr>
        <p:spPr>
          <a:xfrm>
            <a:off x="1186290" y="5306976"/>
            <a:ext cx="9365199" cy="867930"/>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用户可以在投影仪或者计算机上进行演示，也可以将演示文稿打印出来，制作成胶片，以便应用到更广泛的领域中。利用</a:t>
            </a:r>
            <a:r>
              <a:rPr lang="en-US" altLang="zh-CN" sz="1400" dirty="0">
                <a:solidFill>
                  <a:schemeClr val="tx1">
                    <a:lumMod val="65000"/>
                    <a:lumOff val="35000"/>
                  </a:schemeClr>
                </a:solidFill>
              </a:rPr>
              <a:t>Microsoft Office PowerPoint</a:t>
            </a:r>
            <a:r>
              <a:rPr lang="zh-CN" altLang="en-US" sz="1400" dirty="0">
                <a:solidFill>
                  <a:schemeClr val="tx1">
                    <a:lumMod val="65000"/>
                    <a:lumOff val="35000"/>
                  </a:schemeClr>
                </a:solidFill>
              </a:rPr>
              <a:t>不仅可以创建演示文稿，还可以在互联网上召开面对面会议、远程会议或在网上给观众展示演示文稿</a:t>
            </a:r>
          </a:p>
        </p:txBody>
      </p:sp>
      <p:sp>
        <p:nvSpPr>
          <p:cNvPr id="45" name="矩形 44"/>
          <p:cNvSpPr/>
          <p:nvPr/>
        </p:nvSpPr>
        <p:spPr>
          <a:xfrm>
            <a:off x="1186291" y="4790890"/>
            <a:ext cx="6096000" cy="494751"/>
          </a:xfrm>
          <a:prstGeom prst="rect">
            <a:avLst/>
          </a:prstGeom>
        </p:spPr>
        <p:txBody>
          <a:bodyPr>
            <a:spAutoFit/>
          </a:bodyPr>
          <a:lstStyle/>
          <a:p>
            <a:pPr algn="just">
              <a:lnSpc>
                <a:spcPct val="120000"/>
              </a:lnSpc>
            </a:pPr>
            <a:r>
              <a:rPr lang="zh-CN" altLang="en-US" sz="2400" dirty="0" smtClean="0">
                <a:solidFill>
                  <a:schemeClr val="tx1">
                    <a:lumMod val="65000"/>
                    <a:lumOff val="35000"/>
                  </a:schemeClr>
                </a:solidFill>
              </a:rPr>
              <a:t>服务体系</a:t>
            </a:r>
            <a:endParaRPr lang="zh-CN" altLang="en-US" sz="2400" dirty="0">
              <a:solidFill>
                <a:schemeClr val="tx1">
                  <a:lumMod val="65000"/>
                  <a:lumOff val="35000"/>
                </a:schemeClr>
              </a:solidFill>
            </a:endParaRPr>
          </a:p>
        </p:txBody>
      </p:sp>
      <p:sp>
        <p:nvSpPr>
          <p:cNvPr id="42" name="矩形 41"/>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568811" y="299314"/>
            <a:ext cx="9517429" cy="646331"/>
            <a:chOff x="2187969" y="280264"/>
            <a:chExt cx="9517429" cy="646331"/>
          </a:xfrm>
        </p:grpSpPr>
        <p:sp>
          <p:nvSpPr>
            <p:cNvPr id="47" name="文本框 46"/>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公司介绍</a:t>
              </a:r>
            </a:p>
          </p:txBody>
        </p:sp>
        <p:sp>
          <p:nvSpPr>
            <p:cNvPr id="48" name="文本框 47"/>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405974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1+#ppt_w/2"/>
                                          </p:val>
                                        </p:tav>
                                        <p:tav tm="100000">
                                          <p:val>
                                            <p:strVal val="#ppt_x"/>
                                          </p:val>
                                        </p:tav>
                                      </p:tavLst>
                                    </p:anim>
                                    <p:anim calcmode="lin" valueType="num">
                                      <p:cBhvr additive="base">
                                        <p:cTn id="14" dur="500" fill="hold"/>
                                        <p:tgtEl>
                                          <p:spTgt spid="4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573637" y="3839029"/>
            <a:ext cx="890567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838762" y="3113312"/>
            <a:ext cx="1480460" cy="14804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97266" y="3113312"/>
            <a:ext cx="1480460" cy="14804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55770" y="3113312"/>
            <a:ext cx="1480460" cy="14804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614273" y="3113312"/>
            <a:ext cx="1480460" cy="14804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872776" y="3113312"/>
            <a:ext cx="1480460" cy="14804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9424" y="4783955"/>
            <a:ext cx="2228426" cy="1071063"/>
            <a:chOff x="1678602" y="4679146"/>
            <a:chExt cx="2228426" cy="1071063"/>
          </a:xfrm>
        </p:grpSpPr>
        <p:sp>
          <p:nvSpPr>
            <p:cNvPr id="16" name="矩形 15"/>
            <p:cNvSpPr/>
            <p:nvPr/>
          </p:nvSpPr>
          <p:spPr>
            <a:xfrm>
              <a:off x="1678602" y="5140811"/>
              <a:ext cx="2228426" cy="609398"/>
            </a:xfrm>
            <a:prstGeom prst="rect">
              <a:avLst/>
            </a:prstGeom>
          </p:spPr>
          <p:txBody>
            <a:bodyPr wrap="square">
              <a:spAutoFit/>
            </a:bodyPr>
            <a:lstStyle/>
            <a:p>
              <a:pPr algn="ctr">
                <a:lnSpc>
                  <a:spcPct val="120000"/>
                </a:lnSpc>
              </a:pPr>
              <a:r>
                <a:rPr lang="zh-CN" altLang="en-US" sz="1400" dirty="0">
                  <a:solidFill>
                    <a:schemeClr val="tx1">
                      <a:lumMod val="50000"/>
                      <a:lumOff val="50000"/>
                    </a:schemeClr>
                  </a:solidFill>
                </a:rPr>
                <a:t>用户可以在投影仪或者计算机上进行演示</a:t>
              </a:r>
            </a:p>
          </p:txBody>
        </p:sp>
        <p:sp>
          <p:nvSpPr>
            <p:cNvPr id="17" name="矩形 16"/>
            <p:cNvSpPr/>
            <p:nvPr/>
          </p:nvSpPr>
          <p:spPr>
            <a:xfrm>
              <a:off x="1678602" y="4679146"/>
              <a:ext cx="2228426" cy="429861"/>
            </a:xfrm>
            <a:prstGeom prst="rect">
              <a:avLst/>
            </a:prstGeom>
          </p:spPr>
          <p:txBody>
            <a:bodyPr wrap="square">
              <a:spAutoFit/>
            </a:bodyPr>
            <a:lstStyle/>
            <a:p>
              <a:pPr algn="ctr">
                <a:lnSpc>
                  <a:spcPct val="120000"/>
                </a:lnSpc>
              </a:pPr>
              <a:r>
                <a:rPr lang="zh-CN" altLang="en-US" sz="2000" b="1" dirty="0" smtClean="0">
                  <a:solidFill>
                    <a:srgbClr val="53585F"/>
                  </a:solidFill>
                </a:rPr>
                <a:t>发展历程</a:t>
              </a:r>
              <a:endParaRPr lang="zh-CN" altLang="en-US" sz="2000" b="1" dirty="0">
                <a:solidFill>
                  <a:srgbClr val="53585F"/>
                </a:solidFill>
              </a:endParaRPr>
            </a:p>
          </p:txBody>
        </p:sp>
      </p:grpSp>
      <p:grpSp>
        <p:nvGrpSpPr>
          <p:cNvPr id="18" name="组合 17"/>
          <p:cNvGrpSpPr/>
          <p:nvPr/>
        </p:nvGrpSpPr>
        <p:grpSpPr>
          <a:xfrm>
            <a:off x="4981787" y="4783955"/>
            <a:ext cx="2228426" cy="1071063"/>
            <a:chOff x="1678602" y="4679146"/>
            <a:chExt cx="2228426" cy="1071063"/>
          </a:xfrm>
        </p:grpSpPr>
        <p:sp>
          <p:nvSpPr>
            <p:cNvPr id="19" name="矩形 18"/>
            <p:cNvSpPr/>
            <p:nvPr/>
          </p:nvSpPr>
          <p:spPr>
            <a:xfrm>
              <a:off x="1678602" y="5140811"/>
              <a:ext cx="2228426" cy="609398"/>
            </a:xfrm>
            <a:prstGeom prst="rect">
              <a:avLst/>
            </a:prstGeom>
          </p:spPr>
          <p:txBody>
            <a:bodyPr wrap="square">
              <a:spAutoFit/>
            </a:bodyPr>
            <a:lstStyle/>
            <a:p>
              <a:pPr algn="ctr">
                <a:lnSpc>
                  <a:spcPct val="120000"/>
                </a:lnSpc>
              </a:pPr>
              <a:r>
                <a:rPr lang="zh-CN" altLang="en-US" sz="1400" dirty="0">
                  <a:solidFill>
                    <a:schemeClr val="tx1">
                      <a:lumMod val="50000"/>
                      <a:lumOff val="50000"/>
                    </a:schemeClr>
                  </a:solidFill>
                </a:rPr>
                <a:t>用户可以在投影仪或者计算机上进行演示</a:t>
              </a:r>
            </a:p>
          </p:txBody>
        </p:sp>
        <p:sp>
          <p:nvSpPr>
            <p:cNvPr id="20" name="矩形 19"/>
            <p:cNvSpPr/>
            <p:nvPr/>
          </p:nvSpPr>
          <p:spPr>
            <a:xfrm>
              <a:off x="1678602" y="4679146"/>
              <a:ext cx="2228426" cy="429861"/>
            </a:xfrm>
            <a:prstGeom prst="rect">
              <a:avLst/>
            </a:prstGeom>
          </p:spPr>
          <p:txBody>
            <a:bodyPr wrap="square">
              <a:spAutoFit/>
            </a:bodyPr>
            <a:lstStyle/>
            <a:p>
              <a:pPr algn="ctr">
                <a:lnSpc>
                  <a:spcPct val="120000"/>
                </a:lnSpc>
              </a:pPr>
              <a:r>
                <a:rPr lang="zh-CN" altLang="en-US" sz="2000" b="1" dirty="0">
                  <a:solidFill>
                    <a:srgbClr val="53585F"/>
                  </a:solidFill>
                </a:rPr>
                <a:t>发展历程</a:t>
              </a:r>
            </a:p>
          </p:txBody>
        </p:sp>
      </p:grpSp>
      <p:grpSp>
        <p:nvGrpSpPr>
          <p:cNvPr id="21" name="组合 20"/>
          <p:cNvGrpSpPr/>
          <p:nvPr/>
        </p:nvGrpSpPr>
        <p:grpSpPr>
          <a:xfrm>
            <a:off x="9498793" y="4783955"/>
            <a:ext cx="2228426" cy="1071063"/>
            <a:chOff x="1678602" y="4679146"/>
            <a:chExt cx="2228426" cy="1071063"/>
          </a:xfrm>
        </p:grpSpPr>
        <p:sp>
          <p:nvSpPr>
            <p:cNvPr id="22" name="矩形 21"/>
            <p:cNvSpPr/>
            <p:nvPr/>
          </p:nvSpPr>
          <p:spPr>
            <a:xfrm>
              <a:off x="1678602" y="5140811"/>
              <a:ext cx="2228426" cy="609398"/>
            </a:xfrm>
            <a:prstGeom prst="rect">
              <a:avLst/>
            </a:prstGeom>
          </p:spPr>
          <p:txBody>
            <a:bodyPr wrap="square">
              <a:spAutoFit/>
            </a:bodyPr>
            <a:lstStyle/>
            <a:p>
              <a:pPr algn="ctr">
                <a:lnSpc>
                  <a:spcPct val="120000"/>
                </a:lnSpc>
              </a:pPr>
              <a:r>
                <a:rPr lang="zh-CN" altLang="en-US" sz="1400" dirty="0">
                  <a:solidFill>
                    <a:schemeClr val="tx1">
                      <a:lumMod val="50000"/>
                      <a:lumOff val="50000"/>
                    </a:schemeClr>
                  </a:solidFill>
                </a:rPr>
                <a:t>用户可以在投影仪或者计算机上进行演示</a:t>
              </a:r>
            </a:p>
          </p:txBody>
        </p:sp>
        <p:sp>
          <p:nvSpPr>
            <p:cNvPr id="23" name="矩形 22"/>
            <p:cNvSpPr/>
            <p:nvPr/>
          </p:nvSpPr>
          <p:spPr>
            <a:xfrm>
              <a:off x="1678602" y="4679146"/>
              <a:ext cx="2228426" cy="429861"/>
            </a:xfrm>
            <a:prstGeom prst="rect">
              <a:avLst/>
            </a:prstGeom>
          </p:spPr>
          <p:txBody>
            <a:bodyPr wrap="square">
              <a:spAutoFit/>
            </a:bodyPr>
            <a:lstStyle/>
            <a:p>
              <a:pPr algn="ctr">
                <a:lnSpc>
                  <a:spcPct val="120000"/>
                </a:lnSpc>
              </a:pPr>
              <a:r>
                <a:rPr lang="zh-CN" altLang="en-US" sz="2000" b="1" dirty="0">
                  <a:solidFill>
                    <a:srgbClr val="53585F"/>
                  </a:solidFill>
                </a:rPr>
                <a:t>发展历程</a:t>
              </a:r>
            </a:p>
          </p:txBody>
        </p:sp>
      </p:grpSp>
      <p:grpSp>
        <p:nvGrpSpPr>
          <p:cNvPr id="24" name="组合 23"/>
          <p:cNvGrpSpPr/>
          <p:nvPr/>
        </p:nvGrpSpPr>
        <p:grpSpPr>
          <a:xfrm>
            <a:off x="2763555" y="1866294"/>
            <a:ext cx="2228426" cy="1071063"/>
            <a:chOff x="1678602" y="4679146"/>
            <a:chExt cx="2228426" cy="1071063"/>
          </a:xfrm>
        </p:grpSpPr>
        <p:sp>
          <p:nvSpPr>
            <p:cNvPr id="25" name="矩形 24"/>
            <p:cNvSpPr/>
            <p:nvPr/>
          </p:nvSpPr>
          <p:spPr>
            <a:xfrm>
              <a:off x="1678602" y="5140811"/>
              <a:ext cx="2228426" cy="609398"/>
            </a:xfrm>
            <a:prstGeom prst="rect">
              <a:avLst/>
            </a:prstGeom>
          </p:spPr>
          <p:txBody>
            <a:bodyPr wrap="square">
              <a:spAutoFit/>
            </a:bodyPr>
            <a:lstStyle/>
            <a:p>
              <a:pPr algn="ctr">
                <a:lnSpc>
                  <a:spcPct val="120000"/>
                </a:lnSpc>
              </a:pPr>
              <a:r>
                <a:rPr lang="zh-CN" altLang="en-US" sz="1400" dirty="0">
                  <a:solidFill>
                    <a:schemeClr val="tx1">
                      <a:lumMod val="50000"/>
                      <a:lumOff val="50000"/>
                    </a:schemeClr>
                  </a:solidFill>
                </a:rPr>
                <a:t>用户可以在投影仪或者计算机上进行演示</a:t>
              </a:r>
            </a:p>
          </p:txBody>
        </p:sp>
        <p:sp>
          <p:nvSpPr>
            <p:cNvPr id="26" name="矩形 25"/>
            <p:cNvSpPr/>
            <p:nvPr/>
          </p:nvSpPr>
          <p:spPr>
            <a:xfrm>
              <a:off x="1678602" y="4679146"/>
              <a:ext cx="2228426" cy="429861"/>
            </a:xfrm>
            <a:prstGeom prst="rect">
              <a:avLst/>
            </a:prstGeom>
          </p:spPr>
          <p:txBody>
            <a:bodyPr wrap="square">
              <a:spAutoFit/>
            </a:bodyPr>
            <a:lstStyle/>
            <a:p>
              <a:pPr algn="ctr">
                <a:lnSpc>
                  <a:spcPct val="120000"/>
                </a:lnSpc>
              </a:pPr>
              <a:r>
                <a:rPr lang="zh-CN" altLang="en-US" sz="2000" b="1" dirty="0">
                  <a:solidFill>
                    <a:srgbClr val="53585F"/>
                  </a:solidFill>
                </a:rPr>
                <a:t>发展历程</a:t>
              </a:r>
            </a:p>
          </p:txBody>
        </p:sp>
      </p:grpSp>
      <p:grpSp>
        <p:nvGrpSpPr>
          <p:cNvPr id="27" name="组合 26"/>
          <p:cNvGrpSpPr/>
          <p:nvPr/>
        </p:nvGrpSpPr>
        <p:grpSpPr>
          <a:xfrm>
            <a:off x="7240290" y="1866294"/>
            <a:ext cx="2228426" cy="1071063"/>
            <a:chOff x="1678602" y="4679146"/>
            <a:chExt cx="2228426" cy="1071063"/>
          </a:xfrm>
        </p:grpSpPr>
        <p:sp>
          <p:nvSpPr>
            <p:cNvPr id="28" name="矩形 27"/>
            <p:cNvSpPr/>
            <p:nvPr/>
          </p:nvSpPr>
          <p:spPr>
            <a:xfrm>
              <a:off x="1678602" y="5140811"/>
              <a:ext cx="2228426" cy="609398"/>
            </a:xfrm>
            <a:prstGeom prst="rect">
              <a:avLst/>
            </a:prstGeom>
          </p:spPr>
          <p:txBody>
            <a:bodyPr wrap="square">
              <a:spAutoFit/>
            </a:bodyPr>
            <a:lstStyle/>
            <a:p>
              <a:pPr algn="ctr">
                <a:lnSpc>
                  <a:spcPct val="120000"/>
                </a:lnSpc>
              </a:pPr>
              <a:r>
                <a:rPr lang="zh-CN" altLang="en-US" sz="1400" dirty="0">
                  <a:solidFill>
                    <a:schemeClr val="tx1">
                      <a:lumMod val="50000"/>
                      <a:lumOff val="50000"/>
                    </a:schemeClr>
                  </a:solidFill>
                </a:rPr>
                <a:t>用户可以在投影仪或者计算机上进行演示</a:t>
              </a:r>
            </a:p>
          </p:txBody>
        </p:sp>
        <p:sp>
          <p:nvSpPr>
            <p:cNvPr id="29" name="矩形 28"/>
            <p:cNvSpPr/>
            <p:nvPr/>
          </p:nvSpPr>
          <p:spPr>
            <a:xfrm>
              <a:off x="1678602" y="4679146"/>
              <a:ext cx="2228426" cy="429861"/>
            </a:xfrm>
            <a:prstGeom prst="rect">
              <a:avLst/>
            </a:prstGeom>
          </p:spPr>
          <p:txBody>
            <a:bodyPr wrap="square">
              <a:spAutoFit/>
            </a:bodyPr>
            <a:lstStyle/>
            <a:p>
              <a:pPr algn="ctr">
                <a:lnSpc>
                  <a:spcPct val="120000"/>
                </a:lnSpc>
              </a:pPr>
              <a:r>
                <a:rPr lang="zh-CN" altLang="en-US" sz="2000" b="1" dirty="0">
                  <a:solidFill>
                    <a:srgbClr val="53585F"/>
                  </a:solidFill>
                </a:rPr>
                <a:t>发展历程</a:t>
              </a:r>
            </a:p>
          </p:txBody>
        </p:sp>
      </p:grpSp>
      <p:sp>
        <p:nvSpPr>
          <p:cNvPr id="5" name="文本框 4"/>
          <p:cNvSpPr txBox="1"/>
          <p:nvPr/>
        </p:nvSpPr>
        <p:spPr>
          <a:xfrm>
            <a:off x="1195023" y="3485086"/>
            <a:ext cx="755335" cy="707886"/>
          </a:xfrm>
          <a:prstGeom prst="rect">
            <a:avLst/>
          </a:prstGeom>
          <a:noFill/>
        </p:spPr>
        <p:txBody>
          <a:bodyPr wrap="none" rtlCol="0">
            <a:spAutoFit/>
          </a:bodyPr>
          <a:lstStyle/>
          <a:p>
            <a:pPr algn="ctr"/>
            <a:r>
              <a:rPr lang="en-US" altLang="zh-CN" sz="4000" dirty="0">
                <a:solidFill>
                  <a:schemeClr val="bg1"/>
                </a:solidFill>
              </a:rPr>
              <a:t>01</a:t>
            </a:r>
            <a:endParaRPr lang="zh-CN" altLang="en-US" sz="4000" dirty="0">
              <a:solidFill>
                <a:schemeClr val="bg1"/>
              </a:solidFill>
            </a:endParaRPr>
          </a:p>
        </p:txBody>
      </p:sp>
      <p:sp>
        <p:nvSpPr>
          <p:cNvPr id="31" name="文本框 30"/>
          <p:cNvSpPr txBox="1"/>
          <p:nvPr/>
        </p:nvSpPr>
        <p:spPr>
          <a:xfrm>
            <a:off x="3459828" y="3485086"/>
            <a:ext cx="755335" cy="707886"/>
          </a:xfrm>
          <a:prstGeom prst="rect">
            <a:avLst/>
          </a:prstGeom>
          <a:noFill/>
        </p:spPr>
        <p:txBody>
          <a:bodyPr wrap="none" rtlCol="0">
            <a:spAutoFit/>
          </a:bodyPr>
          <a:lstStyle/>
          <a:p>
            <a:pPr algn="ctr"/>
            <a:r>
              <a:rPr lang="en-US" altLang="zh-CN" sz="4000" dirty="0">
                <a:solidFill>
                  <a:schemeClr val="bg1"/>
                </a:solidFill>
              </a:rPr>
              <a:t>02</a:t>
            </a:r>
            <a:endParaRPr lang="zh-CN" altLang="en-US" sz="4000" dirty="0">
              <a:solidFill>
                <a:schemeClr val="bg1"/>
              </a:solidFill>
            </a:endParaRPr>
          </a:p>
        </p:txBody>
      </p:sp>
      <p:sp>
        <p:nvSpPr>
          <p:cNvPr id="32" name="文本框 31"/>
          <p:cNvSpPr txBox="1"/>
          <p:nvPr/>
        </p:nvSpPr>
        <p:spPr>
          <a:xfrm>
            <a:off x="5718332" y="3485086"/>
            <a:ext cx="755335" cy="707886"/>
          </a:xfrm>
          <a:prstGeom prst="rect">
            <a:avLst/>
          </a:prstGeom>
          <a:noFill/>
        </p:spPr>
        <p:txBody>
          <a:bodyPr wrap="none" rtlCol="0">
            <a:spAutoFit/>
          </a:bodyPr>
          <a:lstStyle/>
          <a:p>
            <a:pPr algn="ctr"/>
            <a:r>
              <a:rPr lang="en-US" altLang="zh-CN" sz="4000" dirty="0">
                <a:solidFill>
                  <a:schemeClr val="bg1"/>
                </a:solidFill>
              </a:rPr>
              <a:t>03</a:t>
            </a:r>
            <a:endParaRPr lang="zh-CN" altLang="en-US" sz="4000" dirty="0">
              <a:solidFill>
                <a:schemeClr val="bg1"/>
              </a:solidFill>
            </a:endParaRPr>
          </a:p>
        </p:txBody>
      </p:sp>
      <p:sp>
        <p:nvSpPr>
          <p:cNvPr id="33" name="文本框 32"/>
          <p:cNvSpPr txBox="1"/>
          <p:nvPr/>
        </p:nvSpPr>
        <p:spPr>
          <a:xfrm>
            <a:off x="7976835" y="3485086"/>
            <a:ext cx="755335" cy="707886"/>
          </a:xfrm>
          <a:prstGeom prst="rect">
            <a:avLst/>
          </a:prstGeom>
          <a:noFill/>
        </p:spPr>
        <p:txBody>
          <a:bodyPr wrap="none" rtlCol="0">
            <a:spAutoFit/>
          </a:bodyPr>
          <a:lstStyle/>
          <a:p>
            <a:pPr algn="ctr"/>
            <a:r>
              <a:rPr lang="en-US" altLang="zh-CN" sz="4000" dirty="0">
                <a:solidFill>
                  <a:schemeClr val="bg1"/>
                </a:solidFill>
              </a:rPr>
              <a:t>04</a:t>
            </a:r>
            <a:endParaRPr lang="zh-CN" altLang="en-US" sz="4000" dirty="0">
              <a:solidFill>
                <a:schemeClr val="bg1"/>
              </a:solidFill>
            </a:endParaRPr>
          </a:p>
        </p:txBody>
      </p:sp>
      <p:sp>
        <p:nvSpPr>
          <p:cNvPr id="34" name="文本框 33"/>
          <p:cNvSpPr txBox="1"/>
          <p:nvPr/>
        </p:nvSpPr>
        <p:spPr>
          <a:xfrm>
            <a:off x="10235338" y="3485086"/>
            <a:ext cx="755335" cy="707886"/>
          </a:xfrm>
          <a:prstGeom prst="rect">
            <a:avLst/>
          </a:prstGeom>
          <a:noFill/>
        </p:spPr>
        <p:txBody>
          <a:bodyPr wrap="none" rtlCol="0">
            <a:spAutoFit/>
          </a:bodyPr>
          <a:lstStyle/>
          <a:p>
            <a:pPr algn="ctr"/>
            <a:r>
              <a:rPr lang="en-US" altLang="zh-CN" sz="4000" dirty="0">
                <a:solidFill>
                  <a:schemeClr val="bg1"/>
                </a:solidFill>
              </a:rPr>
              <a:t>05</a:t>
            </a:r>
            <a:endParaRPr lang="zh-CN" altLang="en-US" sz="4000" dirty="0">
              <a:solidFill>
                <a:schemeClr val="bg1"/>
              </a:solidFill>
            </a:endParaRPr>
          </a:p>
        </p:txBody>
      </p:sp>
      <p:sp>
        <p:nvSpPr>
          <p:cNvPr id="30" name="矩形 29"/>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568811" y="299314"/>
            <a:ext cx="9517429" cy="646331"/>
            <a:chOff x="2187969" y="280264"/>
            <a:chExt cx="9517429" cy="646331"/>
          </a:xfrm>
        </p:grpSpPr>
        <p:sp>
          <p:nvSpPr>
            <p:cNvPr id="37" name="文本框 36"/>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公司介绍</a:t>
              </a:r>
            </a:p>
          </p:txBody>
        </p:sp>
        <p:sp>
          <p:nvSpPr>
            <p:cNvPr id="38" name="文本框 37"/>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6392080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Effect transition="in" filter="fade">
                                      <p:cBhvr>
                                        <p:cTn id="43" dur="500"/>
                                        <p:tgtEl>
                                          <p:spTgt spid="3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p:cTn id="56" dur="500" fill="hold"/>
                                        <p:tgtEl>
                                          <p:spTgt spid="34"/>
                                        </p:tgtEl>
                                        <p:attrNameLst>
                                          <p:attrName>ppt_w</p:attrName>
                                        </p:attrNameLst>
                                      </p:cBhvr>
                                      <p:tavLst>
                                        <p:tav tm="0">
                                          <p:val>
                                            <p:fltVal val="0"/>
                                          </p:val>
                                        </p:tav>
                                        <p:tav tm="100000">
                                          <p:val>
                                            <p:strVal val="#ppt_w"/>
                                          </p:val>
                                        </p:tav>
                                      </p:tavLst>
                                    </p:anim>
                                    <p:anim calcmode="lin" valueType="num">
                                      <p:cBhvr>
                                        <p:cTn id="57" dur="500" fill="hold"/>
                                        <p:tgtEl>
                                          <p:spTgt spid="34"/>
                                        </p:tgtEl>
                                        <p:attrNameLst>
                                          <p:attrName>ppt_h</p:attrName>
                                        </p:attrNameLst>
                                      </p:cBhvr>
                                      <p:tavLst>
                                        <p:tav tm="0">
                                          <p:val>
                                            <p:fltVal val="0"/>
                                          </p:val>
                                        </p:tav>
                                        <p:tav tm="100000">
                                          <p:val>
                                            <p:strVal val="#ppt_h"/>
                                          </p:val>
                                        </p:tav>
                                      </p:tavLst>
                                    </p:anim>
                                    <p:animEffect transition="in" filter="fade">
                                      <p:cBhvr>
                                        <p:cTn id="58" dur="500"/>
                                        <p:tgtEl>
                                          <p:spTgt spid="34"/>
                                        </p:tgtEl>
                                      </p:cBhvr>
                                    </p:animEffect>
                                  </p:childTnLst>
                                </p:cTn>
                              </p:par>
                            </p:childTnLst>
                          </p:cTn>
                        </p:par>
                        <p:par>
                          <p:cTn id="59" fill="hold">
                            <p:stCondLst>
                              <p:cond delay="1000"/>
                            </p:stCondLst>
                            <p:childTnLst>
                              <p:par>
                                <p:cTn id="60" presetID="12" presetClass="entr" presetSubtype="1"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additive="base">
                                        <p:cTn id="62" dur="500"/>
                                        <p:tgtEl>
                                          <p:spTgt spid="15"/>
                                        </p:tgtEl>
                                        <p:attrNameLst>
                                          <p:attrName>ppt_y</p:attrName>
                                        </p:attrNameLst>
                                      </p:cBhvr>
                                      <p:tavLst>
                                        <p:tav tm="0">
                                          <p:val>
                                            <p:strVal val="#ppt_y-#ppt_h*1.125000"/>
                                          </p:val>
                                        </p:tav>
                                        <p:tav tm="100000">
                                          <p:val>
                                            <p:strVal val="#ppt_y"/>
                                          </p:val>
                                        </p:tav>
                                      </p:tavLst>
                                    </p:anim>
                                    <p:animEffect transition="in" filter="wipe(down)">
                                      <p:cBhvr>
                                        <p:cTn id="63" dur="500"/>
                                        <p:tgtEl>
                                          <p:spTgt spid="15"/>
                                        </p:tgtEl>
                                      </p:cBhvr>
                                    </p:animEffect>
                                  </p:childTnLst>
                                </p:cTn>
                              </p:par>
                              <p:par>
                                <p:cTn id="64" presetID="12" presetClass="entr" presetSubtype="4" fill="hold" nodeType="withEffect">
                                  <p:stCondLst>
                                    <p:cond delay="25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p:tgtEl>
                                          <p:spTgt spid="24"/>
                                        </p:tgtEl>
                                        <p:attrNameLst>
                                          <p:attrName>ppt_y</p:attrName>
                                        </p:attrNameLst>
                                      </p:cBhvr>
                                      <p:tavLst>
                                        <p:tav tm="0">
                                          <p:val>
                                            <p:strVal val="#ppt_y+#ppt_h*1.125000"/>
                                          </p:val>
                                        </p:tav>
                                        <p:tav tm="100000">
                                          <p:val>
                                            <p:strVal val="#ppt_y"/>
                                          </p:val>
                                        </p:tav>
                                      </p:tavLst>
                                    </p:anim>
                                    <p:animEffect transition="in" filter="wipe(up)">
                                      <p:cBhvr>
                                        <p:cTn id="67" dur="500"/>
                                        <p:tgtEl>
                                          <p:spTgt spid="24"/>
                                        </p:tgtEl>
                                      </p:cBhvr>
                                    </p:animEffect>
                                  </p:childTnLst>
                                </p:cTn>
                              </p:par>
                              <p:par>
                                <p:cTn id="68" presetID="12" presetClass="entr" presetSubtype="1" fill="hold" nodeType="withEffect">
                                  <p:stCondLst>
                                    <p:cond delay="50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p:tgtEl>
                                          <p:spTgt spid="18"/>
                                        </p:tgtEl>
                                        <p:attrNameLst>
                                          <p:attrName>ppt_y</p:attrName>
                                        </p:attrNameLst>
                                      </p:cBhvr>
                                      <p:tavLst>
                                        <p:tav tm="0">
                                          <p:val>
                                            <p:strVal val="#ppt_y-#ppt_h*1.125000"/>
                                          </p:val>
                                        </p:tav>
                                        <p:tav tm="100000">
                                          <p:val>
                                            <p:strVal val="#ppt_y"/>
                                          </p:val>
                                        </p:tav>
                                      </p:tavLst>
                                    </p:anim>
                                    <p:animEffect transition="in" filter="wipe(down)">
                                      <p:cBhvr>
                                        <p:cTn id="71" dur="500"/>
                                        <p:tgtEl>
                                          <p:spTgt spid="18"/>
                                        </p:tgtEl>
                                      </p:cBhvr>
                                    </p:animEffect>
                                  </p:childTnLst>
                                </p:cTn>
                              </p:par>
                              <p:par>
                                <p:cTn id="72" presetID="12" presetClass="entr" presetSubtype="4" fill="hold" nodeType="withEffect">
                                  <p:stCondLst>
                                    <p:cond delay="750"/>
                                  </p:stCondLst>
                                  <p:childTnLst>
                                    <p:set>
                                      <p:cBhvr>
                                        <p:cTn id="73" dur="1" fill="hold">
                                          <p:stCondLst>
                                            <p:cond delay="0"/>
                                          </p:stCondLst>
                                        </p:cTn>
                                        <p:tgtEl>
                                          <p:spTgt spid="27"/>
                                        </p:tgtEl>
                                        <p:attrNameLst>
                                          <p:attrName>style.visibility</p:attrName>
                                        </p:attrNameLst>
                                      </p:cBhvr>
                                      <p:to>
                                        <p:strVal val="visible"/>
                                      </p:to>
                                    </p:set>
                                    <p:anim calcmode="lin" valueType="num">
                                      <p:cBhvr additive="base">
                                        <p:cTn id="74" dur="500"/>
                                        <p:tgtEl>
                                          <p:spTgt spid="27"/>
                                        </p:tgtEl>
                                        <p:attrNameLst>
                                          <p:attrName>ppt_y</p:attrName>
                                        </p:attrNameLst>
                                      </p:cBhvr>
                                      <p:tavLst>
                                        <p:tav tm="0">
                                          <p:val>
                                            <p:strVal val="#ppt_y+#ppt_h*1.125000"/>
                                          </p:val>
                                        </p:tav>
                                        <p:tav tm="100000">
                                          <p:val>
                                            <p:strVal val="#ppt_y"/>
                                          </p:val>
                                        </p:tav>
                                      </p:tavLst>
                                    </p:anim>
                                    <p:animEffect transition="in" filter="wipe(up)">
                                      <p:cBhvr>
                                        <p:cTn id="75" dur="500"/>
                                        <p:tgtEl>
                                          <p:spTgt spid="27"/>
                                        </p:tgtEl>
                                      </p:cBhvr>
                                    </p:animEffect>
                                  </p:childTnLst>
                                </p:cTn>
                              </p:par>
                              <p:par>
                                <p:cTn id="76" presetID="12" presetClass="entr" presetSubtype="1" fill="hold" nodeType="withEffect">
                                  <p:stCondLst>
                                    <p:cond delay="1000"/>
                                  </p:stCondLst>
                                  <p:childTnLst>
                                    <p:set>
                                      <p:cBhvr>
                                        <p:cTn id="77" dur="1" fill="hold">
                                          <p:stCondLst>
                                            <p:cond delay="0"/>
                                          </p:stCondLst>
                                        </p:cTn>
                                        <p:tgtEl>
                                          <p:spTgt spid="21"/>
                                        </p:tgtEl>
                                        <p:attrNameLst>
                                          <p:attrName>style.visibility</p:attrName>
                                        </p:attrNameLst>
                                      </p:cBhvr>
                                      <p:to>
                                        <p:strVal val="visible"/>
                                      </p:to>
                                    </p:set>
                                    <p:anim calcmode="lin" valueType="num">
                                      <p:cBhvr additive="base">
                                        <p:cTn id="78" dur="500"/>
                                        <p:tgtEl>
                                          <p:spTgt spid="21"/>
                                        </p:tgtEl>
                                        <p:attrNameLst>
                                          <p:attrName>ppt_y</p:attrName>
                                        </p:attrNameLst>
                                      </p:cBhvr>
                                      <p:tavLst>
                                        <p:tav tm="0">
                                          <p:val>
                                            <p:strVal val="#ppt_y-#ppt_h*1.125000"/>
                                          </p:val>
                                        </p:tav>
                                        <p:tav tm="100000">
                                          <p:val>
                                            <p:strVal val="#ppt_y"/>
                                          </p:val>
                                        </p:tav>
                                      </p:tavLst>
                                    </p:anim>
                                    <p:animEffect transition="in" filter="wipe(down)">
                                      <p:cBhvr>
                                        <p:cTn id="7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2" grpId="0" animBg="1"/>
      <p:bldP spid="5" grpId="0"/>
      <p:bldP spid="31" grpId="0"/>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p:cNvPr>
          <p:cNvGrpSpPr/>
          <p:nvPr/>
        </p:nvGrpSpPr>
        <p:grpSpPr>
          <a:xfrm>
            <a:off x="4018955" y="1824418"/>
            <a:ext cx="4152588" cy="4141624"/>
            <a:chOff x="4344856" y="1848472"/>
            <a:chExt cx="3511329" cy="3502058"/>
          </a:xfrm>
        </p:grpSpPr>
        <p:sp>
          <p:nvSpPr>
            <p:cNvPr id="11" name="任意多边形: 形状 10">
              <a:extLst/>
            </p:cNvPr>
            <p:cNvSpPr/>
            <p:nvPr/>
          </p:nvSpPr>
          <p:spPr>
            <a:xfrm rot="13446499">
              <a:off x="6397174" y="2281488"/>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accent5"/>
            </a:solidFill>
            <a:ln w="12700">
              <a:miter lim="400000"/>
            </a:ln>
          </p:spPr>
          <p:txBody>
            <a:bodyPr anchor="ctr"/>
            <a:lstStyle/>
            <a:p>
              <a:pPr algn="ctr"/>
              <a:endParaRPr/>
            </a:p>
          </p:txBody>
        </p:sp>
        <p:sp>
          <p:nvSpPr>
            <p:cNvPr id="12" name="椭圆 11">
              <a:extLst/>
            </p:cNvPr>
            <p:cNvSpPr/>
            <p:nvPr/>
          </p:nvSpPr>
          <p:spPr>
            <a:xfrm>
              <a:off x="6783676" y="1848472"/>
              <a:ext cx="1029055" cy="1024147"/>
            </a:xfrm>
            <a:prstGeom prst="ellipse">
              <a:avLst/>
            </a:prstGeom>
            <a:solidFill>
              <a:schemeClr val="bg1"/>
            </a:solidFill>
            <a:ln>
              <a:solidFill>
                <a:schemeClr val="accent5"/>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a:solidFill>
                    <a:schemeClr val="accent5"/>
                  </a:solidFill>
                  <a:effectLst>
                    <a:outerShdw sx="1000" sy="1000" rotWithShape="0">
                      <a:srgbClr val="000000"/>
                    </a:outerShdw>
                  </a:effectLst>
                </a:rPr>
                <a:t>02</a:t>
              </a:r>
            </a:p>
          </p:txBody>
        </p:sp>
        <p:sp>
          <p:nvSpPr>
            <p:cNvPr id="13" name="任意多边形: 形状 12">
              <a:extLst/>
            </p:cNvPr>
            <p:cNvSpPr/>
            <p:nvPr/>
          </p:nvSpPr>
          <p:spPr>
            <a:xfrm rot="18846498" flipH="1">
              <a:off x="6427835" y="3897068"/>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accent4"/>
            </a:solidFill>
            <a:ln w="12700">
              <a:miter lim="400000"/>
            </a:ln>
          </p:spPr>
          <p:txBody>
            <a:bodyPr anchor="ctr"/>
            <a:lstStyle/>
            <a:p>
              <a:pPr algn="ctr"/>
              <a:endParaRPr/>
            </a:p>
          </p:txBody>
        </p:sp>
        <p:sp>
          <p:nvSpPr>
            <p:cNvPr id="14" name="椭圆 13">
              <a:extLst/>
            </p:cNvPr>
            <p:cNvSpPr/>
            <p:nvPr/>
          </p:nvSpPr>
          <p:spPr>
            <a:xfrm flipH="1">
              <a:off x="6827130" y="4286024"/>
              <a:ext cx="1029055" cy="1024147"/>
            </a:xfrm>
            <a:prstGeom prst="ellipse">
              <a:avLst/>
            </a:prstGeom>
            <a:solidFill>
              <a:schemeClr val="bg1"/>
            </a:solidFill>
            <a:ln>
              <a:solidFill>
                <a:schemeClr val="accent4"/>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a:solidFill>
                    <a:schemeClr val="accent4"/>
                  </a:solidFill>
                  <a:effectLst>
                    <a:outerShdw sx="1000" sy="1000" rotWithShape="0">
                      <a:srgbClr val="000000"/>
                    </a:outerShdw>
                  </a:effectLst>
                </a:rPr>
                <a:t>04</a:t>
              </a:r>
            </a:p>
          </p:txBody>
        </p:sp>
        <p:sp>
          <p:nvSpPr>
            <p:cNvPr id="15" name="任意多边形: 形状 14">
              <a:extLst/>
            </p:cNvPr>
            <p:cNvSpPr/>
            <p:nvPr/>
          </p:nvSpPr>
          <p:spPr>
            <a:xfrm rot="2646498">
              <a:off x="4798451" y="3924632"/>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accent5"/>
            </a:solidFill>
            <a:ln w="12700">
              <a:miter lim="400000"/>
            </a:ln>
          </p:spPr>
          <p:txBody>
            <a:bodyPr anchor="ctr"/>
            <a:lstStyle/>
            <a:p>
              <a:pPr algn="ctr"/>
              <a:endParaRPr/>
            </a:p>
          </p:txBody>
        </p:sp>
        <p:sp>
          <p:nvSpPr>
            <p:cNvPr id="16" name="椭圆 15">
              <a:extLst/>
            </p:cNvPr>
            <p:cNvSpPr/>
            <p:nvPr/>
          </p:nvSpPr>
          <p:spPr>
            <a:xfrm>
              <a:off x="4375774" y="4326383"/>
              <a:ext cx="1029055" cy="1024147"/>
            </a:xfrm>
            <a:prstGeom prst="ellipse">
              <a:avLst/>
            </a:prstGeom>
            <a:solidFill>
              <a:schemeClr val="bg1"/>
            </a:solidFill>
            <a:ln>
              <a:solidFill>
                <a:schemeClr val="accent5"/>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a:solidFill>
                    <a:schemeClr val="accent5"/>
                  </a:solidFill>
                  <a:effectLst>
                    <a:outerShdw sx="1000" sy="1000" rotWithShape="0">
                      <a:srgbClr val="000000"/>
                    </a:outerShdw>
                  </a:effectLst>
                </a:rPr>
                <a:t>03</a:t>
              </a:r>
            </a:p>
          </p:txBody>
        </p:sp>
        <p:sp>
          <p:nvSpPr>
            <p:cNvPr id="17" name="任意多边形: 形状 16">
              <a:extLst/>
            </p:cNvPr>
            <p:cNvSpPr/>
            <p:nvPr/>
          </p:nvSpPr>
          <p:spPr>
            <a:xfrm rot="8046499" flipH="1">
              <a:off x="4780326" y="2300057"/>
              <a:ext cx="992880" cy="992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chemeClr val="accent4"/>
            </a:solidFill>
            <a:ln w="12700">
              <a:miter lim="400000"/>
            </a:ln>
          </p:spPr>
          <p:txBody>
            <a:bodyPr anchor="ctr"/>
            <a:lstStyle/>
            <a:p>
              <a:pPr algn="ctr"/>
              <a:endParaRPr/>
            </a:p>
          </p:txBody>
        </p:sp>
        <p:sp>
          <p:nvSpPr>
            <p:cNvPr id="18" name="椭圆 17">
              <a:extLst/>
            </p:cNvPr>
            <p:cNvSpPr/>
            <p:nvPr/>
          </p:nvSpPr>
          <p:spPr>
            <a:xfrm flipH="1">
              <a:off x="4344856" y="1879834"/>
              <a:ext cx="1029055" cy="1024147"/>
            </a:xfrm>
            <a:prstGeom prst="ellipse">
              <a:avLst/>
            </a:prstGeom>
            <a:solidFill>
              <a:schemeClr val="bg1"/>
            </a:solidFill>
            <a:ln>
              <a:solidFill>
                <a:schemeClr val="accent4"/>
              </a:solidFill>
              <a:miter lim="400000"/>
            </a:ln>
          </p:spPr>
          <p:txBody>
            <a:bodyPr lIns="25400" tIns="25400" rIns="25400" bIns="25400" anchor="ctr">
              <a:normAutofit/>
            </a:bodyPr>
            <a:lstStyle/>
            <a:p>
              <a:pPr algn="ctr" defTabSz="228600">
                <a:defRPr sz="3000">
                  <a:solidFill>
                    <a:srgbClr val="FFFFFF"/>
                  </a:solidFill>
                  <a:effectLst>
                    <a:outerShdw blurRad="38100" dist="12700" dir="5400000" rotWithShape="0">
                      <a:srgbClr val="000000">
                        <a:alpha val="50000"/>
                      </a:srgbClr>
                    </a:outerShdw>
                  </a:effectLst>
                </a:defRPr>
              </a:pPr>
              <a:r>
                <a:rPr lang="en-US" altLang="zh-CN" dirty="0">
                  <a:solidFill>
                    <a:schemeClr val="accent4"/>
                  </a:solidFill>
                  <a:effectLst>
                    <a:outerShdw sx="1000" sy="1000" rotWithShape="0">
                      <a:srgbClr val="000000"/>
                    </a:outerShdw>
                  </a:effectLst>
                </a:rPr>
                <a:t>01</a:t>
              </a:r>
            </a:p>
          </p:txBody>
        </p:sp>
        <p:sp>
          <p:nvSpPr>
            <p:cNvPr id="19" name="椭圆 18">
              <a:extLst/>
            </p:cNvPr>
            <p:cNvSpPr/>
            <p:nvPr/>
          </p:nvSpPr>
          <p:spPr>
            <a:xfrm>
              <a:off x="5171738" y="2668600"/>
              <a:ext cx="1848524" cy="1848524"/>
            </a:xfrm>
            <a:prstGeom prst="ellipse">
              <a:avLst/>
            </a:prstGeom>
            <a:solidFill>
              <a:srgbClr val="FFFFFF"/>
            </a:solidFill>
            <a:ln>
              <a:solidFill>
                <a:srgbClr val="A6AAA9"/>
              </a:solidFill>
              <a:miter lim="400000"/>
            </a:ln>
          </p:spPr>
          <p:txBody>
            <a:bodyPr anchor="ctr"/>
            <a:lstStyle/>
            <a:p>
              <a:pPr algn="ctr"/>
              <a:endParaRPr/>
            </a:p>
          </p:txBody>
        </p:sp>
        <p:sp>
          <p:nvSpPr>
            <p:cNvPr id="20" name="任意多边形: 形状 19">
              <a:extLst/>
            </p:cNvPr>
            <p:cNvSpPr/>
            <p:nvPr/>
          </p:nvSpPr>
          <p:spPr>
            <a:xfrm>
              <a:off x="5624213" y="3250916"/>
              <a:ext cx="921956" cy="68389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accent4"/>
            </a:solidFill>
            <a:ln w="12700">
              <a:miter lim="400000"/>
            </a:ln>
          </p:spPr>
          <p:txBody>
            <a:bodyPr anchor="ctr"/>
            <a:lstStyle/>
            <a:p>
              <a:pPr algn="ctr"/>
              <a:endParaRPr/>
            </a:p>
          </p:txBody>
        </p:sp>
      </p:grpSp>
      <p:sp>
        <p:nvSpPr>
          <p:cNvPr id="21" name="矩形 20"/>
          <p:cNvSpPr/>
          <p:nvPr/>
        </p:nvSpPr>
        <p:spPr>
          <a:xfrm>
            <a:off x="8322140" y="2094893"/>
            <a:ext cx="3084435" cy="867930"/>
          </a:xfrm>
          <a:prstGeom prst="rect">
            <a:avLst/>
          </a:prstGeom>
        </p:spPr>
        <p:txBody>
          <a:bodyPr wrap="square">
            <a:spAutoFit/>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22" name="矩形 21"/>
          <p:cNvSpPr/>
          <p:nvPr/>
        </p:nvSpPr>
        <p:spPr>
          <a:xfrm>
            <a:off x="8322139" y="1742269"/>
            <a:ext cx="2241974" cy="401264"/>
          </a:xfrm>
          <a:prstGeom prst="rect">
            <a:avLst/>
          </a:prstGeom>
        </p:spPr>
        <p:txBody>
          <a:bodyPr wrap="square">
            <a:spAutoFit/>
          </a:bodyPr>
          <a:lstStyle/>
          <a:p>
            <a:pPr algn="just">
              <a:lnSpc>
                <a:spcPct val="120000"/>
              </a:lnSpc>
            </a:pPr>
            <a:r>
              <a:rPr lang="zh-CN" altLang="en-US" b="1" dirty="0">
                <a:solidFill>
                  <a:schemeClr val="tx1">
                    <a:lumMod val="65000"/>
                    <a:lumOff val="35000"/>
                  </a:schemeClr>
                </a:solidFill>
              </a:rPr>
              <a:t>企业文化</a:t>
            </a:r>
          </a:p>
        </p:txBody>
      </p:sp>
      <p:sp>
        <p:nvSpPr>
          <p:cNvPr id="23" name="矩形 22"/>
          <p:cNvSpPr/>
          <p:nvPr/>
        </p:nvSpPr>
        <p:spPr>
          <a:xfrm>
            <a:off x="711200" y="5140069"/>
            <a:ext cx="3058764" cy="867930"/>
          </a:xfrm>
          <a:prstGeom prst="rect">
            <a:avLst/>
          </a:prstGeom>
        </p:spPr>
        <p:txBody>
          <a:bodyPr wrap="square">
            <a:spAutoFit/>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24" name="矩形 23"/>
          <p:cNvSpPr/>
          <p:nvPr/>
        </p:nvSpPr>
        <p:spPr>
          <a:xfrm>
            <a:off x="1527990" y="4787445"/>
            <a:ext cx="2241974" cy="396134"/>
          </a:xfrm>
          <a:prstGeom prst="rect">
            <a:avLst/>
          </a:prstGeom>
        </p:spPr>
        <p:txBody>
          <a:bodyPr wrap="square">
            <a:spAutoFit/>
          </a:bodyPr>
          <a:lstStyle/>
          <a:p>
            <a:pPr algn="r">
              <a:lnSpc>
                <a:spcPct val="120000"/>
              </a:lnSpc>
            </a:pPr>
            <a:r>
              <a:rPr lang="zh-CN" altLang="en-US" b="1" dirty="0">
                <a:solidFill>
                  <a:schemeClr val="tx1">
                    <a:lumMod val="65000"/>
                    <a:lumOff val="35000"/>
                  </a:schemeClr>
                </a:solidFill>
              </a:rPr>
              <a:t>企业文化</a:t>
            </a:r>
          </a:p>
        </p:txBody>
      </p:sp>
      <p:sp>
        <p:nvSpPr>
          <p:cNvPr id="25" name="矩形 24"/>
          <p:cNvSpPr/>
          <p:nvPr/>
        </p:nvSpPr>
        <p:spPr>
          <a:xfrm>
            <a:off x="8322140" y="5140069"/>
            <a:ext cx="3084435" cy="867930"/>
          </a:xfrm>
          <a:prstGeom prst="rect">
            <a:avLst/>
          </a:prstGeom>
        </p:spPr>
        <p:txBody>
          <a:bodyPr wrap="square">
            <a:spAutoFit/>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26" name="矩形 25"/>
          <p:cNvSpPr/>
          <p:nvPr/>
        </p:nvSpPr>
        <p:spPr>
          <a:xfrm>
            <a:off x="8322139" y="4787445"/>
            <a:ext cx="2241974" cy="401264"/>
          </a:xfrm>
          <a:prstGeom prst="rect">
            <a:avLst/>
          </a:prstGeom>
        </p:spPr>
        <p:txBody>
          <a:bodyPr wrap="square">
            <a:spAutoFit/>
          </a:bodyPr>
          <a:lstStyle/>
          <a:p>
            <a:pPr algn="just">
              <a:lnSpc>
                <a:spcPct val="120000"/>
              </a:lnSpc>
            </a:pPr>
            <a:r>
              <a:rPr lang="zh-CN" altLang="en-US" b="1" dirty="0">
                <a:solidFill>
                  <a:schemeClr val="tx1">
                    <a:lumMod val="65000"/>
                    <a:lumOff val="35000"/>
                  </a:schemeClr>
                </a:solidFill>
              </a:rPr>
              <a:t>企业文化</a:t>
            </a:r>
          </a:p>
        </p:txBody>
      </p:sp>
      <p:sp>
        <p:nvSpPr>
          <p:cNvPr id="27" name="矩形 26"/>
          <p:cNvSpPr/>
          <p:nvPr/>
        </p:nvSpPr>
        <p:spPr>
          <a:xfrm>
            <a:off x="711200" y="2094893"/>
            <a:ext cx="3058764" cy="867930"/>
          </a:xfrm>
          <a:prstGeom prst="rect">
            <a:avLst/>
          </a:prstGeom>
        </p:spPr>
        <p:txBody>
          <a:bodyPr wrap="square">
            <a:spAutoFit/>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a:t>
            </a:r>
          </a:p>
        </p:txBody>
      </p:sp>
      <p:sp>
        <p:nvSpPr>
          <p:cNvPr id="28" name="矩形 27"/>
          <p:cNvSpPr/>
          <p:nvPr/>
        </p:nvSpPr>
        <p:spPr>
          <a:xfrm>
            <a:off x="1527990" y="1742269"/>
            <a:ext cx="2241974" cy="394210"/>
          </a:xfrm>
          <a:prstGeom prst="rect">
            <a:avLst/>
          </a:prstGeom>
        </p:spPr>
        <p:txBody>
          <a:bodyPr wrap="square">
            <a:spAutoFit/>
          </a:bodyPr>
          <a:lstStyle/>
          <a:p>
            <a:pPr algn="r">
              <a:lnSpc>
                <a:spcPct val="120000"/>
              </a:lnSpc>
            </a:pPr>
            <a:r>
              <a:rPr lang="zh-CN" altLang="en-US" b="1" dirty="0" smtClean="0">
                <a:solidFill>
                  <a:schemeClr val="tx1">
                    <a:lumMod val="65000"/>
                    <a:lumOff val="35000"/>
                  </a:schemeClr>
                </a:solidFill>
              </a:rPr>
              <a:t>企业文化</a:t>
            </a:r>
            <a:endParaRPr lang="zh-CN" altLang="en-US" b="1" dirty="0">
              <a:solidFill>
                <a:schemeClr val="tx1">
                  <a:lumMod val="65000"/>
                  <a:lumOff val="35000"/>
                </a:schemeClr>
              </a:solidFill>
            </a:endParaRPr>
          </a:p>
        </p:txBody>
      </p:sp>
      <p:sp>
        <p:nvSpPr>
          <p:cNvPr id="29" name="矩形 28"/>
          <p:cNvSpPr/>
          <p:nvPr/>
        </p:nvSpPr>
        <p:spPr>
          <a:xfrm>
            <a:off x="2328863" y="0"/>
            <a:ext cx="9863137" cy="1141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0" y="0"/>
            <a:ext cx="3596749" cy="1141756"/>
          </a:xfrm>
          <a:custGeom>
            <a:avLst/>
            <a:gdLst>
              <a:gd name="connsiteX0" fmla="*/ 0 w 3596749"/>
              <a:gd name="connsiteY0" fmla="*/ 0 h 1268414"/>
              <a:gd name="connsiteX1" fmla="*/ 299302 w 3596749"/>
              <a:gd name="connsiteY1" fmla="*/ 0 h 1268414"/>
              <a:gd name="connsiteX2" fmla="*/ 795613 w 3596749"/>
              <a:gd name="connsiteY2" fmla="*/ 0 h 1268414"/>
              <a:gd name="connsiteX3" fmla="*/ 806567 w 3596749"/>
              <a:gd name="connsiteY3" fmla="*/ 0 h 1268414"/>
              <a:gd name="connsiteX4" fmla="*/ 1105869 w 3596749"/>
              <a:gd name="connsiteY4" fmla="*/ 0 h 1268414"/>
              <a:gd name="connsiteX5" fmla="*/ 1252078 w 3596749"/>
              <a:gd name="connsiteY5" fmla="*/ 0 h 1268414"/>
              <a:gd name="connsiteX6" fmla="*/ 1602180 w 3596749"/>
              <a:gd name="connsiteY6" fmla="*/ 0 h 1268414"/>
              <a:gd name="connsiteX7" fmla="*/ 1708543 w 3596749"/>
              <a:gd name="connsiteY7" fmla="*/ 0 h 1268414"/>
              <a:gd name="connsiteX8" fmla="*/ 2042864 w 3596749"/>
              <a:gd name="connsiteY8" fmla="*/ 0 h 1268414"/>
              <a:gd name="connsiteX9" fmla="*/ 2058645 w 3596749"/>
              <a:gd name="connsiteY9" fmla="*/ 0 h 1268414"/>
              <a:gd name="connsiteX10" fmla="*/ 2515110 w 3596749"/>
              <a:gd name="connsiteY10" fmla="*/ 0 h 1268414"/>
              <a:gd name="connsiteX11" fmla="*/ 2849431 w 3596749"/>
              <a:gd name="connsiteY11" fmla="*/ 0 h 1268414"/>
              <a:gd name="connsiteX12" fmla="*/ 3596749 w 3596749"/>
              <a:gd name="connsiteY12" fmla="*/ 747318 h 1268414"/>
              <a:gd name="connsiteX13" fmla="*/ 3075653 w 3596749"/>
              <a:gd name="connsiteY13" fmla="*/ 1268414 h 1268414"/>
              <a:gd name="connsiteX14" fmla="*/ 2744509 w 3596749"/>
              <a:gd name="connsiteY14" fmla="*/ 1268414 h 1268414"/>
              <a:gd name="connsiteX15" fmla="*/ 2359995 w 3596749"/>
              <a:gd name="connsiteY15" fmla="*/ 1268414 h 1268414"/>
              <a:gd name="connsiteX16" fmla="*/ 2288044 w 3596749"/>
              <a:gd name="connsiteY16" fmla="*/ 1268414 h 1268414"/>
              <a:gd name="connsiteX17" fmla="*/ 2269086 w 3596749"/>
              <a:gd name="connsiteY17" fmla="*/ 1268414 h 1268414"/>
              <a:gd name="connsiteX18" fmla="*/ 2018799 w 3596749"/>
              <a:gd name="connsiteY18" fmla="*/ 1268414 h 1268414"/>
              <a:gd name="connsiteX19" fmla="*/ 1937942 w 3596749"/>
              <a:gd name="connsiteY19" fmla="*/ 1268414 h 1268414"/>
              <a:gd name="connsiteX20" fmla="*/ 1831579 w 3596749"/>
              <a:gd name="connsiteY20" fmla="*/ 1268414 h 1268414"/>
              <a:gd name="connsiteX21" fmla="*/ 1562334 w 3596749"/>
              <a:gd name="connsiteY21" fmla="*/ 1268414 h 1268414"/>
              <a:gd name="connsiteX22" fmla="*/ 1553428 w 3596749"/>
              <a:gd name="connsiteY22" fmla="*/ 1268414 h 1268414"/>
              <a:gd name="connsiteX23" fmla="*/ 1532278 w 3596749"/>
              <a:gd name="connsiteY23" fmla="*/ 1268414 h 1268414"/>
              <a:gd name="connsiteX24" fmla="*/ 1481477 w 3596749"/>
              <a:gd name="connsiteY24" fmla="*/ 1268414 h 1268414"/>
              <a:gd name="connsiteX25" fmla="*/ 1212232 w 3596749"/>
              <a:gd name="connsiteY25" fmla="*/ 1268414 h 1268414"/>
              <a:gd name="connsiteX26" fmla="*/ 1105869 w 3596749"/>
              <a:gd name="connsiteY26" fmla="*/ 1268414 h 1268414"/>
              <a:gd name="connsiteX27" fmla="*/ 1025012 w 3596749"/>
              <a:gd name="connsiteY27" fmla="*/ 1268414 h 1268414"/>
              <a:gd name="connsiteX28" fmla="*/ 806567 w 3596749"/>
              <a:gd name="connsiteY28" fmla="*/ 1268414 h 1268414"/>
              <a:gd name="connsiteX29" fmla="*/ 755767 w 3596749"/>
              <a:gd name="connsiteY29" fmla="*/ 1268414 h 1268414"/>
              <a:gd name="connsiteX30" fmla="*/ 725711 w 3596749"/>
              <a:gd name="connsiteY30" fmla="*/ 1268414 h 1268414"/>
              <a:gd name="connsiteX31" fmla="*/ 299302 w 3596749"/>
              <a:gd name="connsiteY31" fmla="*/ 1268414 h 1268414"/>
              <a:gd name="connsiteX32" fmla="*/ 0 w 3596749"/>
              <a:gd name="connsiteY32" fmla="*/ 1268414 h 126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596749" h="1268414">
                <a:moveTo>
                  <a:pt x="0" y="0"/>
                </a:moveTo>
                <a:lnTo>
                  <a:pt x="299302" y="0"/>
                </a:lnTo>
                <a:lnTo>
                  <a:pt x="795613" y="0"/>
                </a:lnTo>
                <a:lnTo>
                  <a:pt x="806567" y="0"/>
                </a:lnTo>
                <a:lnTo>
                  <a:pt x="1105869" y="0"/>
                </a:lnTo>
                <a:lnTo>
                  <a:pt x="1252078" y="0"/>
                </a:lnTo>
                <a:lnTo>
                  <a:pt x="1602180" y="0"/>
                </a:lnTo>
                <a:lnTo>
                  <a:pt x="1708543" y="0"/>
                </a:lnTo>
                <a:lnTo>
                  <a:pt x="2042864" y="0"/>
                </a:lnTo>
                <a:lnTo>
                  <a:pt x="2058645" y="0"/>
                </a:lnTo>
                <a:lnTo>
                  <a:pt x="2515110" y="0"/>
                </a:lnTo>
                <a:lnTo>
                  <a:pt x="2849431" y="0"/>
                </a:lnTo>
                <a:lnTo>
                  <a:pt x="3596749" y="747318"/>
                </a:lnTo>
                <a:lnTo>
                  <a:pt x="3075653" y="1268414"/>
                </a:lnTo>
                <a:lnTo>
                  <a:pt x="2744509" y="1268414"/>
                </a:lnTo>
                <a:lnTo>
                  <a:pt x="2359995" y="1268414"/>
                </a:lnTo>
                <a:lnTo>
                  <a:pt x="2288044" y="1268414"/>
                </a:lnTo>
                <a:lnTo>
                  <a:pt x="2269086" y="1268414"/>
                </a:lnTo>
                <a:lnTo>
                  <a:pt x="2018799" y="1268414"/>
                </a:lnTo>
                <a:lnTo>
                  <a:pt x="1937942" y="1268414"/>
                </a:lnTo>
                <a:lnTo>
                  <a:pt x="1831579" y="1268414"/>
                </a:lnTo>
                <a:lnTo>
                  <a:pt x="1562334" y="1268414"/>
                </a:lnTo>
                <a:lnTo>
                  <a:pt x="1553428" y="1268414"/>
                </a:lnTo>
                <a:lnTo>
                  <a:pt x="1532278" y="1268414"/>
                </a:lnTo>
                <a:lnTo>
                  <a:pt x="1481477" y="1268414"/>
                </a:lnTo>
                <a:lnTo>
                  <a:pt x="1212232" y="1268414"/>
                </a:lnTo>
                <a:lnTo>
                  <a:pt x="1105869" y="1268414"/>
                </a:lnTo>
                <a:lnTo>
                  <a:pt x="1025012" y="1268414"/>
                </a:lnTo>
                <a:lnTo>
                  <a:pt x="806567" y="1268414"/>
                </a:lnTo>
                <a:lnTo>
                  <a:pt x="755767" y="1268414"/>
                </a:lnTo>
                <a:lnTo>
                  <a:pt x="725711" y="1268414"/>
                </a:lnTo>
                <a:lnTo>
                  <a:pt x="299302" y="1268414"/>
                </a:lnTo>
                <a:lnTo>
                  <a:pt x="0" y="126841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568811" y="299314"/>
            <a:ext cx="9517429" cy="646331"/>
            <a:chOff x="2187969" y="280264"/>
            <a:chExt cx="9517429" cy="646331"/>
          </a:xfrm>
        </p:grpSpPr>
        <p:sp>
          <p:nvSpPr>
            <p:cNvPr id="32" name="文本框 31"/>
            <p:cNvSpPr txBox="1"/>
            <p:nvPr/>
          </p:nvSpPr>
          <p:spPr>
            <a:xfrm>
              <a:off x="2187969" y="280264"/>
              <a:ext cx="2031325"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bg1"/>
                  </a:solidFill>
                  <a:latin typeface="+mn-ea"/>
                  <a:cs typeface="经典综艺体简" panose="02010609000101010101" pitchFamily="49" charset="-122"/>
                </a:rPr>
                <a:t>公司介绍</a:t>
              </a:r>
            </a:p>
          </p:txBody>
        </p:sp>
        <p:sp>
          <p:nvSpPr>
            <p:cNvPr id="33" name="文本框 32"/>
            <p:cNvSpPr txBox="1"/>
            <p:nvPr/>
          </p:nvSpPr>
          <p:spPr>
            <a:xfrm>
              <a:off x="5467268" y="578166"/>
              <a:ext cx="6238130" cy="34842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lumMod val="50000"/>
                    </a:schemeClr>
                  </a:solidFill>
                  <a:latin typeface="Century Gothic" panose="020B0502020202020204" pitchFamily="34" charset="0"/>
                  <a:ea typeface="+mj-ea"/>
                </a:rPr>
                <a:t>The user can demonstrate on a projector or </a:t>
              </a:r>
              <a:r>
                <a:rPr lang="en-US" altLang="zh-CN" sz="1600" dirty="0" smtClean="0">
                  <a:solidFill>
                    <a:schemeClr val="bg1">
                      <a:lumMod val="50000"/>
                    </a:schemeClr>
                  </a:solidFill>
                  <a:latin typeface="Century Gothic" panose="020B0502020202020204" pitchFamily="34" charset="0"/>
                  <a:ea typeface="+mj-ea"/>
                </a:rPr>
                <a:t>computer</a:t>
              </a:r>
              <a:endParaRPr lang="en-US" altLang="zh-CN" sz="1600" dirty="0">
                <a:solidFill>
                  <a:schemeClr val="bg1">
                    <a:lumMod val="50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340753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0-#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0-#ppt_w/2"/>
                                          </p:val>
                                        </p:tav>
                                        <p:tav tm="100000">
                                          <p:val>
                                            <p:strVal val="#ppt_x"/>
                                          </p:val>
                                        </p:tav>
                                      </p:tavLst>
                                    </p:anim>
                                    <p:anim calcmode="lin" valueType="num">
                                      <p:cBhvr additive="base">
                                        <p:cTn id="22" dur="500" fill="hold"/>
                                        <p:tgtEl>
                                          <p:spTgt spid="27"/>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0-#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1+#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1+#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62100"/>
            <a:ext cx="12192000" cy="3924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1562100"/>
            <a:ext cx="3546499" cy="3924300"/>
          </a:xfrm>
          <a:custGeom>
            <a:avLst/>
            <a:gdLst>
              <a:gd name="connsiteX0" fmla="*/ 0 w 4922244"/>
              <a:gd name="connsiteY0" fmla="*/ 0 h 5048251"/>
              <a:gd name="connsiteX1" fmla="*/ 1947941 w 4922244"/>
              <a:gd name="connsiteY1" fmla="*/ 0 h 5048251"/>
              <a:gd name="connsiteX2" fmla="*/ 4922244 w 4922244"/>
              <a:gd name="connsiteY2" fmla="*/ 2974304 h 5048251"/>
              <a:gd name="connsiteX3" fmla="*/ 2848297 w 4922244"/>
              <a:gd name="connsiteY3" fmla="*/ 5048251 h 5048251"/>
              <a:gd name="connsiteX4" fmla="*/ 0 w 4922244"/>
              <a:gd name="connsiteY4" fmla="*/ 5048251 h 5048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244" h="5048251">
                <a:moveTo>
                  <a:pt x="0" y="0"/>
                </a:moveTo>
                <a:lnTo>
                  <a:pt x="1947941" y="0"/>
                </a:lnTo>
                <a:lnTo>
                  <a:pt x="4922244" y="2974304"/>
                </a:lnTo>
                <a:lnTo>
                  <a:pt x="2848297" y="5048251"/>
                </a:lnTo>
                <a:lnTo>
                  <a:pt x="0" y="50482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790352" y="1562100"/>
            <a:ext cx="3124548" cy="3924300"/>
          </a:xfrm>
          <a:custGeom>
            <a:avLst/>
            <a:gdLst>
              <a:gd name="connsiteX0" fmla="*/ 0 w 4336612"/>
              <a:gd name="connsiteY0" fmla="*/ 0 h 5048251"/>
              <a:gd name="connsiteX1" fmla="*/ 1362309 w 4336612"/>
              <a:gd name="connsiteY1" fmla="*/ 0 h 5048251"/>
              <a:gd name="connsiteX2" fmla="*/ 4336612 w 4336612"/>
              <a:gd name="connsiteY2" fmla="*/ 2974304 h 5048251"/>
              <a:gd name="connsiteX3" fmla="*/ 2262665 w 4336612"/>
              <a:gd name="connsiteY3" fmla="*/ 5048251 h 5048251"/>
              <a:gd name="connsiteX4" fmla="*/ 900356 w 4336612"/>
              <a:gd name="connsiteY4" fmla="*/ 5048251 h 5048251"/>
              <a:gd name="connsiteX5" fmla="*/ 2974303 w 4336612"/>
              <a:gd name="connsiteY5" fmla="*/ 2974304 h 504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612" h="5048251">
                <a:moveTo>
                  <a:pt x="0" y="0"/>
                </a:moveTo>
                <a:lnTo>
                  <a:pt x="1362309" y="0"/>
                </a:lnTo>
                <a:lnTo>
                  <a:pt x="4336612" y="2974304"/>
                </a:lnTo>
                <a:lnTo>
                  <a:pt x="2262665" y="5048251"/>
                </a:lnTo>
                <a:lnTo>
                  <a:pt x="900356" y="5048251"/>
                </a:lnTo>
                <a:lnTo>
                  <a:pt x="2974303" y="2974304"/>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42083" y="2847022"/>
            <a:ext cx="1715534" cy="1862048"/>
          </a:xfrm>
          <a:prstGeom prst="rect">
            <a:avLst/>
          </a:prstGeom>
          <a:noFill/>
        </p:spPr>
        <p:txBody>
          <a:bodyPr wrap="none" rtlCol="0">
            <a:spAutoFit/>
          </a:bodyPr>
          <a:lstStyle/>
          <a:p>
            <a:pPr algn="ctr"/>
            <a:r>
              <a:rPr lang="en-US" altLang="zh-CN" sz="11500" dirty="0" smtClean="0">
                <a:solidFill>
                  <a:schemeClr val="bg1"/>
                </a:solidFill>
                <a:latin typeface="Impact" panose="020B0806030902050204" pitchFamily="34" charset="0"/>
              </a:rPr>
              <a:t>02</a:t>
            </a:r>
            <a:endParaRPr lang="zh-CN" altLang="en-US" sz="11500" dirty="0">
              <a:solidFill>
                <a:schemeClr val="bg1"/>
              </a:solidFill>
              <a:latin typeface="Impact" panose="020B0806030902050204" pitchFamily="34" charset="0"/>
            </a:endParaRPr>
          </a:p>
        </p:txBody>
      </p:sp>
      <p:sp>
        <p:nvSpPr>
          <p:cNvPr id="4" name="文本框 3"/>
          <p:cNvSpPr txBox="1"/>
          <p:nvPr/>
        </p:nvSpPr>
        <p:spPr>
          <a:xfrm>
            <a:off x="5105402" y="3349079"/>
            <a:ext cx="5753098" cy="1015663"/>
          </a:xfrm>
          <a:prstGeom prst="rect">
            <a:avLst/>
          </a:prstGeom>
          <a:noFill/>
        </p:spPr>
        <p:txBody>
          <a:bodyPr wrap="square" rtlCol="0">
            <a:spAutoFit/>
            <a:scene3d>
              <a:camera prst="orthographicFront"/>
              <a:lightRig rig="threePt" dir="t"/>
            </a:scene3d>
            <a:sp3d contourW="12700"/>
          </a:bodyPr>
          <a:lstStyle/>
          <a:p>
            <a:r>
              <a:rPr lang="zh-CN" altLang="en-US" sz="6000" b="1" dirty="0">
                <a:solidFill>
                  <a:schemeClr val="tx1">
                    <a:lumMod val="75000"/>
                    <a:lumOff val="25000"/>
                  </a:schemeClr>
                </a:solidFill>
                <a:latin typeface="+mj-ea"/>
                <a:ea typeface="+mj-ea"/>
              </a:rPr>
              <a:t>项目介绍</a:t>
            </a:r>
          </a:p>
        </p:txBody>
      </p:sp>
      <p:sp>
        <p:nvSpPr>
          <p:cNvPr id="5" name="文本框 4"/>
          <p:cNvSpPr txBox="1"/>
          <p:nvPr/>
        </p:nvSpPr>
        <p:spPr>
          <a:xfrm>
            <a:off x="5105402" y="4394322"/>
            <a:ext cx="615949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sz="12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684365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3" grpId="0"/>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213">
      <a:dk1>
        <a:sysClr val="windowText" lastClr="000000"/>
      </a:dk1>
      <a:lt1>
        <a:sysClr val="window" lastClr="FFFFFF"/>
      </a:lt1>
      <a:dk2>
        <a:srgbClr val="44546A"/>
      </a:dk2>
      <a:lt2>
        <a:srgbClr val="E7E6E6"/>
      </a:lt2>
      <a:accent1>
        <a:srgbClr val="757070"/>
      </a:accent1>
      <a:accent2>
        <a:srgbClr val="22374C"/>
      </a:accent2>
      <a:accent3>
        <a:srgbClr val="757070"/>
      </a:accent3>
      <a:accent4>
        <a:srgbClr val="22374C"/>
      </a:accent4>
      <a:accent5>
        <a:srgbClr val="757070"/>
      </a:accent5>
      <a:accent6>
        <a:srgbClr val="22374C"/>
      </a:accent6>
      <a:hlink>
        <a:srgbClr val="757070"/>
      </a:hlink>
      <a:folHlink>
        <a:srgbClr val="22374C"/>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1263</TotalTime>
  <Words>2896</Words>
  <Application>Microsoft Office PowerPoint</Application>
  <PresentationFormat>寬螢幕</PresentationFormat>
  <Paragraphs>243</Paragraphs>
  <Slides>26</Slides>
  <Notes>26</Notes>
  <HiddenSlides>0</HiddenSlides>
  <MMClips>0</MMClips>
  <ScaleCrop>false</ScaleCrop>
  <HeadingPairs>
    <vt:vector size="6" baseType="variant">
      <vt:variant>
        <vt:lpstr>使用字型</vt:lpstr>
      </vt:variant>
      <vt:variant>
        <vt:i4>12</vt:i4>
      </vt:variant>
      <vt:variant>
        <vt:lpstr>佈景主題</vt:lpstr>
      </vt:variant>
      <vt:variant>
        <vt:i4>2</vt:i4>
      </vt:variant>
      <vt:variant>
        <vt:lpstr>投影片標題</vt:lpstr>
      </vt:variant>
      <vt:variant>
        <vt:i4>26</vt:i4>
      </vt:variant>
    </vt:vector>
  </HeadingPairs>
  <TitlesOfParts>
    <vt:vector size="40" baseType="lpstr">
      <vt:lpstr>Agency FB</vt:lpstr>
      <vt:lpstr>等线</vt:lpstr>
      <vt:lpstr>Gill Sans</vt:lpstr>
      <vt:lpstr>Meiryo</vt:lpstr>
      <vt:lpstr>微软雅黑</vt:lpstr>
      <vt:lpstr>宋体</vt:lpstr>
      <vt:lpstr>经典综艺体简</vt:lpstr>
      <vt:lpstr>Arial</vt:lpstr>
      <vt:lpstr>Calibri</vt:lpstr>
      <vt:lpstr>Calibri Light</vt:lpstr>
      <vt:lpstr>Century Gothic</vt:lpstr>
      <vt:lpstr>Impact</vt:lpstr>
      <vt:lpstr>包图主题2</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ChiaHsien Lin</dc:creator>
  <cp:keywords>http:/www.ypppt.com</cp:keywords>
  <cp:lastModifiedBy>ChiaHsien Lin</cp:lastModifiedBy>
  <cp:revision>89</cp:revision>
  <dcterms:created xsi:type="dcterms:W3CDTF">2017-09-25T13:59:21Z</dcterms:created>
  <dcterms:modified xsi:type="dcterms:W3CDTF">2018-01-19T15:33:02Z</dcterms:modified>
  <cp:category/>
</cp:coreProperties>
</file>