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ara Ghanta" userId="f2c9e93190694884" providerId="LiveId" clId="{04B4B21F-CA52-44DF-9F1C-29447397727E}"/>
    <pc:docChg chg="modSld">
      <pc:chgData name="Antara Ghanta" userId="f2c9e93190694884" providerId="LiveId" clId="{04B4B21F-CA52-44DF-9F1C-29447397727E}" dt="2024-09-07T15:47:38.752" v="9" actId="1076"/>
      <pc:docMkLst>
        <pc:docMk/>
      </pc:docMkLst>
      <pc:sldChg chg="modSp mod">
        <pc:chgData name="Antara Ghanta" userId="f2c9e93190694884" providerId="LiveId" clId="{04B4B21F-CA52-44DF-9F1C-29447397727E}" dt="2024-09-07T15:47:38.752" v="9" actId="1076"/>
        <pc:sldMkLst>
          <pc:docMk/>
          <pc:sldMk cId="0" sldId="257"/>
        </pc:sldMkLst>
        <pc:spChg chg="mod">
          <ac:chgData name="Antara Ghanta" userId="f2c9e93190694884" providerId="LiveId" clId="{04B4B21F-CA52-44DF-9F1C-29447397727E}" dt="2024-09-07T15:47:38.752" v="9" actId="1076"/>
          <ac:spMkLst>
            <pc:docMk/>
            <pc:sldMk cId="0" sldId="257"/>
            <ac:spMk id="10485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64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DB934-2D5B-4C9C-9191-214842240A1F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104864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486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1C0F4-B902-455E-A765-2517CD9FCF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C0F4-B902-455E-A765-2517CD9FCF5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47D37-702E-4659-AFAD-B12E857A00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09997-9E77-4785-9530-8AF2B5A9A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NU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NUL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audio" Target="NUL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47" y="0"/>
            <a:ext cx="8567900" cy="6858000"/>
          </a:xfrm>
          <a:prstGeom prst="rect">
            <a:avLst/>
          </a:prstGeom>
        </p:spPr>
      </p:pic>
      <p:sp>
        <p:nvSpPr>
          <p:cNvPr id="1048584" name="TextBox 13"/>
          <p:cNvSpPr txBox="1"/>
          <p:nvPr/>
        </p:nvSpPr>
        <p:spPr>
          <a:xfrm>
            <a:off x="7274201" y="499028"/>
            <a:ext cx="503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Presented by: </a:t>
            </a:r>
            <a:endParaRPr sz="1400" dirty="0"/>
          </a:p>
          <a:p>
            <a:pPr algn="ctr"/>
            <a:r>
              <a:rPr lang="en-US" sz="1600" dirty="0" err="1"/>
              <a:t>Opeyemi</a:t>
            </a:r>
            <a:r>
              <a:rPr lang="en-US" sz="1600" dirty="0"/>
              <a:t> De </a:t>
            </a:r>
            <a:r>
              <a:rPr lang="en-US" sz="1400" dirty="0"/>
              <a:t>Campos,</a:t>
            </a:r>
            <a:r>
              <a:rPr lang="en-US" sz="1600" dirty="0"/>
              <a:t> Reem </a:t>
            </a:r>
            <a:r>
              <a:rPr lang="en-US" sz="1600" dirty="0" err="1"/>
              <a:t>Atawia</a:t>
            </a:r>
            <a:r>
              <a:rPr lang="en-US" sz="1600" dirty="0"/>
              <a:t>, Antara Ghanta &amp; Ariyo Adesokan M.</a:t>
            </a:r>
            <a:endParaRPr lang="zh-CN" altLang="en-US" dirty="0"/>
          </a:p>
        </p:txBody>
      </p:sp>
      <p:pic>
        <p:nvPicPr>
          <p:cNvPr id="2097153" name="Audio 2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37"/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15" y="376925"/>
            <a:ext cx="6111770" cy="6104149"/>
          </a:xfrm>
          <a:prstGeom prst="rect">
            <a:avLst/>
          </a:prstGeom>
        </p:spPr>
      </p:pic>
      <p:pic>
        <p:nvPicPr>
          <p:cNvPr id="2097155" name="Audio 1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56"/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99" y="456990"/>
            <a:ext cx="7711453" cy="6401010"/>
          </a:xfrm>
          <a:prstGeom prst="rect">
            <a:avLst/>
          </a:prstGeom>
        </p:spPr>
      </p:pic>
      <p:pic>
        <p:nvPicPr>
          <p:cNvPr id="2097157" name="Audio 1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68"/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559821"/>
            <a:ext cx="6728711" cy="6657975"/>
          </a:xfrm>
          <a:prstGeom prst="rect">
            <a:avLst/>
          </a:prstGeom>
        </p:spPr>
      </p:pic>
      <p:pic>
        <p:nvPicPr>
          <p:cNvPr id="2097159" name="Audio 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4"/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4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Atawia, Reem</dc:creator>
  <cp:lastModifiedBy>Antara Ghanta</cp:lastModifiedBy>
  <cp:revision>1</cp:revision>
  <dcterms:created xsi:type="dcterms:W3CDTF">2024-09-06T01:52:45Z</dcterms:created>
  <dcterms:modified xsi:type="dcterms:W3CDTF">2024-09-07T15:47:41Z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a307175c9d1b41ddb49605cf1320e14c</vt:lpwstr>
  </property>
</Properties>
</file>