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1pPr>
    <a:lvl2pPr marL="0" marR="0" indent="457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2pPr>
    <a:lvl3pPr marL="0" marR="0" indent="914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3pPr>
    <a:lvl4pPr marL="0" marR="0" indent="1371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4pPr>
    <a:lvl5pPr marL="0" marR="0" indent="18288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5pPr>
    <a:lvl6pPr marL="0" marR="0" indent="22860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6pPr>
    <a:lvl7pPr marL="0" marR="0" indent="27432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7pPr>
    <a:lvl8pPr marL="0" marR="0" indent="32004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8pPr>
    <a:lvl9pPr marL="0" marR="0" indent="365760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b="def" i="def"/>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b="def" i="def"/>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7" name="Shape 187"/>
          <p:cNvSpPr/>
          <p:nvPr>
            <p:ph type="sldImg"/>
          </p:nvPr>
        </p:nvSpPr>
        <p:spPr>
          <a:xfrm>
            <a:off x="1143000" y="685800"/>
            <a:ext cx="4572000" cy="3429000"/>
          </a:xfrm>
          <a:prstGeom prst="rect">
            <a:avLst/>
          </a:prstGeom>
        </p:spPr>
        <p:txBody>
          <a:bodyPr/>
          <a:lstStyle/>
          <a:p>
            <a:pPr/>
          </a:p>
        </p:txBody>
      </p:sp>
      <p:sp>
        <p:nvSpPr>
          <p:cNvPr id="188" name="Shape 18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olo">
    <p:spTree>
      <p:nvGrpSpPr>
        <p:cNvPr id="1" name=""/>
        <p:cNvGrpSpPr/>
        <p:nvPr/>
      </p:nvGrpSpPr>
      <p:grpSpPr>
        <a:xfrm>
          <a:off x="0" y="0"/>
          <a:ext cx="0" cy="0"/>
          <a:chOff x="0" y="0"/>
          <a:chExt cx="0" cy="0"/>
        </a:xfrm>
      </p:grpSpPr>
      <p:sp>
        <p:nvSpPr>
          <p:cNvPr id="13"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14" name="Titolo presentazione"/>
          <p:cNvSpPr txBox="1"/>
          <p:nvPr>
            <p:ph type="title" hasCustomPrompt="1"/>
          </p:nvPr>
        </p:nvSpPr>
        <p:spPr>
          <a:prstGeom prst="rect">
            <a:avLst/>
          </a:prstGeom>
        </p:spPr>
        <p:txBody>
          <a:bodyPr/>
          <a:lstStyle/>
          <a:p>
            <a:pPr/>
            <a:r>
              <a:t>Titolo presentazione</a:t>
            </a:r>
          </a:p>
        </p:txBody>
      </p:sp>
      <p:sp>
        <p:nvSpPr>
          <p:cNvPr id="15" name="Corpo livello uno…"/>
          <p:cNvSpPr txBox="1"/>
          <p:nvPr>
            <p:ph type="body" sz="quarter" idx="1" hasCustomPrompt="1"/>
          </p:nvPr>
        </p:nvSpPr>
        <p:spPr>
          <a:prstGeom prst="rect">
            <a:avLst/>
          </a:prstGeom>
        </p:spPr>
        <p:txBody>
          <a:bodyPr/>
          <a:lstStyle/>
          <a:p>
            <a:pPr/>
            <a:r>
              <a:t>Sottotitolo presentazione</a:t>
            </a:r>
          </a:p>
          <a:p>
            <a:pPr lvl="1"/>
            <a:r>
              <a:t/>
            </a:r>
          </a:p>
          <a:p>
            <a:pPr lvl="2"/>
            <a:r>
              <a:t/>
            </a:r>
          </a:p>
          <a:p>
            <a:pPr lvl="3"/>
            <a:r>
              <a:t/>
            </a:r>
          </a:p>
          <a:p>
            <a:pPr lvl="4"/>
            <a:r>
              <a:t/>
            </a:r>
          </a:p>
        </p:txBody>
      </p:sp>
      <p:sp>
        <p:nvSpPr>
          <p:cNvPr id="16" name="Numero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itolo">
    <p:spTree>
      <p:nvGrpSpPr>
        <p:cNvPr id="1" name=""/>
        <p:cNvGrpSpPr/>
        <p:nvPr/>
      </p:nvGrpSpPr>
      <p:grpSpPr>
        <a:xfrm>
          <a:off x="0" y="0"/>
          <a:ext cx="0" cy="0"/>
          <a:chOff x="0" y="0"/>
          <a:chExt cx="0" cy="0"/>
        </a:xfrm>
      </p:grpSpPr>
      <p:sp>
        <p:nvSpPr>
          <p:cNvPr id="114" name="Titolo"/>
          <p:cNvSpPr txBox="1"/>
          <p:nvPr>
            <p:ph type="title" hasCustomPrompt="1"/>
          </p:nvPr>
        </p:nvSpPr>
        <p:spPr>
          <a:xfrm>
            <a:off x="1727200" y="1739900"/>
            <a:ext cx="20929600" cy="3229571"/>
          </a:xfrm>
          <a:prstGeom prst="rect">
            <a:avLst/>
          </a:prstGeom>
        </p:spPr>
        <p:txBody>
          <a:bodyPr anchor="t"/>
          <a:lstStyle/>
          <a:p>
            <a:pPr/>
            <a:r>
              <a:t>Titolo</a:t>
            </a:r>
          </a:p>
        </p:txBody>
      </p:sp>
      <p:sp>
        <p:nvSpPr>
          <p:cNvPr id="115"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116"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rogramma">
    <p:spTree>
      <p:nvGrpSpPr>
        <p:cNvPr id="1" name=""/>
        <p:cNvGrpSpPr/>
        <p:nvPr/>
      </p:nvGrpSpPr>
      <p:grpSpPr>
        <a:xfrm>
          <a:off x="0" y="0"/>
          <a:ext cx="0" cy="0"/>
          <a:chOff x="0" y="0"/>
          <a:chExt cx="0" cy="0"/>
        </a:xfrm>
      </p:grpSpPr>
      <p:sp>
        <p:nvSpPr>
          <p:cNvPr id="123" name="Titolo programma"/>
          <p:cNvSpPr txBox="1"/>
          <p:nvPr>
            <p:ph type="title" hasCustomPrompt="1"/>
          </p:nvPr>
        </p:nvSpPr>
        <p:spPr>
          <a:xfrm>
            <a:off x="1727200" y="1739900"/>
            <a:ext cx="20929600" cy="3300115"/>
          </a:xfrm>
          <a:prstGeom prst="rect">
            <a:avLst/>
          </a:prstGeom>
        </p:spPr>
        <p:txBody>
          <a:bodyPr anchor="t"/>
          <a:lstStyle/>
          <a:p>
            <a:pPr/>
            <a:r>
              <a:t>Titolo programma</a:t>
            </a:r>
          </a:p>
        </p:txBody>
      </p:sp>
      <p:sp>
        <p:nvSpPr>
          <p:cNvPr id="124" name="Corpo livello uno…"/>
          <p:cNvSpPr txBox="1"/>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5600">
                <a:solidFill>
                  <a:srgbClr val="4A4A4A"/>
                </a:solidFill>
                <a:latin typeface="Avenir Next Medium"/>
                <a:ea typeface="Avenir Next Medium"/>
                <a:cs typeface="Avenir Next Medium"/>
                <a:sym typeface="Avenir Next Medium"/>
              </a:defRPr>
            </a:lvl5pPr>
          </a:lstStyle>
          <a:p>
            <a:pPr/>
            <a:r>
              <a:t>Argomenti del programma</a:t>
            </a:r>
          </a:p>
          <a:p>
            <a:pPr lvl="1"/>
            <a:r>
              <a:t/>
            </a:r>
          </a:p>
          <a:p>
            <a:pPr lvl="2"/>
            <a:r>
              <a:t/>
            </a:r>
          </a:p>
          <a:p>
            <a:pPr lvl="3"/>
            <a:r>
              <a:t/>
            </a:r>
          </a:p>
          <a:p>
            <a:pPr lvl="4"/>
            <a:r>
              <a:t/>
            </a:r>
          </a:p>
        </p:txBody>
      </p:sp>
      <p:sp>
        <p:nvSpPr>
          <p:cNvPr id="125"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ichiarazione">
    <p:spTree>
      <p:nvGrpSpPr>
        <p:cNvPr id="1" name=""/>
        <p:cNvGrpSpPr/>
        <p:nvPr/>
      </p:nvGrpSpPr>
      <p:grpSpPr>
        <a:xfrm>
          <a:off x="0" y="0"/>
          <a:ext cx="0" cy="0"/>
          <a:chOff x="0" y="0"/>
          <a:chExt cx="0" cy="0"/>
        </a:xfrm>
      </p:grpSpPr>
      <p:sp>
        <p:nvSpPr>
          <p:cNvPr id="132" name="Corpo livello uno…"/>
          <p:cNvSpPr txBox="1"/>
          <p:nvPr>
            <p:ph type="body" sz="quarter" idx="1" hasCustomPrompt="1"/>
          </p:nvPr>
        </p:nvSpPr>
        <p:spPr>
          <a:xfrm>
            <a:off x="1727200" y="5281886"/>
            <a:ext cx="20929600" cy="3136901"/>
          </a:xfrm>
          <a:prstGeom prst="rect">
            <a:avLst/>
          </a:prstGeom>
        </p:spPr>
        <p:txBody>
          <a:bodyPr anchor="ctr"/>
          <a:lstStyle>
            <a:lvl1pPr>
              <a:lnSpc>
                <a:spcPct val="80000"/>
              </a:lnSpc>
              <a:defRPr spc="-86" sz="8600">
                <a:solidFill>
                  <a:srgbClr val="4A4A4A"/>
                </a:solidFill>
                <a:latin typeface="Publico Headline Roman"/>
                <a:ea typeface="Publico Headline Roman"/>
                <a:cs typeface="Publico Headline Roman"/>
                <a:sym typeface="Publico Headline Roman"/>
              </a:defRPr>
            </a:lvl1pPr>
            <a:lvl2pPr>
              <a:lnSpc>
                <a:spcPct val="80000"/>
              </a:lnSpc>
              <a:defRPr spc="-86" sz="8600">
                <a:solidFill>
                  <a:srgbClr val="4A4A4A"/>
                </a:solidFill>
                <a:latin typeface="Publico Headline Roman"/>
                <a:ea typeface="Publico Headline Roman"/>
                <a:cs typeface="Publico Headline Roman"/>
                <a:sym typeface="Publico Headline Roman"/>
              </a:defRPr>
            </a:lvl2pPr>
            <a:lvl3pPr>
              <a:lnSpc>
                <a:spcPct val="80000"/>
              </a:lnSpc>
              <a:defRPr spc="-86" sz="8600">
                <a:solidFill>
                  <a:srgbClr val="4A4A4A"/>
                </a:solidFill>
                <a:latin typeface="Publico Headline Roman"/>
                <a:ea typeface="Publico Headline Roman"/>
                <a:cs typeface="Publico Headline Roman"/>
                <a:sym typeface="Publico Headline Roman"/>
              </a:defRPr>
            </a:lvl3pPr>
            <a:lvl4pPr>
              <a:lnSpc>
                <a:spcPct val="80000"/>
              </a:lnSpc>
              <a:defRPr spc="-86" sz="8600">
                <a:solidFill>
                  <a:srgbClr val="4A4A4A"/>
                </a:solidFill>
                <a:latin typeface="Publico Headline Roman"/>
                <a:ea typeface="Publico Headline Roman"/>
                <a:cs typeface="Publico Headline Roman"/>
                <a:sym typeface="Publico Headline Roman"/>
              </a:defRPr>
            </a:lvl4pPr>
            <a:lvl5pPr>
              <a:lnSpc>
                <a:spcPct val="80000"/>
              </a:lnSpc>
              <a:defRPr spc="-86" sz="8600">
                <a:solidFill>
                  <a:srgbClr val="4A4A4A"/>
                </a:solidFill>
                <a:latin typeface="Publico Headline Roman"/>
                <a:ea typeface="Publico Headline Roman"/>
                <a:cs typeface="Publico Headline Roman"/>
                <a:sym typeface="Publico Headline Roman"/>
              </a:defRPr>
            </a:lvl5pPr>
          </a:lstStyle>
          <a:p>
            <a:pPr/>
            <a:r>
              <a:t>Dichiarazione</a:t>
            </a:r>
          </a:p>
          <a:p>
            <a:pPr lvl="1"/>
            <a:r>
              <a:t/>
            </a:r>
          </a:p>
          <a:p>
            <a:pPr lvl="2"/>
            <a:r>
              <a:t/>
            </a:r>
          </a:p>
          <a:p>
            <a:pPr lvl="3"/>
            <a:r>
              <a:t/>
            </a:r>
          </a:p>
          <a:p>
            <a:pPr lvl="4"/>
            <a:r>
              <a:t/>
            </a:r>
          </a:p>
        </p:txBody>
      </p:sp>
      <p:sp>
        <p:nvSpPr>
          <p:cNvPr id="133"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Informazione importante">
    <p:bg>
      <p:bgPr>
        <a:solidFill>
          <a:srgbClr val="227AAF"/>
        </a:solidFill>
      </p:bgPr>
    </p:bg>
    <p:spTree>
      <p:nvGrpSpPr>
        <p:cNvPr id="1" name=""/>
        <p:cNvGrpSpPr/>
        <p:nvPr/>
      </p:nvGrpSpPr>
      <p:grpSpPr>
        <a:xfrm>
          <a:off x="0" y="0"/>
          <a:ext cx="0" cy="0"/>
          <a:chOff x="0" y="0"/>
          <a:chExt cx="0" cy="0"/>
        </a:xfrm>
      </p:grpSpPr>
      <p:sp>
        <p:nvSpPr>
          <p:cNvPr id="140" name="Dettagli informazione"/>
          <p:cNvSpPr txBox="1"/>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pPr/>
            <a:r>
              <a:t>Dettagli informazione</a:t>
            </a:r>
          </a:p>
        </p:txBody>
      </p:sp>
      <p:sp>
        <p:nvSpPr>
          <p:cNvPr id="141" name="Linea"/>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42" name="Linea"/>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43" name="Corpo livello uno…"/>
          <p:cNvSpPr txBox="1"/>
          <p:nvPr>
            <p:ph type="body" idx="1" hasCustomPrompt="1"/>
          </p:nvPr>
        </p:nvSpPr>
        <p:spPr>
          <a:xfrm>
            <a:off x="1727200" y="1098623"/>
            <a:ext cx="20929600" cy="7461177"/>
          </a:xfrm>
          <a:prstGeom prst="rect">
            <a:avLst/>
          </a:prstGeom>
        </p:spPr>
        <p:txBody>
          <a:bodyPr anchor="b"/>
          <a:lstStyle>
            <a:lvl1pPr>
              <a:lnSpc>
                <a:spcPct val="70000"/>
              </a:lnSpc>
              <a:defRPr b="1" spc="-300" sz="30000">
                <a:solidFill>
                  <a:srgbClr val="FFFFFF"/>
                </a:solidFill>
                <a:latin typeface="Publico Headline Roman"/>
                <a:ea typeface="Publico Headline Roman"/>
                <a:cs typeface="Publico Headline Roman"/>
                <a:sym typeface="Publico Headline Roman"/>
              </a:defRPr>
            </a:lvl1pPr>
            <a:lvl2pPr>
              <a:lnSpc>
                <a:spcPct val="70000"/>
              </a:lnSpc>
              <a:defRPr b="1" spc="-300" sz="30000">
                <a:solidFill>
                  <a:srgbClr val="FFFFFF"/>
                </a:solidFill>
                <a:latin typeface="Publico Headline Roman"/>
                <a:ea typeface="Publico Headline Roman"/>
                <a:cs typeface="Publico Headline Roman"/>
                <a:sym typeface="Publico Headline Roman"/>
              </a:defRPr>
            </a:lvl2pPr>
            <a:lvl3pPr>
              <a:lnSpc>
                <a:spcPct val="70000"/>
              </a:lnSpc>
              <a:defRPr b="1" spc="-300" sz="30000">
                <a:solidFill>
                  <a:srgbClr val="FFFFFF"/>
                </a:solidFill>
                <a:latin typeface="Publico Headline Roman"/>
                <a:ea typeface="Publico Headline Roman"/>
                <a:cs typeface="Publico Headline Roman"/>
                <a:sym typeface="Publico Headline Roman"/>
              </a:defRPr>
            </a:lvl3pPr>
            <a:lvl4pPr>
              <a:lnSpc>
                <a:spcPct val="70000"/>
              </a:lnSpc>
              <a:defRPr b="1" spc="-300" sz="30000">
                <a:solidFill>
                  <a:srgbClr val="FFFFFF"/>
                </a:solidFill>
                <a:latin typeface="Publico Headline Roman"/>
                <a:ea typeface="Publico Headline Roman"/>
                <a:cs typeface="Publico Headline Roman"/>
                <a:sym typeface="Publico Headline Roman"/>
              </a:defRPr>
            </a:lvl4pPr>
            <a:lvl5pPr>
              <a:lnSpc>
                <a:spcPct val="70000"/>
              </a:lnSpc>
              <a:defRPr b="1" spc="-300" sz="30000">
                <a:solidFill>
                  <a:srgbClr val="FFFFFF"/>
                </a:solidFill>
                <a:latin typeface="Publico Headline Roman"/>
                <a:ea typeface="Publico Headline Roman"/>
                <a:cs typeface="Publico Headline Roman"/>
                <a:sym typeface="Publico Headline Roman"/>
              </a:defRPr>
            </a:lvl5pPr>
          </a:lstStyle>
          <a:p>
            <a:pPr/>
            <a:r>
              <a:t>100%</a:t>
            </a:r>
          </a:p>
          <a:p>
            <a:pPr lvl="1"/>
            <a:r>
              <a:t/>
            </a:r>
          </a:p>
          <a:p>
            <a:pPr lvl="2"/>
            <a:r>
              <a:t/>
            </a:r>
          </a:p>
          <a:p>
            <a:pPr lvl="3"/>
            <a:r>
              <a:t/>
            </a:r>
          </a:p>
          <a:p>
            <a:pPr lvl="4"/>
            <a:r>
              <a:t/>
            </a:r>
          </a:p>
        </p:txBody>
      </p:sp>
      <p:sp>
        <p:nvSpPr>
          <p:cNvPr id="144"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itazione">
    <p:spTree>
      <p:nvGrpSpPr>
        <p:cNvPr id="1" name=""/>
        <p:cNvGrpSpPr/>
        <p:nvPr/>
      </p:nvGrpSpPr>
      <p:grpSpPr>
        <a:xfrm>
          <a:off x="0" y="0"/>
          <a:ext cx="0" cy="0"/>
          <a:chOff x="0" y="0"/>
          <a:chExt cx="0" cy="0"/>
        </a:xfrm>
      </p:grpSpPr>
      <p:sp>
        <p:nvSpPr>
          <p:cNvPr id="151" name="La Royal Danish Playhouse, un edificio moderno che si affaccia su un canale di Copenhagen, vista dal porto al tramonto"/>
          <p:cNvSpPr/>
          <p:nvPr>
            <p:ph type="pic" idx="21"/>
          </p:nvPr>
        </p:nvSpPr>
        <p:spPr>
          <a:xfrm>
            <a:off x="-25400" y="-5359400"/>
            <a:ext cx="24422100" cy="24422100"/>
          </a:xfrm>
          <a:prstGeom prst="rect">
            <a:avLst/>
          </a:prstGeom>
        </p:spPr>
        <p:txBody>
          <a:bodyPr lIns="91439" tIns="45719" rIns="91439" bIns="45719">
            <a:noAutofit/>
          </a:bodyPr>
          <a:lstStyle/>
          <a:p>
            <a:pPr/>
          </a:p>
        </p:txBody>
      </p:sp>
      <p:sp>
        <p:nvSpPr>
          <p:cNvPr id="152" name="Corpo livello uno…"/>
          <p:cNvSpPr txBox="1"/>
          <p:nvPr>
            <p:ph type="body" sz="quarter" idx="1" hasCustomPrompt="1"/>
          </p:nvPr>
        </p:nvSpPr>
        <p:spPr>
          <a:xfrm>
            <a:off x="1409700" y="2119884"/>
            <a:ext cx="10775585" cy="1936416"/>
          </a:xfrm>
          <a:prstGeom prst="rect">
            <a:avLst/>
          </a:prstGeom>
        </p:spPr>
        <p:txBody>
          <a:bodyPr/>
          <a:lstStyle>
            <a:lvl1pPr>
              <a:defRPr spc="-58" sz="5800">
                <a:solidFill>
                  <a:srgbClr val="247AB0"/>
                </a:solidFill>
                <a:latin typeface="Publico Headline Roman"/>
                <a:ea typeface="Publico Headline Roman"/>
                <a:cs typeface="Publico Headline Roman"/>
                <a:sym typeface="Publico Headline Roman"/>
              </a:defRPr>
            </a:lvl1pPr>
            <a:lvl2pPr>
              <a:defRPr spc="-58" sz="5800">
                <a:solidFill>
                  <a:srgbClr val="247AB0"/>
                </a:solidFill>
                <a:latin typeface="Publico Headline Roman"/>
                <a:ea typeface="Publico Headline Roman"/>
                <a:cs typeface="Publico Headline Roman"/>
                <a:sym typeface="Publico Headline Roman"/>
              </a:defRPr>
            </a:lvl2pPr>
            <a:lvl3pPr>
              <a:defRPr spc="-58" sz="5800">
                <a:solidFill>
                  <a:srgbClr val="247AB0"/>
                </a:solidFill>
                <a:latin typeface="Publico Headline Roman"/>
                <a:ea typeface="Publico Headline Roman"/>
                <a:cs typeface="Publico Headline Roman"/>
                <a:sym typeface="Publico Headline Roman"/>
              </a:defRPr>
            </a:lvl3pPr>
            <a:lvl4pPr>
              <a:defRPr spc="-58" sz="5800">
                <a:solidFill>
                  <a:srgbClr val="247AB0"/>
                </a:solidFill>
                <a:latin typeface="Publico Headline Roman"/>
                <a:ea typeface="Publico Headline Roman"/>
                <a:cs typeface="Publico Headline Roman"/>
                <a:sym typeface="Publico Headline Roman"/>
              </a:defRPr>
            </a:lvl4pPr>
            <a:lvl5pPr>
              <a:defRPr spc="-58" sz="5800">
                <a:solidFill>
                  <a:srgbClr val="247AB0"/>
                </a:solidFill>
                <a:latin typeface="Publico Headline Roman"/>
                <a:ea typeface="Publico Headline Roman"/>
                <a:cs typeface="Publico Headline Roman"/>
                <a:sym typeface="Publico Headline Roman"/>
              </a:defRPr>
            </a:lvl5pPr>
          </a:lstStyle>
          <a:p>
            <a:pPr/>
            <a:r>
              <a:t>“Citazione degna di nota”</a:t>
            </a:r>
          </a:p>
          <a:p>
            <a:pPr lvl="1"/>
            <a:r>
              <a:t/>
            </a:r>
          </a:p>
          <a:p>
            <a:pPr lvl="2"/>
            <a:r>
              <a:t/>
            </a:r>
          </a:p>
          <a:p>
            <a:pPr lvl="3"/>
            <a:r>
              <a:t/>
            </a:r>
          </a:p>
          <a:p>
            <a:pPr lvl="4"/>
            <a:r>
              <a:t/>
            </a:r>
          </a:p>
        </p:txBody>
      </p:sp>
      <p:sp>
        <p:nvSpPr>
          <p:cNvPr id="153" name="Linea"/>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54" name="Linea"/>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55" name="Attribuzione"/>
          <p:cNvSpPr txBox="1"/>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2400">
                <a:solidFill>
                  <a:srgbClr val="227AAF"/>
                </a:solidFill>
                <a:latin typeface="Publico Text Semibold"/>
                <a:ea typeface="Publico Text Semibold"/>
                <a:cs typeface="Publico Text Semibold"/>
                <a:sym typeface="Publico Text Semibold"/>
              </a:defRPr>
            </a:lvl1pPr>
          </a:lstStyle>
          <a:p>
            <a:pPr/>
            <a:r>
              <a:t>Attribuzione</a:t>
            </a:r>
          </a:p>
        </p:txBody>
      </p:sp>
      <p:sp>
        <p:nvSpPr>
          <p:cNvPr id="156"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 3 per pagina">
    <p:spTree>
      <p:nvGrpSpPr>
        <p:cNvPr id="1" name=""/>
        <p:cNvGrpSpPr/>
        <p:nvPr/>
      </p:nvGrpSpPr>
      <p:grpSpPr>
        <a:xfrm>
          <a:off x="0" y="0"/>
          <a:ext cx="0" cy="0"/>
          <a:chOff x="0" y="0"/>
          <a:chExt cx="0" cy="0"/>
        </a:xfrm>
      </p:grpSpPr>
      <p:sp>
        <p:nvSpPr>
          <p:cNvPr id="163" name="La Royal Danish Playhouse, un edificio moderno che si affaccia su un canale di Copenhagen, vista dal porto al tramonto"/>
          <p:cNvSpPr/>
          <p:nvPr>
            <p:ph type="pic" sz="quarter" idx="21"/>
          </p:nvPr>
        </p:nvSpPr>
        <p:spPr>
          <a:xfrm>
            <a:off x="14727242" y="5618197"/>
            <a:ext cx="7877462" cy="7877463"/>
          </a:xfrm>
          <a:prstGeom prst="rect">
            <a:avLst/>
          </a:prstGeom>
        </p:spPr>
        <p:txBody>
          <a:bodyPr lIns="91439" tIns="45719" rIns="91439" bIns="45719">
            <a:noAutofit/>
          </a:bodyPr>
          <a:lstStyle/>
          <a:p>
            <a:pPr/>
          </a:p>
        </p:txBody>
      </p:sp>
      <p:sp>
        <p:nvSpPr>
          <p:cNvPr id="164" name="Il Black Diamond, un'estensione moderna, affacciata su un canale, dell'edificio della Royal Danish Library a Copenhagen, illuminata di sera"/>
          <p:cNvSpPr/>
          <p:nvPr>
            <p:ph type="pic" sz="quarter" idx="22"/>
          </p:nvPr>
        </p:nvSpPr>
        <p:spPr>
          <a:xfrm>
            <a:off x="14700215" y="1511300"/>
            <a:ext cx="7943851" cy="5295900"/>
          </a:xfrm>
          <a:prstGeom prst="rect">
            <a:avLst/>
          </a:prstGeom>
        </p:spPr>
        <p:txBody>
          <a:bodyPr lIns="91439" tIns="45719" rIns="91439" bIns="45719">
            <a:noAutofit/>
          </a:bodyPr>
          <a:lstStyle/>
          <a:p>
            <a:pPr/>
          </a:p>
        </p:txBody>
      </p:sp>
      <p:sp>
        <p:nvSpPr>
          <p:cNvPr id="165" name="Ponte sospeso al tramonto"/>
          <p:cNvSpPr/>
          <p:nvPr>
            <p:ph type="pic" idx="23"/>
          </p:nvPr>
        </p:nvSpPr>
        <p:spPr>
          <a:xfrm>
            <a:off x="1778000" y="1346200"/>
            <a:ext cx="12852400" cy="11016343"/>
          </a:xfrm>
          <a:prstGeom prst="rect">
            <a:avLst/>
          </a:prstGeom>
        </p:spPr>
        <p:txBody>
          <a:bodyPr lIns="91439" tIns="45719" rIns="91439" bIns="45719">
            <a:noAutofit/>
          </a:bodyPr>
          <a:lstStyle/>
          <a:p>
            <a:pPr/>
          </a:p>
        </p:txBody>
      </p:sp>
      <p:sp>
        <p:nvSpPr>
          <p:cNvPr id="166"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Foto">
    <p:spTree>
      <p:nvGrpSpPr>
        <p:cNvPr id="1" name=""/>
        <p:cNvGrpSpPr/>
        <p:nvPr/>
      </p:nvGrpSpPr>
      <p:grpSpPr>
        <a:xfrm>
          <a:off x="0" y="0"/>
          <a:ext cx="0" cy="0"/>
          <a:chOff x="0" y="0"/>
          <a:chExt cx="0" cy="0"/>
        </a:xfrm>
      </p:grpSpPr>
      <p:sp>
        <p:nvSpPr>
          <p:cNvPr id="173" name="Foto dall'alto del Cirkelbroen, il moderno ponte pedonale di Copenhagen, con cinque piattaforme circolari"/>
          <p:cNvSpPr/>
          <p:nvPr>
            <p:ph type="pic" idx="21"/>
          </p:nvPr>
        </p:nvSpPr>
        <p:spPr>
          <a:xfrm>
            <a:off x="1727200" y="-1422400"/>
            <a:ext cx="21310600" cy="15989300"/>
          </a:xfrm>
          <a:prstGeom prst="rect">
            <a:avLst/>
          </a:prstGeom>
        </p:spPr>
        <p:txBody>
          <a:bodyPr lIns="91439" tIns="45719" rIns="91439" bIns="45719">
            <a:noAutofit/>
          </a:bodyPr>
          <a:lstStyle/>
          <a:p>
            <a:pPr/>
          </a:p>
        </p:txBody>
      </p:sp>
      <p:sp>
        <p:nvSpPr>
          <p:cNvPr id="174"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uota">
    <p:spTree>
      <p:nvGrpSpPr>
        <p:cNvPr id="1" name=""/>
        <p:cNvGrpSpPr/>
        <p:nvPr/>
      </p:nvGrpSpPr>
      <p:grpSpPr>
        <a:xfrm>
          <a:off x="0" y="0"/>
          <a:ext cx="0" cy="0"/>
          <a:chOff x="0" y="0"/>
          <a:chExt cx="0" cy="0"/>
        </a:xfrm>
      </p:grpSpPr>
      <p:sp>
        <p:nvSpPr>
          <p:cNvPr id="181"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p:spTree>
      <p:nvGrpSpPr>
        <p:cNvPr id="1" name=""/>
        <p:cNvGrpSpPr/>
        <p:nvPr/>
      </p:nvGrpSpPr>
      <p:grpSpPr>
        <a:xfrm>
          <a:off x="0" y="0"/>
          <a:ext cx="0" cy="0"/>
          <a:chOff x="0" y="0"/>
          <a:chExt cx="0" cy="0"/>
        </a:xfrm>
      </p:grpSpPr>
      <p:sp>
        <p:nvSpPr>
          <p:cNvPr id="23" name="Teatro dell'Opera di Copenaghen illuminato di notte e visto dalla parte opposta di un canale"/>
          <p:cNvSpPr/>
          <p:nvPr>
            <p:ph type="pic" idx="21"/>
          </p:nvPr>
        </p:nvSpPr>
        <p:spPr>
          <a:xfrm>
            <a:off x="-1" y="-2527300"/>
            <a:ext cx="24384001" cy="16256000"/>
          </a:xfrm>
          <a:prstGeom prst="rect">
            <a:avLst/>
          </a:prstGeom>
        </p:spPr>
        <p:txBody>
          <a:bodyPr lIns="91439" tIns="45719" rIns="91439" bIns="45719">
            <a:noAutofit/>
          </a:bodyPr>
          <a:lstStyle/>
          <a:p>
            <a:pPr/>
          </a:p>
        </p:txBody>
      </p:sp>
      <p:sp>
        <p:nvSpPr>
          <p:cNvPr id="24" name="Corpo livello uno…"/>
          <p:cNvSpPr txBox="1"/>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pPr/>
            <a:r>
              <a:t>Sottotitolo presentazione</a:t>
            </a:r>
          </a:p>
          <a:p>
            <a:pPr lvl="1"/>
            <a:r>
              <a:t/>
            </a:r>
          </a:p>
          <a:p>
            <a:pPr lvl="2"/>
            <a:r>
              <a:t/>
            </a:r>
          </a:p>
          <a:p>
            <a:pPr lvl="3"/>
            <a:r>
              <a:t/>
            </a:r>
          </a:p>
          <a:p>
            <a:pPr lvl="4"/>
            <a:r>
              <a:t/>
            </a:r>
          </a:p>
        </p:txBody>
      </p:sp>
      <p:sp>
        <p:nvSpPr>
          <p:cNvPr id="25" name="Titolo presentazione"/>
          <p:cNvSpPr txBox="1"/>
          <p:nvPr>
            <p:ph type="title" hasCustomPrompt="1"/>
          </p:nvPr>
        </p:nvSpPr>
        <p:spPr>
          <a:xfrm>
            <a:off x="1727200" y="7817246"/>
            <a:ext cx="20929600" cy="2799954"/>
          </a:xfrm>
          <a:prstGeom prst="rect">
            <a:avLst/>
          </a:prstGeom>
        </p:spPr>
        <p:txBody>
          <a:bodyPr/>
          <a:lstStyle>
            <a:lvl1pPr>
              <a:defRPr>
                <a:solidFill>
                  <a:srgbClr val="FFFFFF"/>
                </a:solidFill>
              </a:defRPr>
            </a:lvl1pPr>
          </a:lstStyle>
          <a:p>
            <a:pPr/>
            <a:r>
              <a:t>Titolo presentazione</a:t>
            </a:r>
          </a:p>
        </p:txBody>
      </p:sp>
      <p:sp>
        <p:nvSpPr>
          <p:cNvPr id="26" name="Autore e data"/>
          <p:cNvSpPr txBox="1"/>
          <p:nvPr>
            <p:ph type="body" sz="quarter" idx="22" hasCustomPrompt="1"/>
          </p:nvPr>
        </p:nvSpPr>
        <p:spPr>
          <a:xfrm>
            <a:off x="1727200" y="1003300"/>
            <a:ext cx="20929600" cy="480060"/>
          </a:xfrm>
          <a:prstGeom prst="rect">
            <a:avLst/>
          </a:prstGeom>
        </p:spPr>
        <p:txBody>
          <a:bodyPr anchor="ctr"/>
          <a:lstStyle>
            <a:lvl1pPr defTabSz="685800">
              <a:lnSpc>
                <a:spcPct val="100000"/>
              </a:lnSpc>
              <a:defRPr b="1" cap="all" spc="0" sz="2000">
                <a:solidFill>
                  <a:srgbClr val="F0EBE0"/>
                </a:solidFill>
              </a:defRPr>
            </a:lvl1pPr>
          </a:lstStyle>
          <a:p>
            <a:pPr/>
            <a:r>
              <a:t>Autore e data</a:t>
            </a:r>
          </a:p>
        </p:txBody>
      </p:sp>
      <p:sp>
        <p:nvSpPr>
          <p:cNvPr id="27" name="Linea"/>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28" name="Linea"/>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29"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 foto 2">
    <p:spTree>
      <p:nvGrpSpPr>
        <p:cNvPr id="1" name=""/>
        <p:cNvGrpSpPr/>
        <p:nvPr/>
      </p:nvGrpSpPr>
      <p:grpSpPr>
        <a:xfrm>
          <a:off x="0" y="0"/>
          <a:ext cx="0" cy="0"/>
          <a:chOff x="0" y="0"/>
          <a:chExt cx="0" cy="0"/>
        </a:xfrm>
      </p:grpSpPr>
      <p:sp>
        <p:nvSpPr>
          <p:cNvPr id="36" name="Ponte sospeso al tramonto"/>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37"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38" name="Corpo livello uno…"/>
          <p:cNvSpPr txBox="1"/>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pPr/>
            <a:r>
              <a:t>Sottotitolo diapositiva</a:t>
            </a:r>
          </a:p>
          <a:p>
            <a:pPr lvl="1"/>
            <a:r>
              <a:t/>
            </a:r>
          </a:p>
          <a:p>
            <a:pPr lvl="2"/>
            <a:r>
              <a:t/>
            </a:r>
          </a:p>
          <a:p>
            <a:pPr lvl="3"/>
            <a:r>
              <a:t/>
            </a:r>
          </a:p>
          <a:p>
            <a:pPr lvl="4"/>
            <a:r>
              <a:t/>
            </a:r>
          </a:p>
        </p:txBody>
      </p:sp>
      <p:sp>
        <p:nvSpPr>
          <p:cNvPr id="39" name="Autore e data"/>
          <p:cNvSpPr txBox="1"/>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40" name="Linea"/>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1" name="Linea"/>
          <p:cNvSpPr/>
          <p:nvPr/>
        </p:nvSpPr>
        <p:spPr>
          <a:xfrm>
            <a:off x="13665200" y="95250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2"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olo ed elenco">
    <p:spTree>
      <p:nvGrpSpPr>
        <p:cNvPr id="1" name=""/>
        <p:cNvGrpSpPr/>
        <p:nvPr/>
      </p:nvGrpSpPr>
      <p:grpSpPr>
        <a:xfrm>
          <a:off x="0" y="0"/>
          <a:ext cx="0" cy="0"/>
          <a:chOff x="0" y="0"/>
          <a:chExt cx="0" cy="0"/>
        </a:xfrm>
      </p:grpSpPr>
      <p:sp>
        <p:nvSpPr>
          <p:cNvPr id="49" name="Titolo"/>
          <p:cNvSpPr txBox="1"/>
          <p:nvPr>
            <p:ph type="title" hasCustomPrompt="1"/>
          </p:nvPr>
        </p:nvSpPr>
        <p:spPr>
          <a:xfrm>
            <a:off x="1727200" y="1739900"/>
            <a:ext cx="20929600" cy="3225356"/>
          </a:xfrm>
          <a:prstGeom prst="rect">
            <a:avLst/>
          </a:prstGeom>
        </p:spPr>
        <p:txBody>
          <a:bodyPr anchor="t"/>
          <a:lstStyle/>
          <a:p>
            <a:pPr/>
            <a:r>
              <a:t>Titolo</a:t>
            </a:r>
          </a:p>
        </p:txBody>
      </p:sp>
      <p:sp>
        <p:nvSpPr>
          <p:cNvPr id="50" name="Autore e data"/>
          <p:cNvSpPr txBox="1"/>
          <p:nvPr>
            <p:ph type="body" sz="quarter" idx="21" hasCustomPrompt="1"/>
          </p:nvPr>
        </p:nvSpPr>
        <p:spPr>
          <a:xfrm>
            <a:off x="1727200" y="1003300"/>
            <a:ext cx="20929600" cy="482600"/>
          </a:xfrm>
          <a:prstGeom prst="rect">
            <a:avLst/>
          </a:prstGeom>
        </p:spPr>
        <p:txBody>
          <a:bodyPr anchor="ctr"/>
          <a:lstStyle>
            <a:lvl1pPr defTabSz="685800">
              <a:lnSpc>
                <a:spcPct val="100000"/>
              </a:lnSpc>
              <a:defRPr b="1" cap="all" spc="0" sz="2000">
                <a:solidFill>
                  <a:srgbClr val="227AAF"/>
                </a:solidFill>
              </a:defRPr>
            </a:lvl1pPr>
          </a:lstStyle>
          <a:p>
            <a:pPr/>
            <a:r>
              <a:t>Autore e data</a:t>
            </a:r>
          </a:p>
        </p:txBody>
      </p:sp>
      <p:sp>
        <p:nvSpPr>
          <p:cNvPr id="51" name="Corpo livello uno…"/>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52"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lenco">
    <p:spTree>
      <p:nvGrpSpPr>
        <p:cNvPr id="1" name=""/>
        <p:cNvGrpSpPr/>
        <p:nvPr/>
      </p:nvGrpSpPr>
      <p:grpSpPr>
        <a:xfrm>
          <a:off x="0" y="0"/>
          <a:ext cx="0" cy="0"/>
          <a:chOff x="0" y="0"/>
          <a:chExt cx="0" cy="0"/>
        </a:xfrm>
      </p:grpSpPr>
      <p:sp>
        <p:nvSpPr>
          <p:cNvPr id="59" name="Corpo livello uno…"/>
          <p:cNvSpPr txBox="1"/>
          <p:nvPr>
            <p:ph type="body" sz="half" idx="1" hasCustomPrompt="1"/>
          </p:nvPr>
        </p:nvSpPr>
        <p:spPr>
          <a:xfrm>
            <a:off x="1727200" y="4965700"/>
            <a:ext cx="20929600" cy="6165850"/>
          </a:xfrm>
          <a:prstGeom prst="rect">
            <a:avLst/>
          </a:prstGeom>
        </p:spPr>
        <p:txBody>
          <a:bodyPr numCol="2" spcCol="1046480"/>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60"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lenco e foto">
    <p:spTree>
      <p:nvGrpSpPr>
        <p:cNvPr id="1" name=""/>
        <p:cNvGrpSpPr/>
        <p:nvPr/>
      </p:nvGrpSpPr>
      <p:grpSpPr>
        <a:xfrm>
          <a:off x="0" y="0"/>
          <a:ext cx="0" cy="0"/>
          <a:chOff x="0" y="0"/>
          <a:chExt cx="0" cy="0"/>
        </a:xfrm>
      </p:grpSpPr>
      <p:sp>
        <p:nvSpPr>
          <p:cNvPr id="67" name="Corpo livello uno…"/>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68" name="Ponte sospeso al tramonto"/>
          <p:cNvSpPr/>
          <p:nvPr>
            <p:ph type="pic" idx="21"/>
          </p:nvPr>
        </p:nvSpPr>
        <p:spPr>
          <a:xfrm>
            <a:off x="-3352800" y="0"/>
            <a:ext cx="16002000" cy="13716000"/>
          </a:xfrm>
          <a:prstGeom prst="rect">
            <a:avLst/>
          </a:prstGeom>
        </p:spPr>
        <p:txBody>
          <a:bodyPr lIns="91439" tIns="45719" rIns="91439" bIns="45719">
            <a:noAutofit/>
          </a:bodyPr>
          <a:lstStyle/>
          <a:p>
            <a:pPr/>
          </a:p>
        </p:txBody>
      </p:sp>
      <p:sp>
        <p:nvSpPr>
          <p:cNvPr id="69"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70" name="Autore e data"/>
          <p:cNvSpPr txBox="1"/>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71" name="Linea"/>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72" name="Linea"/>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73"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lenco e diretta piccola">
    <p:spTree>
      <p:nvGrpSpPr>
        <p:cNvPr id="1" name=""/>
        <p:cNvGrpSpPr/>
        <p:nvPr/>
      </p:nvGrpSpPr>
      <p:grpSpPr>
        <a:xfrm>
          <a:off x="0" y="0"/>
          <a:ext cx="0" cy="0"/>
          <a:chOff x="0" y="0"/>
          <a:chExt cx="0" cy="0"/>
        </a:xfrm>
      </p:grpSpPr>
      <p:sp>
        <p:nvSpPr>
          <p:cNvPr id="80" name="Corpo livello uno…"/>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81"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82" name="Autore e data"/>
          <p:cNvSpPr txBox="1"/>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83" name="Linea"/>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84" name="Linea"/>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85"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olo, elenco e diretta grande">
    <p:spTree>
      <p:nvGrpSpPr>
        <p:cNvPr id="1" name=""/>
        <p:cNvGrpSpPr/>
        <p:nvPr/>
      </p:nvGrpSpPr>
      <p:grpSpPr>
        <a:xfrm>
          <a:off x="0" y="0"/>
          <a:ext cx="0" cy="0"/>
          <a:chOff x="0" y="0"/>
          <a:chExt cx="0" cy="0"/>
        </a:xfrm>
      </p:grpSpPr>
      <p:sp>
        <p:nvSpPr>
          <p:cNvPr id="92" name="Corpo livello uno…"/>
          <p:cNvSpPr txBox="1"/>
          <p:nvPr>
            <p:ph type="body" sz="quarter" idx="1" hasCustomPrompt="1"/>
          </p:nvPr>
        </p:nvSpPr>
        <p:spPr>
          <a:xfrm>
            <a:off x="13665200" y="7635875"/>
            <a:ext cx="9271000" cy="4568825"/>
          </a:xfrm>
          <a:prstGeom prst="rect">
            <a:avLst/>
          </a:prstGeom>
        </p:spPr>
        <p:txBody>
          <a:bodyPr/>
          <a:lstStyle>
            <a:lvl1pPr marL="4826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1pPr>
            <a:lvl2pPr marL="9652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2pPr>
            <a:lvl3pPr marL="14478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3pPr>
            <a:lvl4pPr marL="19304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4pPr>
            <a:lvl5pPr marL="2413000" indent="-482600" algn="l" defTabSz="12700">
              <a:lnSpc>
                <a:spcPct val="80000"/>
              </a:lnSpc>
              <a:spcBef>
                <a:spcPts val="24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pc="0" sz="3600">
                <a:solidFill>
                  <a:srgbClr val="4A4A4A"/>
                </a:solidFill>
                <a:latin typeface="Avenir Next Medium"/>
                <a:ea typeface="Avenir Next Medium"/>
                <a:cs typeface="Avenir Next Medium"/>
                <a:sym typeface="Avenir Next Medium"/>
              </a:defRPr>
            </a:lvl5pPr>
          </a:lstStyle>
          <a:p>
            <a:pPr/>
            <a:r>
              <a:t>Testo elenco puntato diapositiva</a:t>
            </a:r>
          </a:p>
          <a:p>
            <a:pPr lvl="1"/>
            <a:r>
              <a:t/>
            </a:r>
          </a:p>
          <a:p>
            <a:pPr lvl="2"/>
            <a:r>
              <a:t/>
            </a:r>
          </a:p>
          <a:p>
            <a:pPr lvl="3"/>
            <a:r>
              <a:t/>
            </a:r>
          </a:p>
          <a:p>
            <a:pPr lvl="4"/>
            <a:r>
              <a:t/>
            </a:r>
          </a:p>
        </p:txBody>
      </p:sp>
      <p:sp>
        <p:nvSpPr>
          <p:cNvPr id="93" name="Titolo"/>
          <p:cNvSpPr txBox="1"/>
          <p:nvPr>
            <p:ph type="title" hasCustomPrompt="1"/>
          </p:nvPr>
        </p:nvSpPr>
        <p:spPr>
          <a:xfrm>
            <a:off x="13665200" y="4394200"/>
            <a:ext cx="9271000" cy="2540000"/>
          </a:xfrm>
          <a:prstGeom prst="rect">
            <a:avLst/>
          </a:prstGeom>
        </p:spPr>
        <p:txBody>
          <a:bodyPr anchor="t"/>
          <a:lstStyle>
            <a:lvl1pPr algn="l">
              <a:defRPr spc="-80" sz="8000"/>
            </a:lvl1pPr>
          </a:lstStyle>
          <a:p>
            <a:pPr/>
            <a:r>
              <a:t>Titolo</a:t>
            </a:r>
          </a:p>
        </p:txBody>
      </p:sp>
      <p:sp>
        <p:nvSpPr>
          <p:cNvPr id="94" name="Autore e data"/>
          <p:cNvSpPr txBox="1"/>
          <p:nvPr>
            <p:ph type="body" sz="quarter" idx="21" hasCustomPrompt="1"/>
          </p:nvPr>
        </p:nvSpPr>
        <p:spPr>
          <a:xfrm>
            <a:off x="13665200" y="3740611"/>
            <a:ext cx="9271000" cy="482601"/>
          </a:xfrm>
          <a:prstGeom prst="rect">
            <a:avLst/>
          </a:prstGeom>
        </p:spPr>
        <p:txBody>
          <a:bodyPr anchor="ctr"/>
          <a:lstStyle>
            <a:lvl1pPr algn="l" defTabSz="685800">
              <a:lnSpc>
                <a:spcPct val="100000"/>
              </a:lnSpc>
              <a:defRPr b="1" cap="all" spc="0" sz="2000">
                <a:solidFill>
                  <a:srgbClr val="227AAF"/>
                </a:solidFill>
              </a:defRPr>
            </a:lvl1pPr>
          </a:lstStyle>
          <a:p>
            <a:pPr/>
            <a:r>
              <a:t>Autore e data</a:t>
            </a:r>
          </a:p>
        </p:txBody>
      </p:sp>
      <p:sp>
        <p:nvSpPr>
          <p:cNvPr id="95" name="Linea"/>
          <p:cNvSpPr/>
          <p:nvPr/>
        </p:nvSpPr>
        <p:spPr>
          <a:xfrm>
            <a:off x="13665200" y="3721100"/>
            <a:ext cx="9283700"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96" name="Linea"/>
          <p:cNvSpPr/>
          <p:nvPr/>
        </p:nvSpPr>
        <p:spPr>
          <a:xfrm>
            <a:off x="13665200" y="7010400"/>
            <a:ext cx="9283700"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97" name="Numero diapositiva"/>
          <p:cNvSpPr txBox="1"/>
          <p:nvPr>
            <p:ph type="sldNum" sz="quarter" idx="2"/>
          </p:nvPr>
        </p:nvSpPr>
        <p:spPr>
          <a:xfrm>
            <a:off x="12001500" y="13030199"/>
            <a:ext cx="386335" cy="4191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zione">
    <p:bg>
      <p:bgPr>
        <a:solidFill>
          <a:srgbClr val="227AAF"/>
        </a:solidFill>
      </p:bgPr>
    </p:bg>
    <p:spTree>
      <p:nvGrpSpPr>
        <p:cNvPr id="1" name=""/>
        <p:cNvGrpSpPr/>
        <p:nvPr/>
      </p:nvGrpSpPr>
      <p:grpSpPr>
        <a:xfrm>
          <a:off x="0" y="0"/>
          <a:ext cx="0" cy="0"/>
          <a:chOff x="0" y="0"/>
          <a:chExt cx="0" cy="0"/>
        </a:xfrm>
      </p:grpSpPr>
      <p:sp>
        <p:nvSpPr>
          <p:cNvPr id="104" name="Titolo sezione"/>
          <p:cNvSpPr txBox="1"/>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pPr/>
            <a:r>
              <a:t>Titolo sezione</a:t>
            </a:r>
          </a:p>
        </p:txBody>
      </p:sp>
      <p:sp>
        <p:nvSpPr>
          <p:cNvPr id="105" name="Linea"/>
          <p:cNvSpPr/>
          <p:nvPr/>
        </p:nvSpPr>
        <p:spPr>
          <a:xfrm>
            <a:off x="863600" y="12852400"/>
            <a:ext cx="22656801" cy="0"/>
          </a:xfrm>
          <a:prstGeom prst="line">
            <a:avLst/>
          </a:prstGeom>
          <a:ln w="127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06" name="Linea"/>
          <p:cNvSpPr/>
          <p:nvPr/>
        </p:nvSpPr>
        <p:spPr>
          <a:xfrm>
            <a:off x="863600" y="889000"/>
            <a:ext cx="22656801" cy="0"/>
          </a:xfrm>
          <a:prstGeom prst="line">
            <a:avLst/>
          </a:prstGeom>
          <a:ln w="50800">
            <a:solidFill>
              <a:srgbClr val="EFEBD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107" name="Numero diapositiva"/>
          <p:cNvSpPr txBox="1"/>
          <p:nvPr>
            <p:ph type="sldNum" sz="quarter" idx="2"/>
          </p:nvPr>
        </p:nvSpPr>
        <p:spPr>
          <a:xfrm>
            <a:off x="12001500" y="13030199"/>
            <a:ext cx="386335" cy="419101"/>
          </a:xfrm>
          <a:prstGeom prst="rect">
            <a:avLst/>
          </a:prstGeom>
        </p:spPr>
        <p:txBody>
          <a:bodyPr/>
          <a:lstStyle>
            <a:lvl1pPr>
              <a:defRPr>
                <a:solidFill>
                  <a:srgbClr val="F0EBE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0EBE0"/>
        </a:solidFill>
      </p:bgPr>
    </p:bg>
    <p:spTree>
      <p:nvGrpSpPr>
        <p:cNvPr id="1" name=""/>
        <p:cNvGrpSpPr/>
        <p:nvPr/>
      </p:nvGrpSpPr>
      <p:grpSpPr>
        <a:xfrm>
          <a:off x="0" y="0"/>
          <a:ext cx="0" cy="0"/>
          <a:chOff x="0" y="0"/>
          <a:chExt cx="0" cy="0"/>
        </a:xfrm>
      </p:grpSpPr>
      <p:sp>
        <p:nvSpPr>
          <p:cNvPr id="2" name="Titolo presentazione"/>
          <p:cNvSpPr txBox="1"/>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Titolo presentazione</a:t>
            </a:r>
          </a:p>
        </p:txBody>
      </p:sp>
      <p:sp>
        <p:nvSpPr>
          <p:cNvPr id="3" name="Linea"/>
          <p:cNvSpPr/>
          <p:nvPr/>
        </p:nvSpPr>
        <p:spPr>
          <a:xfrm>
            <a:off x="863600" y="889000"/>
            <a:ext cx="22656801" cy="0"/>
          </a:xfrm>
          <a:prstGeom prst="line">
            <a:avLst/>
          </a:prstGeom>
          <a:ln w="508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4" name="Linea"/>
          <p:cNvSpPr/>
          <p:nvPr/>
        </p:nvSpPr>
        <p:spPr>
          <a:xfrm>
            <a:off x="863600" y="12852400"/>
            <a:ext cx="22656801" cy="0"/>
          </a:xfrm>
          <a:prstGeom prst="line">
            <a:avLst/>
          </a:prstGeom>
          <a:ln w="12700">
            <a:solidFill>
              <a:srgbClr val="227AAF"/>
            </a:solidFill>
            <a:miter lim="400000"/>
          </a:ln>
        </p:spPr>
        <p:txBody>
          <a:bodyPr lIns="0" tIns="0" rIns="0" bIns="0" anchor="ctr"/>
          <a:lstStyle/>
          <a:p>
            <a:pPr algn="ctr">
              <a:lnSpc>
                <a:spcPct val="100000"/>
              </a:lnSpc>
              <a:spcBef>
                <a:spcPts val="0"/>
              </a:spcBef>
              <a:defRPr cap="all" sz="3000">
                <a:solidFill>
                  <a:srgbClr val="FFFFFF"/>
                </a:solidFill>
                <a:latin typeface="Publico Text Roman"/>
                <a:ea typeface="Publico Text Roman"/>
                <a:cs typeface="Publico Text Roman"/>
                <a:sym typeface="Publico Text Roman"/>
              </a:defRPr>
            </a:pPr>
          </a:p>
        </p:txBody>
      </p:sp>
      <p:sp>
        <p:nvSpPr>
          <p:cNvPr id="5" name="Corpo livello uno…"/>
          <p:cNvSpPr txBox="1"/>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Sottotitolo presentazione</a:t>
            </a:r>
          </a:p>
          <a:p>
            <a:pPr lvl="1"/>
            <a:r>
              <a:t/>
            </a:r>
          </a:p>
          <a:p>
            <a:pPr lvl="2"/>
            <a:r>
              <a:t/>
            </a:r>
          </a:p>
          <a:p>
            <a:pPr lvl="3"/>
            <a:r>
              <a:t/>
            </a:r>
          </a:p>
          <a:p>
            <a:pPr lvl="4"/>
            <a:r>
              <a:t/>
            </a:r>
          </a:p>
        </p:txBody>
      </p:sp>
      <p:sp>
        <p:nvSpPr>
          <p:cNvPr id="6" name="Numero diapositiva"/>
          <p:cNvSpPr txBox="1"/>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algn="ctr" defTabSz="821531">
              <a:lnSpc>
                <a:spcPct val="100000"/>
              </a:lnSpc>
              <a:spcBef>
                <a:spcPts val="0"/>
              </a:spcBef>
              <a:tabLst/>
              <a:defRPr sz="1800">
                <a:solidFill>
                  <a:srgbClr val="227AA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b="0" baseline="0" cap="none" i="0" spc="-86" strike="noStrike" sz="8600" u="none">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b="0" baseline="0" cap="none" i="0" spc="-44" strike="noStrike" sz="4400" u="none">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Avenir Next Medium"/>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slide" Target="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sp>
        <p:nvSpPr>
          <p:cNvPr id="191" name="Progetto S3/L5"/>
          <p:cNvSpPr txBox="1"/>
          <p:nvPr>
            <p:ph type="ctrTitle"/>
          </p:nvPr>
        </p:nvSpPr>
        <p:spPr>
          <a:prstGeom prst="rect">
            <a:avLst/>
          </a:prstGeom>
        </p:spPr>
        <p:txBody>
          <a:bodyPr/>
          <a:lstStyle/>
          <a:p>
            <a:pPr/>
            <a:r>
              <a:t>Progetto S3/L5</a:t>
            </a:r>
          </a:p>
        </p:txBody>
      </p:sp>
      <p:sp>
        <p:nvSpPr>
          <p:cNvPr id="192" name="Familiarizzazione con i comandi della Shell di Kali."/>
          <p:cNvSpPr txBox="1"/>
          <p:nvPr>
            <p:ph type="subTitle" sz="quarter" idx="1"/>
          </p:nvPr>
        </p:nvSpPr>
        <p:spPr>
          <a:prstGeom prst="rect">
            <a:avLst/>
          </a:prstGeom>
        </p:spPr>
        <p:txBody>
          <a:bodyPr/>
          <a:lstStyle/>
          <a:p>
            <a:pPr/>
            <a:r>
              <a:t>Familiarizzazione con i comandi della Shell di Kali.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Missione 4: risoluzione"/>
          <p:cNvSpPr txBox="1"/>
          <p:nvPr>
            <p:ph type="title"/>
          </p:nvPr>
        </p:nvSpPr>
        <p:spPr>
          <a:prstGeom prst="rect">
            <a:avLst/>
          </a:prstGeom>
        </p:spPr>
        <p:txBody>
          <a:bodyPr/>
          <a:lstStyle/>
          <a:p>
            <a:pPr/>
            <a:r>
              <a:t>Missione 4: risoluzione</a:t>
            </a:r>
          </a:p>
        </p:txBody>
      </p:sp>
      <p:sp>
        <p:nvSpPr>
          <p:cNvPr id="23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35" name="Screenshot 2023-10-13 alle 12.25.41.png" descr="Screenshot 2023-10-13 alle 12.25.41.png"/>
          <p:cNvPicPr>
            <a:picLocks noChangeAspect="1"/>
          </p:cNvPicPr>
          <p:nvPr/>
        </p:nvPicPr>
        <p:blipFill>
          <a:blip r:embed="rId2">
            <a:extLst/>
          </a:blip>
          <a:stretch>
            <a:fillRect/>
          </a:stretch>
        </p:blipFill>
        <p:spPr>
          <a:xfrm>
            <a:off x="2410972" y="3894087"/>
            <a:ext cx="8699501" cy="8305801"/>
          </a:xfrm>
          <a:prstGeom prst="rect">
            <a:avLst/>
          </a:prstGeom>
          <a:ln w="12700">
            <a:miter lim="400000"/>
          </a:ln>
        </p:spPr>
      </p:pic>
      <p:sp>
        <p:nvSpPr>
          <p:cNvPr id="236" name="Da questo momento in poi non vedremo più l’intera riga della directory ma solo il tilde. Partiamo con il comando “cd” per andare nella location predefinita, e da li sempre con il medesimo comando ci sposiamo nella foresta cove con il comando “mkdir” crei"/>
          <p:cNvSpPr txBox="1"/>
          <p:nvPr/>
        </p:nvSpPr>
        <p:spPr>
          <a:xfrm>
            <a:off x="13555756" y="4884687"/>
            <a:ext cx="9305193" cy="632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Da questo momento in poi non vedremo più l’intera riga della directory ma solo il tilde. Partiamo con il comando “cd” per andare nella location predefinita, e da li sempre con il medesimo comando ci sposiamo nella foresta cove con il comando “mkdir” creiamo la capanna e successivamente dopo esserci spostai all’interno della capanna creiamo la cesta, o forziere.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Missione 5: introduzione"/>
          <p:cNvSpPr txBox="1"/>
          <p:nvPr>
            <p:ph type="title"/>
          </p:nvPr>
        </p:nvSpPr>
        <p:spPr>
          <a:xfrm>
            <a:off x="1727200" y="1220735"/>
            <a:ext cx="20929601" cy="3225356"/>
          </a:xfrm>
          <a:prstGeom prst="rect">
            <a:avLst/>
          </a:prstGeom>
        </p:spPr>
        <p:txBody>
          <a:bodyPr/>
          <a:lstStyle/>
          <a:p>
            <a:pPr/>
            <a:r>
              <a:t>Missione 5: introduzione</a:t>
            </a:r>
          </a:p>
        </p:txBody>
      </p:sp>
      <p:sp>
        <p:nvSpPr>
          <p:cNvPr id="23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40" name="Screenshot 2023-10-13 alle 16.41.45.png" descr="Screenshot 2023-10-13 alle 16.41.45.png"/>
          <p:cNvPicPr>
            <a:picLocks noChangeAspect="1"/>
          </p:cNvPicPr>
          <p:nvPr/>
        </p:nvPicPr>
        <p:blipFill>
          <a:blip r:embed="rId2">
            <a:extLst/>
          </a:blip>
          <a:stretch>
            <a:fillRect/>
          </a:stretch>
        </p:blipFill>
        <p:spPr>
          <a:xfrm>
            <a:off x="3138251" y="2836130"/>
            <a:ext cx="18107498" cy="5338143"/>
          </a:xfrm>
          <a:prstGeom prst="rect">
            <a:avLst/>
          </a:prstGeom>
          <a:ln w="12700">
            <a:miter lim="400000"/>
          </a:ln>
        </p:spPr>
      </p:pic>
      <p:sp>
        <p:nvSpPr>
          <p:cNvPr id="241" name="Nella missione 5 ci viene chiesto di tornare nella cella, e far pulizia dei ragni che vi sono all’interno, utilizzando il comando “rm” acronimo di “remove”, questo comando elimina in maniera definitiva i file o le directory alle quali applichiamo il coma"/>
          <p:cNvSpPr txBox="1"/>
          <p:nvPr/>
        </p:nvSpPr>
        <p:spPr>
          <a:xfrm>
            <a:off x="6999828" y="8486720"/>
            <a:ext cx="10384344"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Nella missione 5 ci viene chiesto di tornare nella cella, e far pulizia dei ragni che vi sono all’interno, utilizzando il comando “rm” acronimo di “remove”, questo comando elimina in maniera definitiva i file o le directory alle quali applichiamo il comando.</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Missione 5: risoluzione"/>
          <p:cNvSpPr txBox="1"/>
          <p:nvPr>
            <p:ph type="title"/>
          </p:nvPr>
        </p:nvSpPr>
        <p:spPr>
          <a:xfrm>
            <a:off x="1727199" y="1404954"/>
            <a:ext cx="20929601" cy="3225357"/>
          </a:xfrm>
          <a:prstGeom prst="rect">
            <a:avLst/>
          </a:prstGeom>
        </p:spPr>
        <p:txBody>
          <a:bodyPr/>
          <a:lstStyle/>
          <a:p>
            <a:pPr/>
            <a:r>
              <a:t>Missione 5: risoluzione</a:t>
            </a:r>
          </a:p>
        </p:txBody>
      </p:sp>
      <p:sp>
        <p:nvSpPr>
          <p:cNvPr id="24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45" name="Screenshot 2023-10-13 alle 12.29.25.png" descr="Screenshot 2023-10-13 alle 12.29.25.png"/>
          <p:cNvPicPr>
            <a:picLocks noChangeAspect="1"/>
          </p:cNvPicPr>
          <p:nvPr/>
        </p:nvPicPr>
        <p:blipFill>
          <a:blip r:embed="rId2">
            <a:extLst/>
          </a:blip>
          <a:stretch>
            <a:fillRect/>
          </a:stretch>
        </p:blipFill>
        <p:spPr>
          <a:xfrm>
            <a:off x="1055124" y="3151549"/>
            <a:ext cx="14338301" cy="9359901"/>
          </a:xfrm>
          <a:prstGeom prst="rect">
            <a:avLst/>
          </a:prstGeom>
          <a:ln w="12700">
            <a:miter lim="400000"/>
          </a:ln>
        </p:spPr>
      </p:pic>
      <p:sp>
        <p:nvSpPr>
          <p:cNvPr id="246" name="Come possiamo vedere abbiamo applicato il comando cd per tornare alla base, e da li spostarci nella cella con i comandi che abbiamo appreso nelle prime missioni, e abbiamo eliminato i ragni, senza disturbare i pipistrelli."/>
          <p:cNvSpPr txBox="1"/>
          <p:nvPr/>
        </p:nvSpPr>
        <p:spPr>
          <a:xfrm>
            <a:off x="16854965" y="4314825"/>
            <a:ext cx="6261052" cy="570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Come possiamo vedere abbiamo applicato il comando cd per tornare alla base, e da li spostarci nella cella con i comandi che abbiamo appreso nelle prime missioni, e abbiamo eliminato i ragni, senza disturbare i pipistrelli.</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Missione 6: introduzione"/>
          <p:cNvSpPr txBox="1"/>
          <p:nvPr>
            <p:ph type="title"/>
          </p:nvPr>
        </p:nvSpPr>
        <p:spPr>
          <a:prstGeom prst="rect">
            <a:avLst/>
          </a:prstGeom>
        </p:spPr>
        <p:txBody>
          <a:bodyPr/>
          <a:lstStyle/>
          <a:p>
            <a:pPr/>
            <a:r>
              <a:t>Missione 6: introduzione</a:t>
            </a:r>
          </a:p>
        </p:txBody>
      </p:sp>
      <p:sp>
        <p:nvSpPr>
          <p:cNvPr id="24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50" name="filmato-incollato.png" descr="filmato-incollato.png"/>
          <p:cNvPicPr>
            <a:picLocks noChangeAspect="1"/>
          </p:cNvPicPr>
          <p:nvPr/>
        </p:nvPicPr>
        <p:blipFill>
          <a:blip r:embed="rId2">
            <a:extLst/>
          </a:blip>
          <a:stretch>
            <a:fillRect/>
          </a:stretch>
        </p:blipFill>
        <p:spPr>
          <a:xfrm>
            <a:off x="4851399" y="3649156"/>
            <a:ext cx="14681201" cy="4508501"/>
          </a:xfrm>
          <a:prstGeom prst="rect">
            <a:avLst/>
          </a:prstGeom>
          <a:ln w="12700">
            <a:miter lim="400000"/>
          </a:ln>
        </p:spPr>
      </p:pic>
      <p:sp>
        <p:nvSpPr>
          <p:cNvPr id="251" name="Con la missione 6 ci viene in aiuto un altro comando, ovvero il comando “mv” acronimo di “move” che ci permette di spostare i file all’interno delle directory. E in questo caso dovremo spostare le monete dal giardino del castello, e metterne nel forziere"/>
          <p:cNvSpPr txBox="1"/>
          <p:nvPr/>
        </p:nvSpPr>
        <p:spPr>
          <a:xfrm>
            <a:off x="7016575" y="8273003"/>
            <a:ext cx="10350850" cy="445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Con la missione 6 ci viene in aiuto un altro comando, ovvero il comando “mv” acronimo di “move” che ci permette di spostare i file all’interno delle directory. E in questo caso dovremo spostare le monete dal giardino del castello, e metterne nel forziere all’interno della nostra capanna.</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Missione 6: risoluzione"/>
          <p:cNvSpPr txBox="1"/>
          <p:nvPr>
            <p:ph type="title"/>
          </p:nvPr>
        </p:nvSpPr>
        <p:spPr>
          <a:prstGeom prst="rect">
            <a:avLst/>
          </a:prstGeom>
        </p:spPr>
        <p:txBody>
          <a:bodyPr/>
          <a:lstStyle/>
          <a:p>
            <a:pPr/>
            <a:r>
              <a:t>Missione 6: risoluzione</a:t>
            </a:r>
          </a:p>
        </p:txBody>
      </p:sp>
      <p:sp>
        <p:nvSpPr>
          <p:cNvPr id="25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55" name="filmato-incollato.png" descr="filmato-incollato.png"/>
          <p:cNvPicPr>
            <a:picLocks noChangeAspect="1"/>
          </p:cNvPicPr>
          <p:nvPr/>
        </p:nvPicPr>
        <p:blipFill>
          <a:blip r:embed="rId2">
            <a:extLst/>
          </a:blip>
          <a:stretch>
            <a:fillRect/>
          </a:stretch>
        </p:blipFill>
        <p:spPr>
          <a:xfrm>
            <a:off x="497044" y="3687091"/>
            <a:ext cx="13559265" cy="6957768"/>
          </a:xfrm>
          <a:prstGeom prst="rect">
            <a:avLst/>
          </a:prstGeom>
          <a:ln w="12700">
            <a:miter lim="400000"/>
          </a:ln>
        </p:spPr>
      </p:pic>
      <p:sp>
        <p:nvSpPr>
          <p:cNvPr id="256" name="Come al solito utilizziamo il comando “cd” per tornare alla base, muoverci verso il giardino con il comando “cd”, e fare comparire sulla nostra riga di comando, la lista con il comando “ls”, degli oggetti che si trovano all’interno della directory “Garde"/>
          <p:cNvSpPr txBox="1"/>
          <p:nvPr/>
        </p:nvSpPr>
        <p:spPr>
          <a:xfrm>
            <a:off x="14775754" y="4314825"/>
            <a:ext cx="9057190" cy="5702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Come al solito utilizziamo il comando “cd” per tornare alla base, muoverci verso il giardino con il comando “cd”, e fare comparire sulla nostra riga di comando, la lista con il comando “ls”, degli oggetti che si trovano all’interno della directory “Garden”, così da poterle visualizzare e spostarle utilizzando il comando “mv NOME DIRECTORY”.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Missione 7: introduzione"/>
          <p:cNvSpPr txBox="1"/>
          <p:nvPr>
            <p:ph type="title"/>
          </p:nvPr>
        </p:nvSpPr>
        <p:spPr>
          <a:xfrm>
            <a:off x="1727200" y="1287724"/>
            <a:ext cx="20929601" cy="3225356"/>
          </a:xfrm>
          <a:prstGeom prst="rect">
            <a:avLst/>
          </a:prstGeom>
        </p:spPr>
        <p:txBody>
          <a:bodyPr/>
          <a:lstStyle/>
          <a:p>
            <a:pPr/>
            <a:r>
              <a:t>Missione 7: introduzione</a:t>
            </a:r>
          </a:p>
        </p:txBody>
      </p:sp>
      <p:sp>
        <p:nvSpPr>
          <p:cNvPr id="25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60" name="filmato-incollato.png" descr="filmato-incollato.png"/>
          <p:cNvPicPr>
            <a:picLocks noChangeAspect="1"/>
          </p:cNvPicPr>
          <p:nvPr/>
        </p:nvPicPr>
        <p:blipFill>
          <a:blip r:embed="rId2">
            <a:extLst/>
          </a:blip>
          <a:stretch>
            <a:fillRect/>
          </a:stretch>
        </p:blipFill>
        <p:spPr>
          <a:xfrm>
            <a:off x="452524" y="4296761"/>
            <a:ext cx="11570347" cy="5423928"/>
          </a:xfrm>
          <a:prstGeom prst="rect">
            <a:avLst/>
          </a:prstGeom>
          <a:ln w="12700">
            <a:miter lim="400000"/>
          </a:ln>
        </p:spPr>
      </p:pic>
      <p:sp>
        <p:nvSpPr>
          <p:cNvPr id="261" name="L’obiettivo della settima missione, è quello di raccogliere le monete nascoste nel giardino, e spostarle nel nostro forziere, all’interno della capanna. Questa volta ci viene in aiuto una modifica ad un comando che abbiamo precedentemente visto, ovvero a"/>
          <p:cNvSpPr txBox="1"/>
          <p:nvPr/>
        </p:nvSpPr>
        <p:spPr>
          <a:xfrm>
            <a:off x="13689734" y="2856732"/>
            <a:ext cx="9523234" cy="10045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100000"/>
              </a:lnSpc>
            </a:pPr>
            <a:r>
              <a:t>L’obiettivo della settima missione, è quello di raccogliere le monete nascoste nel giardino, e spostarle nel nostro forziere, all’interno della capanna. Questa volta ci viene in aiuto una modifica ad un comando che abbiamo precedentemente visto, ovvero andiamo ad aggiungere “-a” al comando “ls”, per ottenere “ls -a”.</a:t>
            </a:r>
          </a:p>
          <a:p>
            <a:pPr algn="ctr">
              <a:lnSpc>
                <a:spcPct val="100000"/>
              </a:lnSpc>
            </a:pPr>
            <a:r>
              <a:t>Questo comando ci permette di visualizzare gli elementi nascosti all’interno di una directory.</a:t>
            </a:r>
          </a:p>
          <a:p>
            <a:pPr algn="ctr">
              <a:lnSpc>
                <a:spcPct val="100000"/>
              </a:lnSpc>
            </a:pPr>
            <a:r>
              <a:t>Contestualmente ci viene in soccorso l’utilizzo del Tab, per completare il nome di un file della quale abbiamo inserito le iniziali.</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Missione 7: risoluzione"/>
          <p:cNvSpPr txBox="1"/>
          <p:nvPr>
            <p:ph type="title"/>
          </p:nvPr>
        </p:nvSpPr>
        <p:spPr>
          <a:prstGeom prst="rect">
            <a:avLst/>
          </a:prstGeom>
        </p:spPr>
        <p:txBody>
          <a:bodyPr/>
          <a:lstStyle/>
          <a:p>
            <a:pPr/>
            <a:r>
              <a:t>Missione 7: risoluzione</a:t>
            </a:r>
          </a:p>
        </p:txBody>
      </p:sp>
      <p:sp>
        <p:nvSpPr>
          <p:cNvPr id="26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65" name="filmato-incollato.png" descr="filmato-incollato.png"/>
          <p:cNvPicPr>
            <a:picLocks noChangeAspect="1"/>
          </p:cNvPicPr>
          <p:nvPr/>
        </p:nvPicPr>
        <p:blipFill>
          <a:blip r:embed="rId2">
            <a:extLst/>
          </a:blip>
          <a:stretch>
            <a:fillRect/>
          </a:stretch>
        </p:blipFill>
        <p:spPr>
          <a:xfrm>
            <a:off x="4214167" y="3661019"/>
            <a:ext cx="15683560" cy="4755536"/>
          </a:xfrm>
          <a:prstGeom prst="rect">
            <a:avLst/>
          </a:prstGeom>
          <a:ln w="12700">
            <a:miter lim="400000"/>
          </a:ln>
        </p:spPr>
      </p:pic>
      <p:sp>
        <p:nvSpPr>
          <p:cNvPr id="266" name="Grazie al comando “ls -a” adesso siamo in grado di vedere i file nascosti, e siamo in grado di spostarli, ancora una volta nel nostro forziere, aumentando così la quantità di monete in nostro possesso."/>
          <p:cNvSpPr txBox="1"/>
          <p:nvPr/>
        </p:nvSpPr>
        <p:spPr>
          <a:xfrm>
            <a:off x="4603517" y="9448144"/>
            <a:ext cx="14904859" cy="17195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Grazie al comando “ls -a” adesso siamo in grado di vedere i file nascosti, e siamo in grado di spostarli, ancora una volta nel nostro forziere, aumentando così la quantità di monete in nostro possesso.</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Missione 8: introduzione"/>
          <p:cNvSpPr txBox="1"/>
          <p:nvPr>
            <p:ph type="title"/>
          </p:nvPr>
        </p:nvSpPr>
        <p:spPr>
          <a:xfrm>
            <a:off x="1727200" y="1739900"/>
            <a:ext cx="20929600" cy="1900034"/>
          </a:xfrm>
          <a:prstGeom prst="rect">
            <a:avLst/>
          </a:prstGeom>
        </p:spPr>
        <p:txBody>
          <a:bodyPr/>
          <a:lstStyle/>
          <a:p>
            <a:pPr/>
            <a:r>
              <a:t>Missione 8: introduzione</a:t>
            </a:r>
          </a:p>
        </p:txBody>
      </p:sp>
      <p:sp>
        <p:nvSpPr>
          <p:cNvPr id="26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70" name="Screenshot 2023-10-13 alle 17.02.00.png" descr="Screenshot 2023-10-13 alle 17.02.00.png"/>
          <p:cNvPicPr>
            <a:picLocks noChangeAspect="1"/>
          </p:cNvPicPr>
          <p:nvPr/>
        </p:nvPicPr>
        <p:blipFill>
          <a:blip r:embed="rId2">
            <a:extLst/>
          </a:blip>
          <a:stretch>
            <a:fillRect/>
          </a:stretch>
        </p:blipFill>
        <p:spPr>
          <a:xfrm>
            <a:off x="226205" y="4029428"/>
            <a:ext cx="12992101" cy="6819901"/>
          </a:xfrm>
          <a:prstGeom prst="rect">
            <a:avLst/>
          </a:prstGeom>
          <a:ln w="12700">
            <a:miter lim="400000"/>
          </a:ln>
        </p:spPr>
      </p:pic>
      <p:sp>
        <p:nvSpPr>
          <p:cNvPr id="271" name="L’obiettivo di questa missione è di eliminare i ragni nascosti dalle celle."/>
          <p:cNvSpPr txBox="1"/>
          <p:nvPr/>
        </p:nvSpPr>
        <p:spPr>
          <a:xfrm>
            <a:off x="14207133" y="6555104"/>
            <a:ext cx="9358967" cy="12217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L’obiettivo di questa missione è di eliminare i ragni nascosti dalle celle.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Missione 8: risoluzione"/>
          <p:cNvSpPr txBox="1"/>
          <p:nvPr>
            <p:ph type="title"/>
          </p:nvPr>
        </p:nvSpPr>
        <p:spPr>
          <a:prstGeom prst="rect">
            <a:avLst/>
          </a:prstGeom>
        </p:spPr>
        <p:txBody>
          <a:bodyPr/>
          <a:lstStyle/>
          <a:p>
            <a:pPr/>
            <a:r>
              <a:t>Missione 8: risoluzione</a:t>
            </a:r>
          </a:p>
        </p:txBody>
      </p:sp>
      <p:sp>
        <p:nvSpPr>
          <p:cNvPr id="27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75" name="filmato-incollato.png" descr="filmato-incollato.png"/>
          <p:cNvPicPr>
            <a:picLocks noChangeAspect="1"/>
          </p:cNvPicPr>
          <p:nvPr/>
        </p:nvPicPr>
        <p:blipFill>
          <a:blip r:embed="rId2">
            <a:extLst/>
          </a:blip>
          <a:stretch>
            <a:fillRect/>
          </a:stretch>
        </p:blipFill>
        <p:spPr>
          <a:xfrm>
            <a:off x="3001247" y="4371974"/>
            <a:ext cx="15367001" cy="55880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Missione 9"/>
          <p:cNvSpPr txBox="1"/>
          <p:nvPr>
            <p:ph type="title"/>
          </p:nvPr>
        </p:nvSpPr>
        <p:spPr>
          <a:prstGeom prst="rect">
            <a:avLst/>
          </a:prstGeom>
        </p:spPr>
        <p:txBody>
          <a:bodyPr/>
          <a:lstStyle/>
          <a:p>
            <a:pPr/>
            <a:r>
              <a:t>Missione 9</a:t>
            </a:r>
          </a:p>
        </p:txBody>
      </p:sp>
      <p:sp>
        <p:nvSpPr>
          <p:cNvPr id="278" name="Autore e data"/>
          <p:cNvSpPr txBox="1"/>
          <p:nvPr>
            <p:ph type="body" idx="21"/>
          </p:nvPr>
        </p:nvSpPr>
        <p:spPr>
          <a:prstGeom prst="rect">
            <a:avLst/>
          </a:prstGeom>
        </p:spPr>
        <p:txBody>
          <a:bodyPr/>
          <a:lstStyle/>
          <a:p>
            <a:pPr/>
          </a:p>
        </p:txBody>
      </p:sp>
      <p:pic>
        <p:nvPicPr>
          <p:cNvPr id="279" name="Screenshot 2023-10-13 alle 13.09.45.png" descr="Screenshot 2023-10-13 alle 13.09.45.png"/>
          <p:cNvPicPr>
            <a:picLocks noChangeAspect="1"/>
          </p:cNvPicPr>
          <p:nvPr/>
        </p:nvPicPr>
        <p:blipFill>
          <a:blip r:embed="rId2">
            <a:extLst/>
          </a:blip>
          <a:stretch>
            <a:fillRect/>
          </a:stretch>
        </p:blipFill>
        <p:spPr>
          <a:xfrm>
            <a:off x="535118" y="3426513"/>
            <a:ext cx="11361102" cy="8307254"/>
          </a:xfrm>
          <a:prstGeom prst="rect">
            <a:avLst/>
          </a:prstGeom>
          <a:ln w="12700">
            <a:miter lim="400000"/>
          </a:ln>
        </p:spPr>
      </p:pic>
      <p:sp>
        <p:nvSpPr>
          <p:cNvPr id="280" name="In questa missione abbiamo lo stesso obiettivo della precedente, con l’unica differenza che non eliminiamo delle directory ma dei file. Utilizziamo il comando rm*PAROLA*. Per eliminare i file con quel nome all’interno."/>
          <p:cNvSpPr txBox="1"/>
          <p:nvPr/>
        </p:nvSpPr>
        <p:spPr>
          <a:xfrm>
            <a:off x="14443360" y="5292915"/>
            <a:ext cx="7772951" cy="371094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r>
              <a:t>In questa missione abbiamo lo stesso obiettivo della precedente, con l’unica differenza che non eliminiamo delle directory ma dei file. Utilizziamo il comando rm*PAROLA*. Per eliminare i file con quel nome all’interno.</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Introduzione"/>
          <p:cNvSpPr txBox="1"/>
          <p:nvPr>
            <p:ph type="title"/>
          </p:nvPr>
        </p:nvSpPr>
        <p:spPr>
          <a:xfrm>
            <a:off x="1727200" y="1574799"/>
            <a:ext cx="20929601" cy="3225357"/>
          </a:xfrm>
          <a:prstGeom prst="rect">
            <a:avLst/>
          </a:prstGeom>
        </p:spPr>
        <p:txBody>
          <a:bodyPr/>
          <a:lstStyle/>
          <a:p>
            <a:pPr/>
            <a:r>
              <a:t>Introduzione</a:t>
            </a:r>
          </a:p>
        </p:txBody>
      </p:sp>
      <p:sp>
        <p:nvSpPr>
          <p:cNvPr id="195"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sp>
        <p:nvSpPr>
          <p:cNvPr id="196" name="Introduciamo il terzo progetto della prima Unit del corso di Cybersecurity di Epicode:…"/>
          <p:cNvSpPr txBox="1"/>
          <p:nvPr/>
        </p:nvSpPr>
        <p:spPr>
          <a:xfrm>
            <a:off x="1181041" y="5380990"/>
            <a:ext cx="22806815" cy="29540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defRPr sz="4300">
                <a:latin typeface="Avenir Next Regular"/>
                <a:ea typeface="Avenir Next Regular"/>
                <a:cs typeface="Avenir Next Regular"/>
                <a:sym typeface="Avenir Next Regular"/>
              </a:defRPr>
            </a:pPr>
            <a:r>
              <a:t>Introduciamo il terzo progetto della prima Unit del corso di Cybersecurity di Epicode:</a:t>
            </a:r>
          </a:p>
          <a:p>
            <a:pPr algn="ctr">
              <a:defRPr sz="4300">
                <a:latin typeface="Avenir Next Regular"/>
                <a:ea typeface="Avenir Next Regular"/>
                <a:cs typeface="Avenir Next Regular"/>
                <a:sym typeface="Avenir Next Regular"/>
              </a:defRPr>
            </a:pPr>
            <a:r>
              <a:t>Familiarizzare con i comandi della Shell attraverso un gioco, da scaricare e configurare e da eseguire su prompt di Kali, suddiviso in “missioni”, da superare mediante l’utilizzo di comandi specifici.</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Missione 10"/>
          <p:cNvSpPr txBox="1"/>
          <p:nvPr>
            <p:ph type="title"/>
          </p:nvPr>
        </p:nvSpPr>
        <p:spPr>
          <a:xfrm>
            <a:off x="1727200" y="1404954"/>
            <a:ext cx="20929601" cy="3225357"/>
          </a:xfrm>
          <a:prstGeom prst="rect">
            <a:avLst/>
          </a:prstGeom>
        </p:spPr>
        <p:txBody>
          <a:bodyPr/>
          <a:lstStyle/>
          <a:p>
            <a:pPr/>
            <a:r>
              <a:t>Missione 10</a:t>
            </a:r>
          </a:p>
        </p:txBody>
      </p:sp>
      <p:sp>
        <p:nvSpPr>
          <p:cNvPr id="283"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84" name="Screenshot 2023-10-13 alle 13.18.44.png" descr="Screenshot 2023-10-13 alle 13.18.44.png"/>
          <p:cNvPicPr>
            <a:picLocks noChangeAspect="1"/>
          </p:cNvPicPr>
          <p:nvPr/>
        </p:nvPicPr>
        <p:blipFill>
          <a:blip r:embed="rId2">
            <a:extLst/>
          </a:blip>
          <a:stretch>
            <a:fillRect/>
          </a:stretch>
        </p:blipFill>
        <p:spPr>
          <a:xfrm>
            <a:off x="317434" y="3005516"/>
            <a:ext cx="14795501" cy="9410701"/>
          </a:xfrm>
          <a:prstGeom prst="rect">
            <a:avLst/>
          </a:prstGeom>
          <a:ln w="12700">
            <a:miter lim="400000"/>
          </a:ln>
        </p:spPr>
      </p:pic>
      <p:sp>
        <p:nvSpPr>
          <p:cNvPr id="285" name="In questa missione,  dobbiamo copiare dei file, dalla grande sala, e copiarli nel nostro forziere, utilizzando il comando “cp” ovvero “copy”."/>
          <p:cNvSpPr txBox="1"/>
          <p:nvPr/>
        </p:nvSpPr>
        <p:spPr>
          <a:xfrm>
            <a:off x="16218569" y="5479605"/>
            <a:ext cx="6528158"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In questa missione,  dobbiamo copiare dei file, dalla grande sala, e copiarli nel nostro forziere, utilizzando il comando “cp” ovvero “copy”.</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7" name="Fin."/>
          <p:cNvSpPr txBox="1"/>
          <p:nvPr>
            <p:ph type="title"/>
          </p:nvPr>
        </p:nvSpPr>
        <p:spPr>
          <a:xfrm>
            <a:off x="1576474" y="6434310"/>
            <a:ext cx="20929601" cy="3225356"/>
          </a:xfrm>
          <a:prstGeom prst="rect">
            <a:avLst/>
          </a:prstGeom>
        </p:spPr>
        <p:txBody>
          <a:bodyPr/>
          <a:lstStyle/>
          <a:p>
            <a:pPr/>
            <a:r>
              <a:t>Fin.</a:t>
            </a:r>
          </a:p>
        </p:txBody>
      </p:sp>
      <p:sp>
        <p:nvSpPr>
          <p:cNvPr id="288"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Missione 1:…"/>
          <p:cNvSpPr txBox="1"/>
          <p:nvPr>
            <p:ph type="title"/>
          </p:nvPr>
        </p:nvSpPr>
        <p:spPr>
          <a:xfrm>
            <a:off x="2654513" y="1347158"/>
            <a:ext cx="19074974" cy="1796672"/>
          </a:xfrm>
          <a:prstGeom prst="rect">
            <a:avLst/>
          </a:prstGeom>
        </p:spPr>
        <p:txBody>
          <a:bodyPr/>
          <a:lstStyle/>
          <a:p>
            <a:pPr defTabSz="379729">
              <a:defRPr spc="-55" sz="5590"/>
            </a:pPr>
            <a:r>
              <a:t>Missione 1:</a:t>
            </a:r>
          </a:p>
          <a:p>
            <a:pPr defTabSz="379729">
              <a:defRPr spc="-55" sz="5590"/>
            </a:pPr>
            <a:r>
              <a:t>Introduzione</a:t>
            </a:r>
          </a:p>
        </p:txBody>
      </p:sp>
      <p:sp>
        <p:nvSpPr>
          <p:cNvPr id="19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sp>
        <p:nvSpPr>
          <p:cNvPr id="200" name="L’obiettivo della prima missione è di spostarci in cima alla torre del Castello, mediante i comandi:…"/>
          <p:cNvSpPr txBox="1"/>
          <p:nvPr/>
        </p:nvSpPr>
        <p:spPr>
          <a:xfrm>
            <a:off x="12885866" y="3000375"/>
            <a:ext cx="11209669" cy="8331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nSpc>
                <a:spcPct val="100000"/>
              </a:lnSpc>
              <a:defRPr sz="3500"/>
            </a:pPr>
            <a:r>
              <a:t>L’obiettivo della prima missione è di spostarci in cima alla torre del Castello, mediante i comandi:</a:t>
            </a:r>
          </a:p>
          <a:p>
            <a:pPr marL="482600" indent="-482600">
              <a:lnSpc>
                <a:spcPct val="100000"/>
              </a:lnSpc>
              <a:buSzPct val="100000"/>
              <a:buChar char="•"/>
              <a:defRPr sz="3500"/>
            </a:pPr>
            <a:r>
              <a:t>“cd” acronimo di “change directory”. Questo comando ci permette di spostarci all’interno delle directory, o nel nostro caso, ci permette di muoverci di stanza in stanza.</a:t>
            </a:r>
          </a:p>
          <a:p>
            <a:pPr marL="482600" indent="-482600">
              <a:lnSpc>
                <a:spcPct val="100000"/>
              </a:lnSpc>
              <a:buSzPct val="100000"/>
              <a:buChar char="•"/>
              <a:defRPr sz="3500"/>
            </a:pPr>
            <a:r>
              <a:t>“pwd” acronimo di “print working directory” ovvero di visualizzare la directory o la stanza nel quale ci troviamo.</a:t>
            </a:r>
          </a:p>
          <a:p>
            <a:pPr marL="482600" indent="-482600">
              <a:lnSpc>
                <a:spcPct val="100000"/>
              </a:lnSpc>
              <a:buSzPct val="100000"/>
              <a:buChar char="•"/>
              <a:defRPr sz="3500"/>
            </a:pPr>
            <a:r>
              <a:t>“ls” acronimo di “list” è un comando che una volta eseguito ci da la lista delle directory o dei file visibili, in quella stanza, o directory. </a:t>
            </a:r>
          </a:p>
        </p:txBody>
      </p:sp>
      <p:pic>
        <p:nvPicPr>
          <p:cNvPr id="201" name="Screenshot 2023-10-13 alle 15.57.42.png" descr="Screenshot 2023-10-13 alle 15.57.42.png"/>
          <p:cNvPicPr>
            <a:picLocks noChangeAspect="1"/>
          </p:cNvPicPr>
          <p:nvPr/>
        </p:nvPicPr>
        <p:blipFill>
          <a:blip r:embed="rId2">
            <a:extLst/>
          </a:blip>
          <a:stretch>
            <a:fillRect/>
          </a:stretch>
        </p:blipFill>
        <p:spPr>
          <a:xfrm>
            <a:off x="155280" y="3272699"/>
            <a:ext cx="12270510" cy="813507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Missione 1:…"/>
          <p:cNvSpPr txBox="1"/>
          <p:nvPr>
            <p:ph type="title"/>
          </p:nvPr>
        </p:nvSpPr>
        <p:spPr>
          <a:xfrm>
            <a:off x="1775937" y="1616489"/>
            <a:ext cx="20832126" cy="1937192"/>
          </a:xfrm>
          <a:prstGeom prst="rect">
            <a:avLst/>
          </a:prstGeom>
        </p:spPr>
        <p:txBody>
          <a:bodyPr/>
          <a:lstStyle/>
          <a:p>
            <a:pPr defTabSz="414781">
              <a:defRPr spc="-61" sz="6106"/>
            </a:pPr>
            <a:r>
              <a:t>Missione 1: </a:t>
            </a:r>
          </a:p>
          <a:p>
            <a:pPr defTabSz="414781">
              <a:defRPr spc="-61" sz="6106"/>
            </a:pPr>
            <a:r>
              <a:t>risoluzione</a:t>
            </a:r>
          </a:p>
        </p:txBody>
      </p:sp>
      <p:sp>
        <p:nvSpPr>
          <p:cNvPr id="20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05" name="Screenshot 2023-10-13 alle 11.59.50.png" descr="Screenshot 2023-10-13 alle 11.59.50.png"/>
          <p:cNvPicPr>
            <a:picLocks noChangeAspect="1"/>
          </p:cNvPicPr>
          <p:nvPr/>
        </p:nvPicPr>
        <p:blipFill>
          <a:blip r:embed="rId2">
            <a:extLst/>
          </a:blip>
          <a:stretch>
            <a:fillRect/>
          </a:stretch>
        </p:blipFill>
        <p:spPr>
          <a:xfrm>
            <a:off x="411681" y="3639330"/>
            <a:ext cx="10668001" cy="8356601"/>
          </a:xfrm>
          <a:prstGeom prst="rect">
            <a:avLst/>
          </a:prstGeom>
          <a:ln w="12700">
            <a:miter lim="400000"/>
          </a:ln>
        </p:spPr>
      </p:pic>
      <p:sp>
        <p:nvSpPr>
          <p:cNvPr id="206" name="Con questa cattura, possiamo vedere come dapprima ci siamo resi conto di dove ci trovassimo attraverso il comando pwd, poi con il comando ls abbiamo visualizzato la lista delle possibili scelte, e con il comando cd, abbiamo cambiato la directory, muovend"/>
          <p:cNvSpPr txBox="1"/>
          <p:nvPr/>
        </p:nvSpPr>
        <p:spPr>
          <a:xfrm>
            <a:off x="12768635" y="3552824"/>
            <a:ext cx="9657147" cy="72263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100000"/>
              </a:lnSpc>
              <a:defRPr sz="3700"/>
            </a:pPr>
            <a:r>
              <a:t>Con questa cattura, possiamo vedere come dapprima ci siamo resi conto di dove ci trovassimo attraverso il comando </a:t>
            </a:r>
            <a:r>
              <a:rPr b="1" u="sng">
                <a:latin typeface="Avenir Next Regular"/>
                <a:ea typeface="Avenir Next Regular"/>
                <a:cs typeface="Avenir Next Regular"/>
                <a:sym typeface="Avenir Next Regular"/>
                <a:hlinkClick r:id="rId3" invalidUrl="" action="ppaction://hlinksldjump" tgtFrame="" tooltip="" history="1" highlightClick="0" endSnd="0"/>
              </a:rPr>
              <a:t>pwd</a:t>
            </a:r>
            <a:r>
              <a:rPr u="sng"/>
              <a:t>,</a:t>
            </a:r>
            <a:r>
              <a:t> poi con il comando </a:t>
            </a:r>
            <a:r>
              <a:rPr b="1" u="sng">
                <a:latin typeface="Avenir Next Regular"/>
                <a:ea typeface="Avenir Next Regular"/>
                <a:cs typeface="Avenir Next Regular"/>
                <a:sym typeface="Avenir Next Regular"/>
                <a:hlinkClick r:id="rId3" invalidUrl="" action="ppaction://hlinksldjump" tgtFrame="" tooltip="" history="1" highlightClick="0" endSnd="0"/>
              </a:rPr>
              <a:t>ls</a:t>
            </a:r>
            <a:r>
              <a:t> abbiamo visualizzato la lista delle possibili scelte, e con il comando </a:t>
            </a:r>
            <a:r>
              <a:rPr b="1" u="sng">
                <a:latin typeface="Avenir Next Regular"/>
                <a:ea typeface="Avenir Next Regular"/>
                <a:cs typeface="Avenir Next Regular"/>
                <a:sym typeface="Avenir Next Regular"/>
              </a:rPr>
              <a:t>cd</a:t>
            </a:r>
            <a:r>
              <a:rPr u="sng">
                <a:hlinkClick r:id="rId3" invalidUrl="" action="ppaction://hlinksldjump" tgtFrame="" tooltip="" history="1" highlightClick="0" endSnd="0"/>
              </a:rPr>
              <a:t>,</a:t>
            </a:r>
            <a:r>
              <a:t> abbiamo cambiato la directory, muovendoci verso quella che è la cima della torre attraverso due piani. Al cambio di ogni stanza ho eseguito il comando ls, per vedere le possibili opzioni, fino ad arrivare alla cima.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Missione 2 : introduzione"/>
          <p:cNvSpPr txBox="1"/>
          <p:nvPr>
            <p:ph type="title"/>
          </p:nvPr>
        </p:nvSpPr>
        <p:spPr>
          <a:prstGeom prst="rect">
            <a:avLst/>
          </a:prstGeom>
        </p:spPr>
        <p:txBody>
          <a:bodyPr/>
          <a:lstStyle/>
          <a:p>
            <a:pPr/>
            <a:r>
              <a:t>Missione 2 : introduzione</a:t>
            </a:r>
          </a:p>
        </p:txBody>
      </p:sp>
      <p:sp>
        <p:nvSpPr>
          <p:cNvPr id="20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10" name="Screenshot 2023-10-13 alle 16.13.34.png" descr="Screenshot 2023-10-13 alle 16.13.34.png"/>
          <p:cNvPicPr>
            <a:picLocks noChangeAspect="1"/>
          </p:cNvPicPr>
          <p:nvPr/>
        </p:nvPicPr>
        <p:blipFill>
          <a:blip r:embed="rId2">
            <a:extLst/>
          </a:blip>
          <a:stretch>
            <a:fillRect/>
          </a:stretch>
        </p:blipFill>
        <p:spPr>
          <a:xfrm>
            <a:off x="509932" y="3519879"/>
            <a:ext cx="11729374" cy="6720692"/>
          </a:xfrm>
          <a:prstGeom prst="rect">
            <a:avLst/>
          </a:prstGeom>
          <a:ln w="12700">
            <a:miter lim="400000"/>
          </a:ln>
        </p:spPr>
      </p:pic>
      <p:sp>
        <p:nvSpPr>
          <p:cNvPr id="211" name="L’obiettivo della seconda missione è andare nella Cella del Castello attraverso i comandi “cd -“ e “cd —“, e capirne appunto le differenze:…"/>
          <p:cNvSpPr txBox="1"/>
          <p:nvPr/>
        </p:nvSpPr>
        <p:spPr>
          <a:xfrm>
            <a:off x="13575709" y="3724275"/>
            <a:ext cx="9215765" cy="6311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100000"/>
              </a:lnSpc>
            </a:pPr>
            <a:r>
              <a:t>L’obiettivo della seconda missione è andare nella Cella del Castello attraverso i comandi “cd -“ e “cd —“, e capirne appunto le differenze:</a:t>
            </a:r>
          </a:p>
          <a:p>
            <a:pPr algn="ctr">
              <a:lnSpc>
                <a:spcPct val="100000"/>
              </a:lnSpc>
            </a:pPr>
            <a:r>
              <a:t>“cd -“: Va indietro di un comando, quindi annulla l’ultimo comando</a:t>
            </a:r>
          </a:p>
          <a:p>
            <a:pPr algn="ctr">
              <a:lnSpc>
                <a:spcPct val="100000"/>
              </a:lnSpc>
            </a:pPr>
            <a:r>
              <a:t>“Cd ..”: Viaggia indietro nelle directory una ad una, un pò come se fosse il classico tasto “Indietro”.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Missione 2: Risoluzione"/>
          <p:cNvSpPr txBox="1"/>
          <p:nvPr>
            <p:ph type="title"/>
          </p:nvPr>
        </p:nvSpPr>
        <p:spPr>
          <a:xfrm>
            <a:off x="1727199" y="1574799"/>
            <a:ext cx="20929601" cy="1511301"/>
          </a:xfrm>
          <a:prstGeom prst="rect">
            <a:avLst/>
          </a:prstGeom>
        </p:spPr>
        <p:txBody>
          <a:bodyPr/>
          <a:lstStyle>
            <a:lvl1pPr defTabSz="578358">
              <a:defRPr spc="-85" sz="8514"/>
            </a:lvl1pPr>
          </a:lstStyle>
          <a:p>
            <a:pPr/>
            <a:r>
              <a:t>Missione 2: Risoluzione</a:t>
            </a:r>
          </a:p>
        </p:txBody>
      </p:sp>
      <p:sp>
        <p:nvSpPr>
          <p:cNvPr id="21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15" name="Screenshot 2023-10-13 alle 12.08.56.png" descr="Screenshot 2023-10-13 alle 12.08.56.png"/>
          <p:cNvPicPr>
            <a:picLocks noChangeAspect="1"/>
          </p:cNvPicPr>
          <p:nvPr/>
        </p:nvPicPr>
        <p:blipFill>
          <a:blip r:embed="rId2">
            <a:extLst/>
          </a:blip>
          <a:stretch>
            <a:fillRect/>
          </a:stretch>
        </p:blipFill>
        <p:spPr>
          <a:xfrm>
            <a:off x="762769" y="2950426"/>
            <a:ext cx="9940442" cy="9657212"/>
          </a:xfrm>
          <a:prstGeom prst="rect">
            <a:avLst/>
          </a:prstGeom>
          <a:ln w="12700">
            <a:miter lim="400000"/>
          </a:ln>
        </p:spPr>
      </p:pic>
      <p:sp>
        <p:nvSpPr>
          <p:cNvPr id="216" name="Inizialmente con il comando pwd abbiamo verificato la directory attuale e dopo aver preso un pò di confidenza con i comandi, ci siamo diretti nella Cella del Castello. Per essere più rapidi avremmo potuto usare il comando “cd NOME DIRECTORY”, ma non era "/>
          <p:cNvSpPr txBox="1"/>
          <p:nvPr/>
        </p:nvSpPr>
        <p:spPr>
          <a:xfrm>
            <a:off x="11579580" y="4940300"/>
            <a:ext cx="12236093" cy="3835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Inizialmente con il comando pwd abbiamo verificato la directory attuale e dopo aver preso un pò di confidenza con i comandi, ci siamo diretti nella Cella del Castello. Per essere più rapidi avremmo potuto usare il comando “cd NOME DIRECTORY”, ma non era questo lo scopo della missione.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Missione 3: Introduzione"/>
          <p:cNvSpPr txBox="1"/>
          <p:nvPr>
            <p:ph type="title"/>
          </p:nvPr>
        </p:nvSpPr>
        <p:spPr>
          <a:prstGeom prst="rect">
            <a:avLst/>
          </a:prstGeom>
        </p:spPr>
        <p:txBody>
          <a:bodyPr/>
          <a:lstStyle/>
          <a:p>
            <a:pPr/>
            <a:r>
              <a:t>Missione 3: Introduzione</a:t>
            </a:r>
          </a:p>
        </p:txBody>
      </p:sp>
      <p:sp>
        <p:nvSpPr>
          <p:cNvPr id="21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20" name="Screenshot 2023-10-13 alle 16.25.32.png" descr="Screenshot 2023-10-13 alle 16.25.32.png"/>
          <p:cNvPicPr>
            <a:picLocks noChangeAspect="1"/>
          </p:cNvPicPr>
          <p:nvPr/>
        </p:nvPicPr>
        <p:blipFill>
          <a:blip r:embed="rId2">
            <a:extLst/>
          </a:blip>
          <a:stretch>
            <a:fillRect/>
          </a:stretch>
        </p:blipFill>
        <p:spPr>
          <a:xfrm>
            <a:off x="575645" y="4000896"/>
            <a:ext cx="13443678" cy="7016369"/>
          </a:xfrm>
          <a:prstGeom prst="rect">
            <a:avLst/>
          </a:prstGeom>
          <a:ln w="12700">
            <a:miter lim="400000"/>
          </a:ln>
        </p:spPr>
      </p:pic>
      <p:sp>
        <p:nvSpPr>
          <p:cNvPr id="221" name="L’obiettivo della missione 3 è andare alla sala del trono utilizzando solo due comandi. Quindi ci esercitiamo sempre sullo spostamento tra directory."/>
          <p:cNvSpPr txBox="1"/>
          <p:nvPr/>
        </p:nvSpPr>
        <p:spPr>
          <a:xfrm>
            <a:off x="14615674" y="5219255"/>
            <a:ext cx="9137393" cy="2590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L’obiettivo della missione 3 è andare alla sala del trono utilizzando solo due comandi. Quindi ci esercitiamo sempre sullo spostamento tra directory.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Missione 3: risoluzione"/>
          <p:cNvSpPr txBox="1"/>
          <p:nvPr>
            <p:ph type="title"/>
          </p:nvPr>
        </p:nvSpPr>
        <p:spPr>
          <a:xfrm>
            <a:off x="1727200" y="1220735"/>
            <a:ext cx="20929601" cy="1645910"/>
          </a:xfrm>
          <a:prstGeom prst="rect">
            <a:avLst/>
          </a:prstGeom>
        </p:spPr>
        <p:txBody>
          <a:bodyPr/>
          <a:lstStyle/>
          <a:p>
            <a:pPr/>
            <a:r>
              <a:t>Missione 3: risoluzione</a:t>
            </a:r>
          </a:p>
        </p:txBody>
      </p:sp>
      <p:sp>
        <p:nvSpPr>
          <p:cNvPr id="224"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25" name="Screenshot 2023-10-13 alle 12.22.49.png" descr="Screenshot 2023-10-13 alle 12.22.49.png"/>
          <p:cNvPicPr>
            <a:picLocks noChangeAspect="1"/>
          </p:cNvPicPr>
          <p:nvPr/>
        </p:nvPicPr>
        <p:blipFill>
          <a:blip r:embed="rId2">
            <a:extLst/>
          </a:blip>
          <a:stretch>
            <a:fillRect/>
          </a:stretch>
        </p:blipFill>
        <p:spPr>
          <a:xfrm>
            <a:off x="1331943" y="3233547"/>
            <a:ext cx="10058401" cy="9245601"/>
          </a:xfrm>
          <a:prstGeom prst="rect">
            <a:avLst/>
          </a:prstGeom>
          <a:ln w="12700">
            <a:miter lim="400000"/>
          </a:ln>
        </p:spPr>
      </p:pic>
      <p:sp>
        <p:nvSpPr>
          <p:cNvPr id="226" name="Qui possiamo notare come con il comando “cd” siamo andati della directory predefinita, ovvero “World”, e sempre con il medesimo comando siamo andati direttamente nella directory scelta.…"/>
          <p:cNvSpPr txBox="1"/>
          <p:nvPr/>
        </p:nvSpPr>
        <p:spPr>
          <a:xfrm>
            <a:off x="13488767" y="4162424"/>
            <a:ext cx="9160094" cy="6007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ctr">
              <a:lnSpc>
                <a:spcPct val="100000"/>
              </a:lnSpc>
            </a:pPr>
            <a:r>
              <a:t>Qui possiamo notare come con il comando “cd” siamo andati della directory predefinita, ovvero “World”, e sempre con il medesimo comando siamo andati direttamente nella directory scelta.</a:t>
            </a:r>
          </a:p>
          <a:p>
            <a:pPr algn="ctr">
              <a:lnSpc>
                <a:spcPct val="100000"/>
              </a:lnSpc>
            </a:pPr>
            <a:r>
              <a:t>La differenza rispetto alla missione precedente è sostanziale, perchè ci permette di andare in una directory precisa utilizzando un solo comando.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Missione 4: Introduzione"/>
          <p:cNvSpPr txBox="1"/>
          <p:nvPr>
            <p:ph type="title"/>
          </p:nvPr>
        </p:nvSpPr>
        <p:spPr>
          <a:prstGeom prst="rect">
            <a:avLst/>
          </a:prstGeom>
        </p:spPr>
        <p:txBody>
          <a:bodyPr/>
          <a:lstStyle/>
          <a:p>
            <a:pPr/>
            <a:r>
              <a:t>Missione 4: Introduzione</a:t>
            </a:r>
          </a:p>
        </p:txBody>
      </p:sp>
      <p:sp>
        <p:nvSpPr>
          <p:cNvPr id="229" name="Vincenzo Colletta.   13/10/2023"/>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Vincenzo Colletta.   13/10/2023</a:t>
            </a:r>
          </a:p>
        </p:txBody>
      </p:sp>
      <p:pic>
        <p:nvPicPr>
          <p:cNvPr id="230" name="Screenshot 2023-10-13 alle 16.34.48.png" descr="Screenshot 2023-10-13 alle 16.34.48.png"/>
          <p:cNvPicPr>
            <a:picLocks noChangeAspect="1"/>
          </p:cNvPicPr>
          <p:nvPr/>
        </p:nvPicPr>
        <p:blipFill>
          <a:blip r:embed="rId2">
            <a:extLst/>
          </a:blip>
          <a:stretch>
            <a:fillRect/>
          </a:stretch>
        </p:blipFill>
        <p:spPr>
          <a:xfrm>
            <a:off x="386582" y="3983087"/>
            <a:ext cx="13583026" cy="6365776"/>
          </a:xfrm>
          <a:prstGeom prst="rect">
            <a:avLst/>
          </a:prstGeom>
          <a:ln w="12700">
            <a:miter lim="400000"/>
          </a:ln>
        </p:spPr>
      </p:pic>
      <p:sp>
        <p:nvSpPr>
          <p:cNvPr id="231" name="In questa missione invece passiamo all’utilizzo del comando “mkdir” acronimo di “make directory”, ovvero creare una cartella. Nel nostro caso dovremmo andare nella foresta, costruire una capanna, e creare all’interno di essa una cesta."/>
          <p:cNvSpPr txBox="1"/>
          <p:nvPr/>
        </p:nvSpPr>
        <p:spPr>
          <a:xfrm>
            <a:off x="14711316" y="4937125"/>
            <a:ext cx="8817561" cy="44577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a:lnSpc>
                <a:spcPct val="100000"/>
              </a:lnSpc>
            </a:lvl1pPr>
          </a:lstStyle>
          <a:p>
            <a:pPr/>
            <a:r>
              <a:t>In questa missione invece passiamo all’utilizzo del comando “mkdir” acronimo di “make directory”, ovvero creare una cartella. Nel nostro caso dovremmo andare nella foresta, costruire una capanna, e creare all’interno di essa una cesta.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6_FeatureStory">
  <a:themeElements>
    <a:clrScheme name="26_FeatureStory">
      <a:dk1>
        <a:srgbClr val="4A4A4A"/>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all" i="0" spc="0" strike="noStrike" sz="3000" u="none" kumimoji="0" normalizeH="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2700" rtl="0" fontAlgn="auto" latinLnBrk="0" hangingPunct="0">
          <a:lnSpc>
            <a:spcPct val="80000"/>
          </a:lnSpc>
          <a:spcBef>
            <a:spcPts val="240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b="0" baseline="0" cap="none" i="0" spc="0" strike="noStrike" sz="3600" u="none" kumimoji="0" normalizeH="0">
            <a:ln>
              <a:noFill/>
            </a:ln>
            <a:solidFill>
              <a:srgbClr val="4A4A4A"/>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