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93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테스트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테스트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029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화면 슬라이드 쇼(4:3)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테스트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김영환</cp:lastModifiedBy>
  <cp:revision>3</cp:revision>
  <dcterms:created xsi:type="dcterms:W3CDTF">2006-10-05T04:04:58Z</dcterms:created>
  <dcterms:modified xsi:type="dcterms:W3CDTF">2016-03-17T07:39:14Z</dcterms:modified>
</cp:coreProperties>
</file>