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472"/>
    <a:srgbClr val="9A3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FD56A-1987-4E92-A277-25A0AB01EA4B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CFA65-2403-496B-BB5B-0BDCDEF613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75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93C0-29FC-403E-808E-CD30CDB1821A}" type="datetime1">
              <a:rPr lang="ru-RU" smtClean="0"/>
              <a:t>30.03.2021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6B2B-AEEE-4A2F-AC2E-51DFA4085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0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BB7C-44A6-4203-8D7C-B91F3BFE9656}" type="datetime1">
              <a:rPr lang="ru-RU" smtClean="0"/>
              <a:t>30.03.2021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6B2B-AEEE-4A2F-AC2E-51DFA4085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49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4B311B7-A7E8-433F-9D9F-F84148B343C8}" type="datetime1">
              <a:rPr lang="ru-RU" smtClean="0"/>
              <a:t>30.03.2021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7EC6B2B-AEEE-4A2F-AC2E-51DFA4085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43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7C9-56A6-43A7-A317-F53852BF4B18}" type="datetime1">
              <a:rPr lang="ru-RU" smtClean="0"/>
              <a:t>30.03.2021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6B2B-AEEE-4A2F-AC2E-51DFA4085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66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1A141-4EB4-4B73-A3EF-329D7D35E97B}" type="datetime1">
              <a:rPr lang="ru-RU" smtClean="0"/>
              <a:t>30.03.2021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EC6B2B-AEEE-4A2F-AC2E-51DFA4085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778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CFB6-3A78-46B9-9788-825C92292931}" type="datetime1">
              <a:rPr lang="ru-RU" smtClean="0"/>
              <a:t>30.03.2021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6B2B-AEEE-4A2F-AC2E-51DFA4085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97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B91C-6D26-4C22-8089-9535A5899FBB}" type="datetime1">
              <a:rPr lang="ru-RU" smtClean="0"/>
              <a:t>30.03.2021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6B2B-AEEE-4A2F-AC2E-51DFA4085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64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1294-F7DA-40D1-A45F-EA20502A2D4C}" type="datetime1">
              <a:rPr lang="ru-RU" smtClean="0"/>
              <a:t>30.03.2021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6B2B-AEEE-4A2F-AC2E-51DFA4085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1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36B2-511C-4AD4-B99E-1BDC85DAEEDB}" type="datetime1">
              <a:rPr lang="ru-RU" smtClean="0"/>
              <a:t>30.03.2021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6B2B-AEEE-4A2F-AC2E-51DFA4085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3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70C-8F27-4AF0-9A9C-FFB01D2CF4F8}" type="datetime1">
              <a:rPr lang="ru-RU" smtClean="0"/>
              <a:t>30.03.2021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6B2B-AEEE-4A2F-AC2E-51DFA4085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30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B5F6-ECD7-4438-BBCC-104B741271DB}" type="datetime1">
              <a:rPr lang="ru-RU" smtClean="0"/>
              <a:t>30.03.2021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6B2B-AEEE-4A2F-AC2E-51DFA4085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78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64343F8-1CAE-4FB9-8664-5D75946C8141}" type="datetime1">
              <a:rPr lang="ru-RU" smtClean="0"/>
              <a:t>30.03.2021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7EC6B2B-AEEE-4A2F-AC2E-51DFA4085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66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Сервисы </a:t>
            </a:r>
            <a:r>
              <a:rPr lang="en-US" dirty="0" smtClean="0"/>
              <a:t>Google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chemeClr val="bg1">
              <a:alpha val="71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Подготовил презентацию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студент группы 35170ИС9-4 </a:t>
            </a:r>
          </a:p>
          <a:p>
            <a:r>
              <a:rPr lang="ru-RU" dirty="0" err="1" smtClean="0"/>
              <a:t>Батяев</a:t>
            </a:r>
            <a:r>
              <a:rPr lang="ru-RU" dirty="0" smtClean="0"/>
              <a:t> Никита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9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bg1">
              <a:alpha val="71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sz="2400" b="1" dirty="0" err="1" smtClean="0"/>
              <a:t>Google</a:t>
            </a:r>
            <a:r>
              <a:rPr lang="ru-RU" sz="2400" b="1" dirty="0" smtClean="0"/>
              <a:t> </a:t>
            </a:r>
            <a:r>
              <a:rPr lang="ru-RU" sz="2400" b="1" dirty="0" err="1"/>
              <a:t>Play</a:t>
            </a:r>
            <a:r>
              <a:rPr lang="ru-RU" sz="2400" b="1" dirty="0"/>
              <a:t> </a:t>
            </a:r>
            <a:r>
              <a:rPr lang="ru-RU" sz="2400" b="1" dirty="0" err="1"/>
              <a:t>Store</a:t>
            </a:r>
            <a:r>
              <a:rPr lang="ru-RU" sz="2400" dirty="0"/>
              <a:t>  — магазин приложений, а также игр, книг, музыки и фильмов от компании </a:t>
            </a:r>
            <a:r>
              <a:rPr lang="ru-RU" sz="2400" dirty="0" err="1"/>
              <a:t>Google</a:t>
            </a:r>
            <a:r>
              <a:rPr lang="ru-RU" sz="2400" dirty="0"/>
              <a:t>, позволяющий сторонним компаниям предлагать владельцам устройств с операционной системой </a:t>
            </a:r>
            <a:r>
              <a:rPr lang="ru-RU" sz="2400" dirty="0" err="1"/>
              <a:t>Android</a:t>
            </a:r>
            <a:r>
              <a:rPr lang="ru-RU" sz="2400" dirty="0"/>
              <a:t> устанавливать и приобретать различные приложения.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GOOGLE PLAY MARKET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12310" y="101613"/>
            <a:ext cx="946264" cy="365125"/>
          </a:xfrm>
        </p:spPr>
        <p:txBody>
          <a:bodyPr/>
          <a:lstStyle/>
          <a:p>
            <a:fld id="{87EC6B2B-AEEE-4A2F-AC2E-51DFA4085297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835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u="sng" dirty="0"/>
              <a:t>Заключение</a:t>
            </a:r>
            <a:endParaRPr lang="ru-RU" i="1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bg1">
              <a:alpha val="71000"/>
            </a:schemeClr>
          </a:solidFill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sz="2400" dirty="0" smtClean="0"/>
          </a:p>
          <a:p>
            <a:pPr marL="0" indent="0" fontAlgn="base">
              <a:buNone/>
            </a:pPr>
            <a:endParaRPr lang="en-US" sz="2400" dirty="0"/>
          </a:p>
          <a:p>
            <a:pPr marL="0" indent="0" fontAlgn="base">
              <a:buNone/>
            </a:pPr>
            <a:r>
              <a:rPr lang="ru-RU" sz="2400" dirty="0" smtClean="0"/>
              <a:t>Это </a:t>
            </a:r>
            <a:r>
              <a:rPr lang="ru-RU" sz="2400" dirty="0"/>
              <a:t>далеко не полный список сервисов </a:t>
            </a:r>
            <a:r>
              <a:rPr lang="ru-RU" sz="2400" dirty="0" err="1" smtClean="0"/>
              <a:t>Google</a:t>
            </a:r>
            <a:r>
              <a:rPr lang="ru-RU" sz="2400" dirty="0" smtClean="0"/>
              <a:t>.</a:t>
            </a:r>
          </a:p>
          <a:p>
            <a:pPr marL="0" indent="0" fontAlgn="base">
              <a:buNone/>
            </a:pPr>
            <a:r>
              <a:rPr lang="ru-RU" sz="2400" i="1" dirty="0" err="1" smtClean="0"/>
              <a:t>Google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Apps</a:t>
            </a:r>
            <a:r>
              <a:rPr lang="ru-RU" sz="2400" i="1" dirty="0" smtClean="0"/>
              <a:t> </a:t>
            </a:r>
            <a:r>
              <a:rPr lang="ru-RU" sz="2400" dirty="0" smtClean="0"/>
              <a:t>является важным шагом в развитии сети Интернет и самой компании. Миллионы людей ежедневно пользуются представленными сервисами. Компания разработала больше десятков приложений от </a:t>
            </a:r>
            <a:r>
              <a:rPr lang="en-US" sz="2400" i="1" dirty="0" smtClean="0"/>
              <a:t>Google Body,</a:t>
            </a:r>
            <a:r>
              <a:rPr lang="ru-RU" sz="2400" dirty="0" smtClean="0"/>
              <a:t>сервиса по изучению анатомии человека</a:t>
            </a:r>
            <a:r>
              <a:rPr lang="en-US" sz="2400" dirty="0" smtClean="0"/>
              <a:t>,</a:t>
            </a:r>
            <a:r>
              <a:rPr lang="ru-RU" sz="2400" dirty="0" smtClean="0"/>
              <a:t>до астр</a:t>
            </a:r>
            <a:r>
              <a:rPr lang="ru-RU" sz="2400" dirty="0"/>
              <a:t>о</a:t>
            </a:r>
            <a:r>
              <a:rPr lang="ru-RU" sz="2400" dirty="0" smtClean="0"/>
              <a:t>номического атласа – </a:t>
            </a:r>
            <a:r>
              <a:rPr lang="en-US" sz="2400" i="1" dirty="0" smtClean="0"/>
              <a:t>Google Sky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0" indent="0" fontAlgn="base">
              <a:buNone/>
            </a:pPr>
            <a:r>
              <a:rPr lang="ru-RU" sz="2400" dirty="0" smtClean="0"/>
              <a:t>Среди этого многообразия инструментов</a:t>
            </a:r>
            <a:r>
              <a:rPr lang="en-US" sz="2400" dirty="0" smtClean="0"/>
              <a:t>,</a:t>
            </a:r>
            <a:r>
              <a:rPr lang="ru-RU" sz="2400" dirty="0" smtClean="0"/>
              <a:t>каждый человек сможет найти что-то полезное для себя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6B2B-AEEE-4A2F-AC2E-51DFA408529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5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bg1">
              <a:alpha val="71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Google </a:t>
            </a:r>
            <a:r>
              <a:rPr lang="en-US" sz="2400" dirty="0" smtClean="0"/>
              <a:t>- </a:t>
            </a:r>
            <a:r>
              <a:rPr lang="ru-RU" sz="2400" dirty="0" smtClean="0"/>
              <a:t>крупнейшая </a:t>
            </a:r>
            <a:r>
              <a:rPr lang="ru-RU" sz="2400" dirty="0"/>
              <a:t>в мире поисковая </a:t>
            </a:r>
            <a:r>
              <a:rPr lang="ru-RU" sz="2400" dirty="0" smtClean="0"/>
              <a:t>система, </a:t>
            </a:r>
            <a:r>
              <a:rPr lang="ru-RU" sz="2400" dirty="0"/>
              <a:t>принадлежащая корпорации </a:t>
            </a:r>
            <a:r>
              <a:rPr lang="ru-RU" sz="2400" dirty="0" err="1"/>
              <a:t>Google</a:t>
            </a:r>
            <a:r>
              <a:rPr lang="ru-RU" sz="2400" dirty="0"/>
              <a:t> </a:t>
            </a:r>
            <a:r>
              <a:rPr lang="ru-RU" sz="2400" dirty="0" err="1" smtClean="0"/>
              <a:t>Inс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/>
              <a:t>Кроме веб-поиска, компания </a:t>
            </a:r>
            <a:r>
              <a:rPr lang="ru-RU" sz="2400" dirty="0" err="1"/>
              <a:t>Google</a:t>
            </a:r>
            <a:r>
              <a:rPr lang="ru-RU" sz="2400" dirty="0"/>
              <a:t> предлагает множество </a:t>
            </a:r>
            <a:r>
              <a:rPr lang="ru-RU" sz="2400" b="1" dirty="0"/>
              <a:t>служб и инструментов</a:t>
            </a:r>
            <a:r>
              <a:rPr lang="ru-RU" sz="2400" dirty="0"/>
              <a:t> для различных нужд. Также </a:t>
            </a:r>
            <a:r>
              <a:rPr lang="ru-RU" sz="2400" dirty="0" err="1"/>
              <a:t>Google</a:t>
            </a:r>
            <a:r>
              <a:rPr lang="ru-RU" sz="2400" dirty="0"/>
              <a:t> — автор многих научных, образовательных и культурных проектов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СЕРВИСЫ </a:t>
            </a:r>
            <a:r>
              <a:rPr lang="en-US" sz="3600" b="1" dirty="0" smtClean="0">
                <a:solidFill>
                  <a:schemeClr val="tx1"/>
                </a:solidFill>
              </a:rPr>
              <a:t>GOOGLE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/>
          <a:lstStyle/>
          <a:p>
            <a:fld id="{87EC6B2B-AEEE-4A2F-AC2E-51DFA4085297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8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bg1">
              <a:alpha val="71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2400" dirty="0" smtClean="0"/>
              <a:t>Большинство </a:t>
            </a:r>
            <a:r>
              <a:rPr lang="ru-RU" sz="2400" dirty="0" smtClean="0"/>
              <a:t>из сервисов — веб-приложения, требующие от пользователя только наличия браузера, в котором они работают, и интернет-подключения. Это позволяет использовать данные в любой точке планеты и не быть привязанным к одному компьютеру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75" y="284176"/>
            <a:ext cx="10272624" cy="1508760"/>
          </a:xfrm>
          <a:noFill/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Сервисы</a:t>
            </a:r>
            <a:r>
              <a:rPr lang="ru-RU" b="1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g</a:t>
            </a:r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FFFF00"/>
                </a:solidFill>
              </a:rPr>
              <a:t>o</a:t>
            </a:r>
            <a:r>
              <a:rPr lang="en-US" b="1" dirty="0" smtClean="0">
                <a:solidFill>
                  <a:srgbClr val="00B0F0"/>
                </a:solidFill>
              </a:rPr>
              <a:t>g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l</a:t>
            </a:r>
            <a:r>
              <a:rPr lang="en-US" b="1" dirty="0" smtClean="0">
                <a:solidFill>
                  <a:srgbClr val="C00000"/>
                </a:solidFill>
              </a:rPr>
              <a:t>e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6B2B-AEEE-4A2F-AC2E-51DFA408529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  <a:solidFill>
            <a:schemeClr val="bg1">
              <a:alpha val="71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GMAIL - </a:t>
            </a:r>
            <a:r>
              <a:rPr lang="ru-RU" sz="2400" dirty="0" smtClean="0"/>
              <a:t>Э</a:t>
            </a:r>
            <a:r>
              <a:rPr lang="ru-RU" sz="2400" dirty="0" smtClean="0"/>
              <a:t>лектронная </a:t>
            </a:r>
            <a:r>
              <a:rPr lang="ru-RU" sz="2400" dirty="0" smtClean="0"/>
              <a:t>почта от </a:t>
            </a:r>
            <a:r>
              <a:rPr lang="en-US" sz="2400" dirty="0" smtClean="0"/>
              <a:t>Google.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19" y="598501"/>
            <a:ext cx="9784080" cy="112552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rgbClr val="9A3126"/>
                </a:solidFill>
              </a:rPr>
              <a:t>gmail</a:t>
            </a:r>
            <a:endParaRPr lang="ru-RU" b="1" dirty="0">
              <a:solidFill>
                <a:srgbClr val="9A3126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6B2B-AEEE-4A2F-AC2E-51DFA408529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1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bg1">
              <a:alpha val="71000"/>
            </a:schemeClr>
          </a:solidFill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ru-RU" sz="2400" dirty="0" err="1" smtClean="0"/>
              <a:t>Google</a:t>
            </a:r>
            <a:r>
              <a:rPr lang="ru-RU" sz="2400" dirty="0" smtClean="0"/>
              <a:t> </a:t>
            </a:r>
            <a:r>
              <a:rPr lang="ru-RU" sz="2400" dirty="0" err="1"/>
              <a:t>Maps</a:t>
            </a:r>
            <a:r>
              <a:rPr lang="ru-RU" sz="2400" dirty="0"/>
              <a:t> – это комплекс приложений, созданных на базе бесплатного сервиса картографии и технологии, используемой </a:t>
            </a:r>
            <a:r>
              <a:rPr lang="ru-RU" sz="2400" dirty="0" err="1"/>
              <a:t>Google</a:t>
            </a:r>
            <a:r>
              <a:rPr lang="ru-RU" sz="2400" dirty="0"/>
              <a:t>. Данное приложение используется для поиска информации на карте с отметками достопримечательностей, организаций и т. д.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Google </a:t>
            </a:r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Maps</a:t>
            </a:r>
            <a:endParaRPr lang="ru-RU" b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78191" y="101613"/>
            <a:ext cx="946264" cy="365125"/>
          </a:xfrm>
        </p:spPr>
        <p:txBody>
          <a:bodyPr/>
          <a:lstStyle/>
          <a:p>
            <a:fld id="{87EC6B2B-AEEE-4A2F-AC2E-51DFA4085297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991350"/>
          </a:xfrm>
          <a:solidFill>
            <a:schemeClr val="bg1">
              <a:alpha val="71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ru-RU" sz="2600" dirty="0" err="1" smtClean="0"/>
              <a:t>Translate</a:t>
            </a:r>
            <a:r>
              <a:rPr lang="ru-RU" sz="2600" dirty="0" smtClean="0"/>
              <a:t> - сервис </a:t>
            </a:r>
            <a:r>
              <a:rPr lang="ru-RU" sz="2600" dirty="0"/>
              <a:t>компании </a:t>
            </a:r>
            <a:r>
              <a:rPr lang="ru-RU" sz="2600" dirty="0" err="1"/>
              <a:t>Google</a:t>
            </a:r>
            <a:r>
              <a:rPr lang="ru-RU" sz="2600" dirty="0"/>
              <a:t>, предназначенный для перевода </a:t>
            </a:r>
            <a:r>
              <a:rPr lang="ru-RU" sz="2600" dirty="0" smtClean="0"/>
              <a:t>текста </a:t>
            </a:r>
            <a:r>
              <a:rPr lang="ru-RU" sz="2600" dirty="0"/>
              <a:t>или веб-страницы на другой язык. Для некоторых языков пользователям предлагаются варианты переводов, например, для технических терминов, которые должны быть в будущем включены в обновления системы перевода</a:t>
            </a:r>
            <a:r>
              <a:rPr lang="ru-RU" sz="2600" dirty="0" smtClean="0"/>
              <a:t>.</a:t>
            </a:r>
            <a:endParaRPr lang="ru-RU" sz="2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Google </a:t>
            </a:r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Translate</a:t>
            </a:r>
            <a:endParaRPr lang="ru-RU" b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6B2B-AEEE-4A2F-AC2E-51DFA408529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6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258675" cy="6858000"/>
          </a:xfrm>
          <a:solidFill>
            <a:schemeClr val="bg1">
              <a:alpha val="71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err="1" smtClean="0"/>
              <a:t>YouTube</a:t>
            </a:r>
            <a:r>
              <a:rPr lang="ru-RU" sz="2400" dirty="0" smtClean="0"/>
              <a:t> - сервис</a:t>
            </a:r>
            <a:r>
              <a:rPr lang="ru-RU" sz="2400" dirty="0"/>
              <a:t>, предоставляющий услуги </a:t>
            </a:r>
            <a:r>
              <a:rPr lang="ru-RU" sz="2400" dirty="0" err="1"/>
              <a:t>видеохостинга</a:t>
            </a:r>
            <a:r>
              <a:rPr lang="ru-RU" sz="2400" dirty="0"/>
              <a:t>. Пользователи могут добавлять, просматривать и комментировать те или иные видеозаписи.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YouTube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6B2B-AEEE-4A2F-AC2E-51DFA408529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5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1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  <a:solidFill>
            <a:schemeClr val="bg1">
              <a:alpha val="71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2800" dirty="0" smtClean="0"/>
              <a:t>Крупнейшая</a:t>
            </a:r>
            <a:r>
              <a:rPr lang="ru-RU" sz="2800" dirty="0"/>
              <a:t> поисковая система интернета. Основной продукт </a:t>
            </a:r>
            <a:r>
              <a:rPr lang="ru-RU" sz="2800" dirty="0" err="1" smtClean="0"/>
              <a:t>Google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39075" cy="2011680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GOOGLE SEARCH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6B2B-AEEE-4A2F-AC2E-51DFA408529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79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1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bg1">
              <a:alpha val="71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ru-RU" sz="2400" b="1" dirty="0" err="1" smtClean="0"/>
              <a:t>Google</a:t>
            </a:r>
            <a:r>
              <a:rPr lang="ru-RU" sz="2400" b="1" dirty="0" smtClean="0"/>
              <a:t> </a:t>
            </a:r>
            <a:r>
              <a:rPr lang="ru-RU" sz="2400" b="1" dirty="0"/>
              <a:t>Диск</a:t>
            </a:r>
            <a:r>
              <a:rPr lang="ru-RU" sz="2400" dirty="0"/>
              <a:t> — это сервис хранения, редактирования и синхронизации файлов, разработанный компанией </a:t>
            </a:r>
            <a:r>
              <a:rPr lang="ru-RU" sz="2400" dirty="0" err="1" smtClean="0"/>
              <a:t>Google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Google drive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6B2B-AEEE-4A2F-AC2E-51DFA408529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161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167</TotalTime>
  <Words>367</Words>
  <Application>Microsoft Office PowerPoint</Application>
  <PresentationFormat>Широкоэкранный</PresentationFormat>
  <Paragraphs>168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Corbel</vt:lpstr>
      <vt:lpstr>Wingdings</vt:lpstr>
      <vt:lpstr>Окаймление</vt:lpstr>
      <vt:lpstr>Сервисы Google</vt:lpstr>
      <vt:lpstr>СЕРВИСЫ GOOGLE</vt:lpstr>
      <vt:lpstr>Сервисы google</vt:lpstr>
      <vt:lpstr> gmail</vt:lpstr>
      <vt:lpstr>Google Maps</vt:lpstr>
      <vt:lpstr>Google Translate</vt:lpstr>
      <vt:lpstr>YouTube</vt:lpstr>
      <vt:lpstr> GOOGLE SEARCH</vt:lpstr>
      <vt:lpstr>Google drive</vt:lpstr>
      <vt:lpstr>GOOGLE PLAY MARKET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Сервисы Google</dc:title>
  <dc:creator>myxomor nikita</dc:creator>
  <cp:lastModifiedBy>myxomor nikita</cp:lastModifiedBy>
  <cp:revision>17</cp:revision>
  <dcterms:created xsi:type="dcterms:W3CDTF">2021-03-22T18:39:54Z</dcterms:created>
  <dcterms:modified xsi:type="dcterms:W3CDTF">2021-03-29T21:35:45Z</dcterms:modified>
</cp:coreProperties>
</file>