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33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692971273452514"/>
          <c:y val="0.20742045786519975"/>
          <c:w val="0.11546742487758342"/>
          <c:h val="0.4147059573191573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76200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90025-12B2-44C6-BD35-A7D04C51A1D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72CF2629-C619-4D0E-931B-7C7842576AD6}">
      <dgm:prSet phldrT="[Text]"/>
      <dgm:spPr/>
      <dgm:t>
        <a:bodyPr/>
        <a:lstStyle/>
        <a:p>
          <a:r>
            <a:rPr lang="en-GB" dirty="0" smtClean="0">
              <a:latin typeface="Myriad Pro" panose="020B0503030403020204" pitchFamily="34" charset="0"/>
            </a:rPr>
            <a:t>MAP</a:t>
          </a:r>
        </a:p>
      </dgm:t>
    </dgm:pt>
    <dgm:pt modelId="{030FB235-469C-44F5-ADDB-3A2A9BA0B6B0}" type="parTrans" cxnId="{F7288758-6E0E-4252-8170-8F47BAE7B95D}">
      <dgm:prSet/>
      <dgm:spPr/>
      <dgm:t>
        <a:bodyPr/>
        <a:lstStyle/>
        <a:p>
          <a:endParaRPr lang="en-GB"/>
        </a:p>
      </dgm:t>
    </dgm:pt>
    <dgm:pt modelId="{C51F0DE5-7880-46D7-93BD-7139CCBB6F60}" type="sibTrans" cxnId="{F7288758-6E0E-4252-8170-8F47BAE7B95D}">
      <dgm:prSet/>
      <dgm:spPr/>
      <dgm:t>
        <a:bodyPr/>
        <a:lstStyle/>
        <a:p>
          <a:endParaRPr lang="en-GB"/>
        </a:p>
      </dgm:t>
    </dgm:pt>
    <dgm:pt modelId="{58593B73-49D3-49FD-ADB7-F43160FE395F}">
      <dgm:prSet phldrT="[Text]"/>
      <dgm:spPr/>
      <dgm:t>
        <a:bodyPr/>
        <a:lstStyle/>
        <a:p>
          <a:r>
            <a:rPr lang="en-GB" dirty="0" smtClean="0">
              <a:latin typeface="Myriad Pro" panose="020B0503030403020204" pitchFamily="34" charset="0"/>
            </a:rPr>
            <a:t>PINS</a:t>
          </a:r>
        </a:p>
      </dgm:t>
    </dgm:pt>
    <dgm:pt modelId="{7605623A-7A28-40EE-9EB6-EAB69FF901F9}" type="parTrans" cxnId="{D61E2905-B5FF-414A-BD6B-2623F497F2EB}">
      <dgm:prSet/>
      <dgm:spPr/>
      <dgm:t>
        <a:bodyPr/>
        <a:lstStyle/>
        <a:p>
          <a:endParaRPr lang="en-GB"/>
        </a:p>
      </dgm:t>
    </dgm:pt>
    <dgm:pt modelId="{1229A6ED-3F93-4B5B-8AAE-6FBBEC10AA34}" type="sibTrans" cxnId="{D61E2905-B5FF-414A-BD6B-2623F497F2EB}">
      <dgm:prSet/>
      <dgm:spPr/>
      <dgm:t>
        <a:bodyPr/>
        <a:lstStyle/>
        <a:p>
          <a:endParaRPr lang="en-GB"/>
        </a:p>
      </dgm:t>
    </dgm:pt>
    <dgm:pt modelId="{53E12EDB-2679-4424-8F64-382569161896}">
      <dgm:prSet phldrT="[Text]"/>
      <dgm:spPr/>
      <dgm:t>
        <a:bodyPr/>
        <a:lstStyle/>
        <a:p>
          <a:r>
            <a:rPr lang="en-GB" dirty="0" smtClean="0">
              <a:latin typeface="Myriad Pro" panose="020B0503030403020204" pitchFamily="34" charset="0"/>
            </a:rPr>
            <a:t>ICONS</a:t>
          </a:r>
          <a:endParaRPr lang="en-GB" dirty="0">
            <a:latin typeface="Myriad Pro" panose="020B0503030403020204" pitchFamily="34" charset="0"/>
          </a:endParaRPr>
        </a:p>
      </dgm:t>
    </dgm:pt>
    <dgm:pt modelId="{46DA6D55-4D2E-4EEF-9531-D9240CACD7C5}" type="parTrans" cxnId="{2AE406A9-CA33-40E9-9282-52BB06184194}">
      <dgm:prSet/>
      <dgm:spPr/>
      <dgm:t>
        <a:bodyPr/>
        <a:lstStyle/>
        <a:p>
          <a:endParaRPr lang="en-GB"/>
        </a:p>
      </dgm:t>
    </dgm:pt>
    <dgm:pt modelId="{B51D6DFA-2027-48F3-B72A-B35E03976288}" type="sibTrans" cxnId="{2AE406A9-CA33-40E9-9282-52BB06184194}">
      <dgm:prSet/>
      <dgm:spPr/>
      <dgm:t>
        <a:bodyPr/>
        <a:lstStyle/>
        <a:p>
          <a:endParaRPr lang="en-GB"/>
        </a:p>
      </dgm:t>
    </dgm:pt>
    <dgm:pt modelId="{5977C853-7B62-4701-AE94-384D115BFD6D}" type="pres">
      <dgm:prSet presAssocID="{8C990025-12B2-44C6-BD35-A7D04C51A1D3}" presName="Name0" presStyleCnt="0">
        <dgm:presLayoutVars>
          <dgm:dir/>
          <dgm:resizeHandles val="exact"/>
        </dgm:presLayoutVars>
      </dgm:prSet>
      <dgm:spPr/>
    </dgm:pt>
    <dgm:pt modelId="{F5CDB868-F968-4DA4-BFDE-BDD56FB6549F}" type="pres">
      <dgm:prSet presAssocID="{72CF2629-C619-4D0E-931B-7C7842576A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AE629D-C4B6-4294-8C84-BD151F3B66A9}" type="pres">
      <dgm:prSet presAssocID="{C51F0DE5-7880-46D7-93BD-7139CCBB6F60}" presName="sibTrans" presStyleLbl="sibTrans2D1" presStyleIdx="0" presStyleCnt="2"/>
      <dgm:spPr/>
      <dgm:t>
        <a:bodyPr/>
        <a:lstStyle/>
        <a:p>
          <a:endParaRPr lang="en-GB"/>
        </a:p>
      </dgm:t>
    </dgm:pt>
    <dgm:pt modelId="{E27470D0-B396-46C8-BEF6-A144394FD1AE}" type="pres">
      <dgm:prSet presAssocID="{C51F0DE5-7880-46D7-93BD-7139CCBB6F60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058C8C81-9AB6-4F6B-B69C-DA0F10E937ED}" type="pres">
      <dgm:prSet presAssocID="{58593B73-49D3-49FD-ADB7-F43160FE395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BC4715D-55E0-4FCC-B0EC-9CCD0C09B4CF}" type="pres">
      <dgm:prSet presAssocID="{1229A6ED-3F93-4B5B-8AAE-6FBBEC10AA34}" presName="sibTrans" presStyleLbl="sibTrans2D1" presStyleIdx="1" presStyleCnt="2"/>
      <dgm:spPr/>
      <dgm:t>
        <a:bodyPr/>
        <a:lstStyle/>
        <a:p>
          <a:endParaRPr lang="en-GB"/>
        </a:p>
      </dgm:t>
    </dgm:pt>
    <dgm:pt modelId="{C90D569C-2792-4180-B452-1886F98553ED}" type="pres">
      <dgm:prSet presAssocID="{1229A6ED-3F93-4B5B-8AAE-6FBBEC10AA34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9ABC53CE-28D0-4A45-BDC2-B82BF92C5222}" type="pres">
      <dgm:prSet presAssocID="{53E12EDB-2679-4424-8F64-38256916189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49ACD17-69A2-4ED5-91B1-001EEF857361}" type="presOf" srcId="{1229A6ED-3F93-4B5B-8AAE-6FBBEC10AA34}" destId="{C90D569C-2792-4180-B452-1886F98553ED}" srcOrd="1" destOrd="0" presId="urn:microsoft.com/office/officeart/2005/8/layout/process1"/>
    <dgm:cxn modelId="{972E8235-4182-4BA7-AFCB-5894D8C3FFF6}" type="presOf" srcId="{C51F0DE5-7880-46D7-93BD-7139CCBB6F60}" destId="{E27470D0-B396-46C8-BEF6-A144394FD1AE}" srcOrd="1" destOrd="0" presId="urn:microsoft.com/office/officeart/2005/8/layout/process1"/>
    <dgm:cxn modelId="{EE4F4B1D-4EDE-4F85-8B6C-74293BC2DFDE}" type="presOf" srcId="{C51F0DE5-7880-46D7-93BD-7139CCBB6F60}" destId="{BBAE629D-C4B6-4294-8C84-BD151F3B66A9}" srcOrd="0" destOrd="0" presId="urn:microsoft.com/office/officeart/2005/8/layout/process1"/>
    <dgm:cxn modelId="{481111E6-A099-43AA-9872-A72DD08A27CF}" type="presOf" srcId="{53E12EDB-2679-4424-8F64-382569161896}" destId="{9ABC53CE-28D0-4A45-BDC2-B82BF92C5222}" srcOrd="0" destOrd="0" presId="urn:microsoft.com/office/officeart/2005/8/layout/process1"/>
    <dgm:cxn modelId="{2AE406A9-CA33-40E9-9282-52BB06184194}" srcId="{8C990025-12B2-44C6-BD35-A7D04C51A1D3}" destId="{53E12EDB-2679-4424-8F64-382569161896}" srcOrd="2" destOrd="0" parTransId="{46DA6D55-4D2E-4EEF-9531-D9240CACD7C5}" sibTransId="{B51D6DFA-2027-48F3-B72A-B35E03976288}"/>
    <dgm:cxn modelId="{48CD48F8-D163-4D6D-89DD-EB5F1DFAFC9F}" type="presOf" srcId="{72CF2629-C619-4D0E-931B-7C7842576AD6}" destId="{F5CDB868-F968-4DA4-BFDE-BDD56FB6549F}" srcOrd="0" destOrd="0" presId="urn:microsoft.com/office/officeart/2005/8/layout/process1"/>
    <dgm:cxn modelId="{D61E2905-B5FF-414A-BD6B-2623F497F2EB}" srcId="{8C990025-12B2-44C6-BD35-A7D04C51A1D3}" destId="{58593B73-49D3-49FD-ADB7-F43160FE395F}" srcOrd="1" destOrd="0" parTransId="{7605623A-7A28-40EE-9EB6-EAB69FF901F9}" sibTransId="{1229A6ED-3F93-4B5B-8AAE-6FBBEC10AA34}"/>
    <dgm:cxn modelId="{F7288758-6E0E-4252-8170-8F47BAE7B95D}" srcId="{8C990025-12B2-44C6-BD35-A7D04C51A1D3}" destId="{72CF2629-C619-4D0E-931B-7C7842576AD6}" srcOrd="0" destOrd="0" parTransId="{030FB235-469C-44F5-ADDB-3A2A9BA0B6B0}" sibTransId="{C51F0DE5-7880-46D7-93BD-7139CCBB6F60}"/>
    <dgm:cxn modelId="{CC2EFD19-A581-4660-974E-4AEDB6C1B611}" type="presOf" srcId="{8C990025-12B2-44C6-BD35-A7D04C51A1D3}" destId="{5977C853-7B62-4701-AE94-384D115BFD6D}" srcOrd="0" destOrd="0" presId="urn:microsoft.com/office/officeart/2005/8/layout/process1"/>
    <dgm:cxn modelId="{5D8928F2-AF87-4846-898A-8AE15627E844}" type="presOf" srcId="{58593B73-49D3-49FD-ADB7-F43160FE395F}" destId="{058C8C81-9AB6-4F6B-B69C-DA0F10E937ED}" srcOrd="0" destOrd="0" presId="urn:microsoft.com/office/officeart/2005/8/layout/process1"/>
    <dgm:cxn modelId="{E5260B79-9F89-4EE6-946C-FBA1D6B116EB}" type="presOf" srcId="{1229A6ED-3F93-4B5B-8AAE-6FBBEC10AA34}" destId="{8BC4715D-55E0-4FCC-B0EC-9CCD0C09B4CF}" srcOrd="0" destOrd="0" presId="urn:microsoft.com/office/officeart/2005/8/layout/process1"/>
    <dgm:cxn modelId="{DBAB77AA-3B90-4183-AB1C-C68E6C42C24A}" type="presParOf" srcId="{5977C853-7B62-4701-AE94-384D115BFD6D}" destId="{F5CDB868-F968-4DA4-BFDE-BDD56FB6549F}" srcOrd="0" destOrd="0" presId="urn:microsoft.com/office/officeart/2005/8/layout/process1"/>
    <dgm:cxn modelId="{08543F74-D3AF-40BB-8127-4468243EF539}" type="presParOf" srcId="{5977C853-7B62-4701-AE94-384D115BFD6D}" destId="{BBAE629D-C4B6-4294-8C84-BD151F3B66A9}" srcOrd="1" destOrd="0" presId="urn:microsoft.com/office/officeart/2005/8/layout/process1"/>
    <dgm:cxn modelId="{E3115E30-669A-457F-9755-FEDFD6303481}" type="presParOf" srcId="{BBAE629D-C4B6-4294-8C84-BD151F3B66A9}" destId="{E27470D0-B396-46C8-BEF6-A144394FD1AE}" srcOrd="0" destOrd="0" presId="urn:microsoft.com/office/officeart/2005/8/layout/process1"/>
    <dgm:cxn modelId="{95EF83B5-86D7-465E-8FD2-1535331C57F4}" type="presParOf" srcId="{5977C853-7B62-4701-AE94-384D115BFD6D}" destId="{058C8C81-9AB6-4F6B-B69C-DA0F10E937ED}" srcOrd="2" destOrd="0" presId="urn:microsoft.com/office/officeart/2005/8/layout/process1"/>
    <dgm:cxn modelId="{D2623832-97FC-4CF0-BB77-7D90F9CA302D}" type="presParOf" srcId="{5977C853-7B62-4701-AE94-384D115BFD6D}" destId="{8BC4715D-55E0-4FCC-B0EC-9CCD0C09B4CF}" srcOrd="3" destOrd="0" presId="urn:microsoft.com/office/officeart/2005/8/layout/process1"/>
    <dgm:cxn modelId="{7C341881-4013-4873-A890-36BF31AEF9DE}" type="presParOf" srcId="{8BC4715D-55E0-4FCC-B0EC-9CCD0C09B4CF}" destId="{C90D569C-2792-4180-B452-1886F98553ED}" srcOrd="0" destOrd="0" presId="urn:microsoft.com/office/officeart/2005/8/layout/process1"/>
    <dgm:cxn modelId="{1ABA26E3-2DF8-4E51-BA5B-82E047228AFF}" type="presParOf" srcId="{5977C853-7B62-4701-AE94-384D115BFD6D}" destId="{9ABC53CE-28D0-4A45-BDC2-B82BF92C52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990025-12B2-44C6-BD35-A7D04C51A1D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72CF2629-C619-4D0E-931B-7C7842576AD6}">
      <dgm:prSet phldrT="[Text]"/>
      <dgm:spPr/>
      <dgm:t>
        <a:bodyPr/>
        <a:lstStyle/>
        <a:p>
          <a:r>
            <a:rPr lang="en-GB" dirty="0" smtClean="0">
              <a:latin typeface="Myriad Pro" panose="020B0503030403020204" pitchFamily="34" charset="0"/>
            </a:rPr>
            <a:t>DATE INPUT</a:t>
          </a:r>
        </a:p>
      </dgm:t>
    </dgm:pt>
    <dgm:pt modelId="{030FB235-469C-44F5-ADDB-3A2A9BA0B6B0}" type="parTrans" cxnId="{F7288758-6E0E-4252-8170-8F47BAE7B95D}">
      <dgm:prSet/>
      <dgm:spPr/>
      <dgm:t>
        <a:bodyPr/>
        <a:lstStyle/>
        <a:p>
          <a:endParaRPr lang="en-GB"/>
        </a:p>
      </dgm:t>
    </dgm:pt>
    <dgm:pt modelId="{C51F0DE5-7880-46D7-93BD-7139CCBB6F60}" type="sibTrans" cxnId="{F7288758-6E0E-4252-8170-8F47BAE7B95D}">
      <dgm:prSet/>
      <dgm:spPr/>
      <dgm:t>
        <a:bodyPr/>
        <a:lstStyle/>
        <a:p>
          <a:endParaRPr lang="en-GB"/>
        </a:p>
      </dgm:t>
    </dgm:pt>
    <dgm:pt modelId="{58593B73-49D3-49FD-ADB7-F43160FE395F}">
      <dgm:prSet phldrT="[Text]"/>
      <dgm:spPr/>
      <dgm:t>
        <a:bodyPr/>
        <a:lstStyle/>
        <a:p>
          <a:r>
            <a:rPr lang="en-GB" dirty="0" smtClean="0">
              <a:latin typeface="Myriad Pro" panose="020B0503030403020204" pitchFamily="34" charset="0"/>
            </a:rPr>
            <a:t>GPS</a:t>
          </a:r>
        </a:p>
      </dgm:t>
    </dgm:pt>
    <dgm:pt modelId="{7605623A-7A28-40EE-9EB6-EAB69FF901F9}" type="parTrans" cxnId="{D61E2905-B5FF-414A-BD6B-2623F497F2EB}">
      <dgm:prSet/>
      <dgm:spPr/>
      <dgm:t>
        <a:bodyPr/>
        <a:lstStyle/>
        <a:p>
          <a:endParaRPr lang="en-GB"/>
        </a:p>
      </dgm:t>
    </dgm:pt>
    <dgm:pt modelId="{1229A6ED-3F93-4B5B-8AAE-6FBBEC10AA34}" type="sibTrans" cxnId="{D61E2905-B5FF-414A-BD6B-2623F497F2EB}">
      <dgm:prSet/>
      <dgm:spPr/>
      <dgm:t>
        <a:bodyPr/>
        <a:lstStyle/>
        <a:p>
          <a:endParaRPr lang="en-GB"/>
        </a:p>
      </dgm:t>
    </dgm:pt>
    <dgm:pt modelId="{53E12EDB-2679-4424-8F64-382569161896}">
      <dgm:prSet phldrT="[Text]"/>
      <dgm:spPr/>
      <dgm:t>
        <a:bodyPr/>
        <a:lstStyle/>
        <a:p>
          <a:r>
            <a:rPr lang="en-GB" dirty="0" smtClean="0">
              <a:latin typeface="Myriad Pro" panose="020B0503030403020204" pitchFamily="34" charset="0"/>
            </a:rPr>
            <a:t>POSTCODE</a:t>
          </a:r>
          <a:endParaRPr lang="en-GB" dirty="0">
            <a:latin typeface="Myriad Pro" panose="020B0503030403020204" pitchFamily="34" charset="0"/>
          </a:endParaRPr>
        </a:p>
      </dgm:t>
    </dgm:pt>
    <dgm:pt modelId="{46DA6D55-4D2E-4EEF-9531-D9240CACD7C5}" type="parTrans" cxnId="{2AE406A9-CA33-40E9-9282-52BB06184194}">
      <dgm:prSet/>
      <dgm:spPr/>
      <dgm:t>
        <a:bodyPr/>
        <a:lstStyle/>
        <a:p>
          <a:endParaRPr lang="en-GB"/>
        </a:p>
      </dgm:t>
    </dgm:pt>
    <dgm:pt modelId="{B51D6DFA-2027-48F3-B72A-B35E03976288}" type="sibTrans" cxnId="{2AE406A9-CA33-40E9-9282-52BB06184194}">
      <dgm:prSet/>
      <dgm:spPr/>
      <dgm:t>
        <a:bodyPr/>
        <a:lstStyle/>
        <a:p>
          <a:endParaRPr lang="en-GB"/>
        </a:p>
      </dgm:t>
    </dgm:pt>
    <dgm:pt modelId="{5977C853-7B62-4701-AE94-384D115BFD6D}" type="pres">
      <dgm:prSet presAssocID="{8C990025-12B2-44C6-BD35-A7D04C51A1D3}" presName="Name0" presStyleCnt="0">
        <dgm:presLayoutVars>
          <dgm:dir/>
          <dgm:resizeHandles val="exact"/>
        </dgm:presLayoutVars>
      </dgm:prSet>
      <dgm:spPr/>
    </dgm:pt>
    <dgm:pt modelId="{F5CDB868-F968-4DA4-BFDE-BDD56FB6549F}" type="pres">
      <dgm:prSet presAssocID="{72CF2629-C619-4D0E-931B-7C7842576A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AE629D-C4B6-4294-8C84-BD151F3B66A9}" type="pres">
      <dgm:prSet presAssocID="{C51F0DE5-7880-46D7-93BD-7139CCBB6F60}" presName="sibTrans" presStyleLbl="sibTrans2D1" presStyleIdx="0" presStyleCnt="2"/>
      <dgm:spPr/>
      <dgm:t>
        <a:bodyPr/>
        <a:lstStyle/>
        <a:p>
          <a:endParaRPr lang="en-GB"/>
        </a:p>
      </dgm:t>
    </dgm:pt>
    <dgm:pt modelId="{E27470D0-B396-46C8-BEF6-A144394FD1AE}" type="pres">
      <dgm:prSet presAssocID="{C51F0DE5-7880-46D7-93BD-7139CCBB6F60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058C8C81-9AB6-4F6B-B69C-DA0F10E937ED}" type="pres">
      <dgm:prSet presAssocID="{58593B73-49D3-49FD-ADB7-F43160FE395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BC4715D-55E0-4FCC-B0EC-9CCD0C09B4CF}" type="pres">
      <dgm:prSet presAssocID="{1229A6ED-3F93-4B5B-8AAE-6FBBEC10AA34}" presName="sibTrans" presStyleLbl="sibTrans2D1" presStyleIdx="1" presStyleCnt="2"/>
      <dgm:spPr/>
      <dgm:t>
        <a:bodyPr/>
        <a:lstStyle/>
        <a:p>
          <a:endParaRPr lang="en-GB"/>
        </a:p>
      </dgm:t>
    </dgm:pt>
    <dgm:pt modelId="{C90D569C-2792-4180-B452-1886F98553ED}" type="pres">
      <dgm:prSet presAssocID="{1229A6ED-3F93-4B5B-8AAE-6FBBEC10AA34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9ABC53CE-28D0-4A45-BDC2-B82BF92C5222}" type="pres">
      <dgm:prSet presAssocID="{53E12EDB-2679-4424-8F64-38256916189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5FDE3F2-2714-4396-ABC5-833483A3A4D8}" type="presOf" srcId="{8C990025-12B2-44C6-BD35-A7D04C51A1D3}" destId="{5977C853-7B62-4701-AE94-384D115BFD6D}" srcOrd="0" destOrd="0" presId="urn:microsoft.com/office/officeart/2005/8/layout/process1"/>
    <dgm:cxn modelId="{308D18A1-D58E-485B-A78F-5F9BDA9FF9E7}" type="presOf" srcId="{53E12EDB-2679-4424-8F64-382569161896}" destId="{9ABC53CE-28D0-4A45-BDC2-B82BF92C5222}" srcOrd="0" destOrd="0" presId="urn:microsoft.com/office/officeart/2005/8/layout/process1"/>
    <dgm:cxn modelId="{689B7C5B-BCEE-4AAD-A685-D31EB84E49B5}" type="presOf" srcId="{58593B73-49D3-49FD-ADB7-F43160FE395F}" destId="{058C8C81-9AB6-4F6B-B69C-DA0F10E937ED}" srcOrd="0" destOrd="0" presId="urn:microsoft.com/office/officeart/2005/8/layout/process1"/>
    <dgm:cxn modelId="{C9A4192E-82C9-4C6A-8A21-7F98C260D844}" type="presOf" srcId="{1229A6ED-3F93-4B5B-8AAE-6FBBEC10AA34}" destId="{8BC4715D-55E0-4FCC-B0EC-9CCD0C09B4CF}" srcOrd="0" destOrd="0" presId="urn:microsoft.com/office/officeart/2005/8/layout/process1"/>
    <dgm:cxn modelId="{2AE406A9-CA33-40E9-9282-52BB06184194}" srcId="{8C990025-12B2-44C6-BD35-A7D04C51A1D3}" destId="{53E12EDB-2679-4424-8F64-382569161896}" srcOrd="2" destOrd="0" parTransId="{46DA6D55-4D2E-4EEF-9531-D9240CACD7C5}" sibTransId="{B51D6DFA-2027-48F3-B72A-B35E03976288}"/>
    <dgm:cxn modelId="{81024877-79C3-437A-9262-784E032B07C2}" type="presOf" srcId="{C51F0DE5-7880-46D7-93BD-7139CCBB6F60}" destId="{BBAE629D-C4B6-4294-8C84-BD151F3B66A9}" srcOrd="0" destOrd="0" presId="urn:microsoft.com/office/officeart/2005/8/layout/process1"/>
    <dgm:cxn modelId="{D61E2905-B5FF-414A-BD6B-2623F497F2EB}" srcId="{8C990025-12B2-44C6-BD35-A7D04C51A1D3}" destId="{58593B73-49D3-49FD-ADB7-F43160FE395F}" srcOrd="1" destOrd="0" parTransId="{7605623A-7A28-40EE-9EB6-EAB69FF901F9}" sibTransId="{1229A6ED-3F93-4B5B-8AAE-6FBBEC10AA34}"/>
    <dgm:cxn modelId="{F7288758-6E0E-4252-8170-8F47BAE7B95D}" srcId="{8C990025-12B2-44C6-BD35-A7D04C51A1D3}" destId="{72CF2629-C619-4D0E-931B-7C7842576AD6}" srcOrd="0" destOrd="0" parTransId="{030FB235-469C-44F5-ADDB-3A2A9BA0B6B0}" sibTransId="{C51F0DE5-7880-46D7-93BD-7139CCBB6F60}"/>
    <dgm:cxn modelId="{ADD3D3E3-10DC-4EF8-AFC7-BC69F2575BAE}" type="presOf" srcId="{C51F0DE5-7880-46D7-93BD-7139CCBB6F60}" destId="{E27470D0-B396-46C8-BEF6-A144394FD1AE}" srcOrd="1" destOrd="0" presId="urn:microsoft.com/office/officeart/2005/8/layout/process1"/>
    <dgm:cxn modelId="{DAFECC2D-04C6-4495-AAF0-596A26D93762}" type="presOf" srcId="{72CF2629-C619-4D0E-931B-7C7842576AD6}" destId="{F5CDB868-F968-4DA4-BFDE-BDD56FB6549F}" srcOrd="0" destOrd="0" presId="urn:microsoft.com/office/officeart/2005/8/layout/process1"/>
    <dgm:cxn modelId="{29C46745-2842-4FCC-91BB-26BF1001FB8A}" type="presOf" srcId="{1229A6ED-3F93-4B5B-8AAE-6FBBEC10AA34}" destId="{C90D569C-2792-4180-B452-1886F98553ED}" srcOrd="1" destOrd="0" presId="urn:microsoft.com/office/officeart/2005/8/layout/process1"/>
    <dgm:cxn modelId="{225EF8CC-5982-4213-9FFA-EC721377CD93}" type="presParOf" srcId="{5977C853-7B62-4701-AE94-384D115BFD6D}" destId="{F5CDB868-F968-4DA4-BFDE-BDD56FB6549F}" srcOrd="0" destOrd="0" presId="urn:microsoft.com/office/officeart/2005/8/layout/process1"/>
    <dgm:cxn modelId="{98E6DBF0-B7B8-49CB-A95B-244EEF6ED579}" type="presParOf" srcId="{5977C853-7B62-4701-AE94-384D115BFD6D}" destId="{BBAE629D-C4B6-4294-8C84-BD151F3B66A9}" srcOrd="1" destOrd="0" presId="urn:microsoft.com/office/officeart/2005/8/layout/process1"/>
    <dgm:cxn modelId="{E47D2152-504B-402D-8DD6-2A78AE42BD85}" type="presParOf" srcId="{BBAE629D-C4B6-4294-8C84-BD151F3B66A9}" destId="{E27470D0-B396-46C8-BEF6-A144394FD1AE}" srcOrd="0" destOrd="0" presId="urn:microsoft.com/office/officeart/2005/8/layout/process1"/>
    <dgm:cxn modelId="{7229B81D-B0E9-45F6-85C5-00427882129C}" type="presParOf" srcId="{5977C853-7B62-4701-AE94-384D115BFD6D}" destId="{058C8C81-9AB6-4F6B-B69C-DA0F10E937ED}" srcOrd="2" destOrd="0" presId="urn:microsoft.com/office/officeart/2005/8/layout/process1"/>
    <dgm:cxn modelId="{B85A10B0-4270-4879-A332-A1638CE42CA9}" type="presParOf" srcId="{5977C853-7B62-4701-AE94-384D115BFD6D}" destId="{8BC4715D-55E0-4FCC-B0EC-9CCD0C09B4CF}" srcOrd="3" destOrd="0" presId="urn:microsoft.com/office/officeart/2005/8/layout/process1"/>
    <dgm:cxn modelId="{6721D49F-802A-41DE-A873-1D08E83FF98B}" type="presParOf" srcId="{8BC4715D-55E0-4FCC-B0EC-9CCD0C09B4CF}" destId="{C90D569C-2792-4180-B452-1886F98553ED}" srcOrd="0" destOrd="0" presId="urn:microsoft.com/office/officeart/2005/8/layout/process1"/>
    <dgm:cxn modelId="{9737325F-E1E9-4746-BA4D-AE4EB1BC809C}" type="presParOf" srcId="{5977C853-7B62-4701-AE94-384D115BFD6D}" destId="{9ABC53CE-28D0-4A45-BDC2-B82BF92C52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990025-12B2-44C6-BD35-A7D04C51A1D3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</dgm:pt>
    <dgm:pt modelId="{72CF2629-C619-4D0E-931B-7C7842576AD6}">
      <dgm:prSet phldrT="[Text]"/>
      <dgm:spPr/>
      <dgm:t>
        <a:bodyPr/>
        <a:lstStyle/>
        <a:p>
          <a:r>
            <a:rPr lang="en-GB" dirty="0" smtClean="0">
              <a:latin typeface="Myriad Pro" panose="020B0503030403020204" pitchFamily="34" charset="0"/>
            </a:rPr>
            <a:t>Basic site</a:t>
          </a:r>
        </a:p>
      </dgm:t>
    </dgm:pt>
    <dgm:pt modelId="{030FB235-469C-44F5-ADDB-3A2A9BA0B6B0}" type="parTrans" cxnId="{F7288758-6E0E-4252-8170-8F47BAE7B95D}">
      <dgm:prSet/>
      <dgm:spPr/>
      <dgm:t>
        <a:bodyPr/>
        <a:lstStyle/>
        <a:p>
          <a:endParaRPr lang="en-GB"/>
        </a:p>
      </dgm:t>
    </dgm:pt>
    <dgm:pt modelId="{C51F0DE5-7880-46D7-93BD-7139CCBB6F60}" type="sibTrans" cxnId="{F7288758-6E0E-4252-8170-8F47BAE7B95D}">
      <dgm:prSet/>
      <dgm:spPr/>
      <dgm:t>
        <a:bodyPr/>
        <a:lstStyle/>
        <a:p>
          <a:endParaRPr lang="en-GB"/>
        </a:p>
      </dgm:t>
    </dgm:pt>
    <dgm:pt modelId="{58593B73-49D3-49FD-ADB7-F43160FE395F}">
      <dgm:prSet phldrT="[Text]"/>
      <dgm:spPr/>
      <dgm:t>
        <a:bodyPr/>
        <a:lstStyle/>
        <a:p>
          <a:r>
            <a:rPr lang="en-GB" dirty="0" smtClean="0">
              <a:latin typeface="Myriad Pro" panose="020B0503030403020204" pitchFamily="34" charset="0"/>
            </a:rPr>
            <a:t>Zombies</a:t>
          </a:r>
        </a:p>
      </dgm:t>
    </dgm:pt>
    <dgm:pt modelId="{7605623A-7A28-40EE-9EB6-EAB69FF901F9}" type="parTrans" cxnId="{D61E2905-B5FF-414A-BD6B-2623F497F2EB}">
      <dgm:prSet/>
      <dgm:spPr/>
      <dgm:t>
        <a:bodyPr/>
        <a:lstStyle/>
        <a:p>
          <a:endParaRPr lang="en-GB"/>
        </a:p>
      </dgm:t>
    </dgm:pt>
    <dgm:pt modelId="{1229A6ED-3F93-4B5B-8AAE-6FBBEC10AA34}" type="sibTrans" cxnId="{D61E2905-B5FF-414A-BD6B-2623F497F2EB}">
      <dgm:prSet/>
      <dgm:spPr/>
      <dgm:t>
        <a:bodyPr/>
        <a:lstStyle/>
        <a:p>
          <a:endParaRPr lang="en-GB"/>
        </a:p>
      </dgm:t>
    </dgm:pt>
    <dgm:pt modelId="{53E12EDB-2679-4424-8F64-382569161896}">
      <dgm:prSet phldrT="[Text]"/>
      <dgm:spPr/>
      <dgm:t>
        <a:bodyPr/>
        <a:lstStyle/>
        <a:p>
          <a:r>
            <a:rPr lang="en-GB" dirty="0" smtClean="0">
              <a:latin typeface="Myriad Pro" panose="020B0503030403020204" pitchFamily="34" charset="0"/>
            </a:rPr>
            <a:t>GUI</a:t>
          </a:r>
          <a:endParaRPr lang="en-GB" dirty="0">
            <a:latin typeface="Myriad Pro" panose="020B0503030403020204" pitchFamily="34" charset="0"/>
          </a:endParaRPr>
        </a:p>
      </dgm:t>
    </dgm:pt>
    <dgm:pt modelId="{46DA6D55-4D2E-4EEF-9531-D9240CACD7C5}" type="parTrans" cxnId="{2AE406A9-CA33-40E9-9282-52BB06184194}">
      <dgm:prSet/>
      <dgm:spPr/>
      <dgm:t>
        <a:bodyPr/>
        <a:lstStyle/>
        <a:p>
          <a:endParaRPr lang="en-GB"/>
        </a:p>
      </dgm:t>
    </dgm:pt>
    <dgm:pt modelId="{B51D6DFA-2027-48F3-B72A-B35E03976288}" type="sibTrans" cxnId="{2AE406A9-CA33-40E9-9282-52BB06184194}">
      <dgm:prSet/>
      <dgm:spPr/>
      <dgm:t>
        <a:bodyPr/>
        <a:lstStyle/>
        <a:p>
          <a:endParaRPr lang="en-GB"/>
        </a:p>
      </dgm:t>
    </dgm:pt>
    <dgm:pt modelId="{5977C853-7B62-4701-AE94-384D115BFD6D}" type="pres">
      <dgm:prSet presAssocID="{8C990025-12B2-44C6-BD35-A7D04C51A1D3}" presName="Name0" presStyleCnt="0">
        <dgm:presLayoutVars>
          <dgm:dir/>
          <dgm:resizeHandles val="exact"/>
        </dgm:presLayoutVars>
      </dgm:prSet>
      <dgm:spPr/>
    </dgm:pt>
    <dgm:pt modelId="{F5CDB868-F968-4DA4-BFDE-BDD56FB6549F}" type="pres">
      <dgm:prSet presAssocID="{72CF2629-C619-4D0E-931B-7C7842576A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AE629D-C4B6-4294-8C84-BD151F3B66A9}" type="pres">
      <dgm:prSet presAssocID="{C51F0DE5-7880-46D7-93BD-7139CCBB6F60}" presName="sibTrans" presStyleLbl="sibTrans2D1" presStyleIdx="0" presStyleCnt="2"/>
      <dgm:spPr/>
      <dgm:t>
        <a:bodyPr/>
        <a:lstStyle/>
        <a:p>
          <a:endParaRPr lang="en-GB"/>
        </a:p>
      </dgm:t>
    </dgm:pt>
    <dgm:pt modelId="{E27470D0-B396-46C8-BEF6-A144394FD1AE}" type="pres">
      <dgm:prSet presAssocID="{C51F0DE5-7880-46D7-93BD-7139CCBB6F60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058C8C81-9AB6-4F6B-B69C-DA0F10E937ED}" type="pres">
      <dgm:prSet presAssocID="{58593B73-49D3-49FD-ADB7-F43160FE395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BC4715D-55E0-4FCC-B0EC-9CCD0C09B4CF}" type="pres">
      <dgm:prSet presAssocID="{1229A6ED-3F93-4B5B-8AAE-6FBBEC10AA34}" presName="sibTrans" presStyleLbl="sibTrans2D1" presStyleIdx="1" presStyleCnt="2"/>
      <dgm:spPr/>
      <dgm:t>
        <a:bodyPr/>
        <a:lstStyle/>
        <a:p>
          <a:endParaRPr lang="en-GB"/>
        </a:p>
      </dgm:t>
    </dgm:pt>
    <dgm:pt modelId="{C90D569C-2792-4180-B452-1886F98553ED}" type="pres">
      <dgm:prSet presAssocID="{1229A6ED-3F93-4B5B-8AAE-6FBBEC10AA34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9ABC53CE-28D0-4A45-BDC2-B82BF92C5222}" type="pres">
      <dgm:prSet presAssocID="{53E12EDB-2679-4424-8F64-38256916189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AE406A9-CA33-40E9-9282-52BB06184194}" srcId="{8C990025-12B2-44C6-BD35-A7D04C51A1D3}" destId="{53E12EDB-2679-4424-8F64-382569161896}" srcOrd="2" destOrd="0" parTransId="{46DA6D55-4D2E-4EEF-9531-D9240CACD7C5}" sibTransId="{B51D6DFA-2027-48F3-B72A-B35E03976288}"/>
    <dgm:cxn modelId="{FDD60A9F-D96E-48C2-8A9B-DA4D5B9BFA66}" type="presOf" srcId="{8C990025-12B2-44C6-BD35-A7D04C51A1D3}" destId="{5977C853-7B62-4701-AE94-384D115BFD6D}" srcOrd="0" destOrd="0" presId="urn:microsoft.com/office/officeart/2005/8/layout/process1"/>
    <dgm:cxn modelId="{D61E2905-B5FF-414A-BD6B-2623F497F2EB}" srcId="{8C990025-12B2-44C6-BD35-A7D04C51A1D3}" destId="{58593B73-49D3-49FD-ADB7-F43160FE395F}" srcOrd="1" destOrd="0" parTransId="{7605623A-7A28-40EE-9EB6-EAB69FF901F9}" sibTransId="{1229A6ED-3F93-4B5B-8AAE-6FBBEC10AA34}"/>
    <dgm:cxn modelId="{00F3CDB5-3F01-4A7F-9760-0AB51E3EA9C0}" type="presOf" srcId="{C51F0DE5-7880-46D7-93BD-7139CCBB6F60}" destId="{BBAE629D-C4B6-4294-8C84-BD151F3B66A9}" srcOrd="0" destOrd="0" presId="urn:microsoft.com/office/officeart/2005/8/layout/process1"/>
    <dgm:cxn modelId="{A9F5D655-5DD1-4D3B-8188-44910E2D0967}" type="presOf" srcId="{58593B73-49D3-49FD-ADB7-F43160FE395F}" destId="{058C8C81-9AB6-4F6B-B69C-DA0F10E937ED}" srcOrd="0" destOrd="0" presId="urn:microsoft.com/office/officeart/2005/8/layout/process1"/>
    <dgm:cxn modelId="{F7288758-6E0E-4252-8170-8F47BAE7B95D}" srcId="{8C990025-12B2-44C6-BD35-A7D04C51A1D3}" destId="{72CF2629-C619-4D0E-931B-7C7842576AD6}" srcOrd="0" destOrd="0" parTransId="{030FB235-469C-44F5-ADDB-3A2A9BA0B6B0}" sibTransId="{C51F0DE5-7880-46D7-93BD-7139CCBB6F60}"/>
    <dgm:cxn modelId="{A19D98AF-57EC-4999-A14B-1067643B24EF}" type="presOf" srcId="{C51F0DE5-7880-46D7-93BD-7139CCBB6F60}" destId="{E27470D0-B396-46C8-BEF6-A144394FD1AE}" srcOrd="1" destOrd="0" presId="urn:microsoft.com/office/officeart/2005/8/layout/process1"/>
    <dgm:cxn modelId="{3301415B-F36C-4E24-AE17-A4F99BC23084}" type="presOf" srcId="{53E12EDB-2679-4424-8F64-382569161896}" destId="{9ABC53CE-28D0-4A45-BDC2-B82BF92C5222}" srcOrd="0" destOrd="0" presId="urn:microsoft.com/office/officeart/2005/8/layout/process1"/>
    <dgm:cxn modelId="{B31B77DD-C263-4791-B1F3-3D8FB9FBCBE7}" type="presOf" srcId="{1229A6ED-3F93-4B5B-8AAE-6FBBEC10AA34}" destId="{C90D569C-2792-4180-B452-1886F98553ED}" srcOrd="1" destOrd="0" presId="urn:microsoft.com/office/officeart/2005/8/layout/process1"/>
    <dgm:cxn modelId="{85033D06-C7B7-4B3A-BB87-C77CB02FD120}" type="presOf" srcId="{1229A6ED-3F93-4B5B-8AAE-6FBBEC10AA34}" destId="{8BC4715D-55E0-4FCC-B0EC-9CCD0C09B4CF}" srcOrd="0" destOrd="0" presId="urn:microsoft.com/office/officeart/2005/8/layout/process1"/>
    <dgm:cxn modelId="{BA9E1BD9-B85B-48DF-AF45-65897BDBA5B9}" type="presOf" srcId="{72CF2629-C619-4D0E-931B-7C7842576AD6}" destId="{F5CDB868-F968-4DA4-BFDE-BDD56FB6549F}" srcOrd="0" destOrd="0" presId="urn:microsoft.com/office/officeart/2005/8/layout/process1"/>
    <dgm:cxn modelId="{0142DD76-696B-4019-BC1A-4DAC508BD152}" type="presParOf" srcId="{5977C853-7B62-4701-AE94-384D115BFD6D}" destId="{F5CDB868-F968-4DA4-BFDE-BDD56FB6549F}" srcOrd="0" destOrd="0" presId="urn:microsoft.com/office/officeart/2005/8/layout/process1"/>
    <dgm:cxn modelId="{0413E7B4-1C38-486F-9FEB-A43F31320BF3}" type="presParOf" srcId="{5977C853-7B62-4701-AE94-384D115BFD6D}" destId="{BBAE629D-C4B6-4294-8C84-BD151F3B66A9}" srcOrd="1" destOrd="0" presId="urn:microsoft.com/office/officeart/2005/8/layout/process1"/>
    <dgm:cxn modelId="{CC39A0AC-15F6-4279-AA78-4129E95DBDD6}" type="presParOf" srcId="{BBAE629D-C4B6-4294-8C84-BD151F3B66A9}" destId="{E27470D0-B396-46C8-BEF6-A144394FD1AE}" srcOrd="0" destOrd="0" presId="urn:microsoft.com/office/officeart/2005/8/layout/process1"/>
    <dgm:cxn modelId="{4EBCB4D6-FC70-4080-9002-890A2A9FE0C9}" type="presParOf" srcId="{5977C853-7B62-4701-AE94-384D115BFD6D}" destId="{058C8C81-9AB6-4F6B-B69C-DA0F10E937ED}" srcOrd="2" destOrd="0" presId="urn:microsoft.com/office/officeart/2005/8/layout/process1"/>
    <dgm:cxn modelId="{1DA5FABF-7110-4B33-8973-656A4F7163F0}" type="presParOf" srcId="{5977C853-7B62-4701-AE94-384D115BFD6D}" destId="{8BC4715D-55E0-4FCC-B0EC-9CCD0C09B4CF}" srcOrd="3" destOrd="0" presId="urn:microsoft.com/office/officeart/2005/8/layout/process1"/>
    <dgm:cxn modelId="{831C6B00-5CCE-4F57-B0F1-CE02CE10F1A9}" type="presParOf" srcId="{8BC4715D-55E0-4FCC-B0EC-9CCD0C09B4CF}" destId="{C90D569C-2792-4180-B452-1886F98553ED}" srcOrd="0" destOrd="0" presId="urn:microsoft.com/office/officeart/2005/8/layout/process1"/>
    <dgm:cxn modelId="{3F178D20-928A-46D7-A177-10409D4897A6}" type="presParOf" srcId="{5977C853-7B62-4701-AE94-384D115BFD6D}" destId="{9ABC53CE-28D0-4A45-BDC2-B82BF92C52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DB868-F968-4DA4-BFDE-BDD56FB6549F}">
      <dsp:nvSpPr>
        <dsp:cNvPr id="0" name=""/>
        <dsp:cNvSpPr/>
      </dsp:nvSpPr>
      <dsp:spPr>
        <a:xfrm>
          <a:off x="5286" y="1426029"/>
          <a:ext cx="1580038" cy="948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>
              <a:latin typeface="Myriad Pro" panose="020B0503030403020204" pitchFamily="34" charset="0"/>
            </a:rPr>
            <a:t>MAP</a:t>
          </a:r>
        </a:p>
      </dsp:txBody>
      <dsp:txXfrm>
        <a:off x="33053" y="1453796"/>
        <a:ext cx="1524504" cy="892489"/>
      </dsp:txXfrm>
    </dsp:sp>
    <dsp:sp modelId="{BBAE629D-C4B6-4294-8C84-BD151F3B66A9}">
      <dsp:nvSpPr>
        <dsp:cNvPr id="0" name=""/>
        <dsp:cNvSpPr/>
      </dsp:nvSpPr>
      <dsp:spPr>
        <a:xfrm>
          <a:off x="1743329" y="1704116"/>
          <a:ext cx="334968" cy="391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1743329" y="1782486"/>
        <a:ext cx="234478" cy="235109"/>
      </dsp:txXfrm>
    </dsp:sp>
    <dsp:sp modelId="{058C8C81-9AB6-4F6B-B69C-DA0F10E937ED}">
      <dsp:nvSpPr>
        <dsp:cNvPr id="0" name=""/>
        <dsp:cNvSpPr/>
      </dsp:nvSpPr>
      <dsp:spPr>
        <a:xfrm>
          <a:off x="2217340" y="1426029"/>
          <a:ext cx="1580038" cy="948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>
              <a:latin typeface="Myriad Pro" panose="020B0503030403020204" pitchFamily="34" charset="0"/>
            </a:rPr>
            <a:t>PINS</a:t>
          </a:r>
        </a:p>
      </dsp:txBody>
      <dsp:txXfrm>
        <a:off x="2245107" y="1453796"/>
        <a:ext cx="1524504" cy="892489"/>
      </dsp:txXfrm>
    </dsp:sp>
    <dsp:sp modelId="{8BC4715D-55E0-4FCC-B0EC-9CCD0C09B4CF}">
      <dsp:nvSpPr>
        <dsp:cNvPr id="0" name=""/>
        <dsp:cNvSpPr/>
      </dsp:nvSpPr>
      <dsp:spPr>
        <a:xfrm>
          <a:off x="3955383" y="1704116"/>
          <a:ext cx="334968" cy="391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3955383" y="1782486"/>
        <a:ext cx="234478" cy="235109"/>
      </dsp:txXfrm>
    </dsp:sp>
    <dsp:sp modelId="{9ABC53CE-28D0-4A45-BDC2-B82BF92C5222}">
      <dsp:nvSpPr>
        <dsp:cNvPr id="0" name=""/>
        <dsp:cNvSpPr/>
      </dsp:nvSpPr>
      <dsp:spPr>
        <a:xfrm>
          <a:off x="4429394" y="1426029"/>
          <a:ext cx="1580038" cy="948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>
              <a:latin typeface="Myriad Pro" panose="020B0503030403020204" pitchFamily="34" charset="0"/>
            </a:rPr>
            <a:t>ICONS</a:t>
          </a:r>
          <a:endParaRPr lang="en-GB" sz="3700" kern="1200" dirty="0">
            <a:latin typeface="Myriad Pro" panose="020B0503030403020204" pitchFamily="34" charset="0"/>
          </a:endParaRPr>
        </a:p>
      </dsp:txBody>
      <dsp:txXfrm>
        <a:off x="4457161" y="1453796"/>
        <a:ext cx="1524504" cy="892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DB868-F968-4DA4-BFDE-BDD56FB6549F}">
      <dsp:nvSpPr>
        <dsp:cNvPr id="0" name=""/>
        <dsp:cNvSpPr/>
      </dsp:nvSpPr>
      <dsp:spPr>
        <a:xfrm>
          <a:off x="5286" y="1426029"/>
          <a:ext cx="1580038" cy="948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>
              <a:latin typeface="Myriad Pro" panose="020B0503030403020204" pitchFamily="34" charset="0"/>
            </a:rPr>
            <a:t>DATE INPUT</a:t>
          </a:r>
        </a:p>
      </dsp:txBody>
      <dsp:txXfrm>
        <a:off x="33053" y="1453796"/>
        <a:ext cx="1524504" cy="892489"/>
      </dsp:txXfrm>
    </dsp:sp>
    <dsp:sp modelId="{BBAE629D-C4B6-4294-8C84-BD151F3B66A9}">
      <dsp:nvSpPr>
        <dsp:cNvPr id="0" name=""/>
        <dsp:cNvSpPr/>
      </dsp:nvSpPr>
      <dsp:spPr>
        <a:xfrm>
          <a:off x="1743329" y="1704116"/>
          <a:ext cx="334968" cy="391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1743329" y="1782486"/>
        <a:ext cx="234478" cy="235109"/>
      </dsp:txXfrm>
    </dsp:sp>
    <dsp:sp modelId="{058C8C81-9AB6-4F6B-B69C-DA0F10E937ED}">
      <dsp:nvSpPr>
        <dsp:cNvPr id="0" name=""/>
        <dsp:cNvSpPr/>
      </dsp:nvSpPr>
      <dsp:spPr>
        <a:xfrm>
          <a:off x="2217340" y="1426029"/>
          <a:ext cx="1580038" cy="948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>
              <a:latin typeface="Myriad Pro" panose="020B0503030403020204" pitchFamily="34" charset="0"/>
            </a:rPr>
            <a:t>GPS</a:t>
          </a:r>
        </a:p>
      </dsp:txBody>
      <dsp:txXfrm>
        <a:off x="2245107" y="1453796"/>
        <a:ext cx="1524504" cy="892489"/>
      </dsp:txXfrm>
    </dsp:sp>
    <dsp:sp modelId="{8BC4715D-55E0-4FCC-B0EC-9CCD0C09B4CF}">
      <dsp:nvSpPr>
        <dsp:cNvPr id="0" name=""/>
        <dsp:cNvSpPr/>
      </dsp:nvSpPr>
      <dsp:spPr>
        <a:xfrm>
          <a:off x="3955383" y="1704116"/>
          <a:ext cx="334968" cy="391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3955383" y="1782486"/>
        <a:ext cx="234478" cy="235109"/>
      </dsp:txXfrm>
    </dsp:sp>
    <dsp:sp modelId="{9ABC53CE-28D0-4A45-BDC2-B82BF92C5222}">
      <dsp:nvSpPr>
        <dsp:cNvPr id="0" name=""/>
        <dsp:cNvSpPr/>
      </dsp:nvSpPr>
      <dsp:spPr>
        <a:xfrm>
          <a:off x="4429394" y="1426029"/>
          <a:ext cx="1580038" cy="948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>
              <a:latin typeface="Myriad Pro" panose="020B0503030403020204" pitchFamily="34" charset="0"/>
            </a:rPr>
            <a:t>POSTCODE</a:t>
          </a:r>
          <a:endParaRPr lang="en-GB" sz="2300" kern="1200" dirty="0">
            <a:latin typeface="Myriad Pro" panose="020B0503030403020204" pitchFamily="34" charset="0"/>
          </a:endParaRPr>
        </a:p>
      </dsp:txBody>
      <dsp:txXfrm>
        <a:off x="4457161" y="1453796"/>
        <a:ext cx="1524504" cy="892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DB868-F968-4DA4-BFDE-BDD56FB6549F}">
      <dsp:nvSpPr>
        <dsp:cNvPr id="0" name=""/>
        <dsp:cNvSpPr/>
      </dsp:nvSpPr>
      <dsp:spPr>
        <a:xfrm>
          <a:off x="5286" y="1426029"/>
          <a:ext cx="1580038" cy="948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latin typeface="Myriad Pro" panose="020B0503030403020204" pitchFamily="34" charset="0"/>
            </a:rPr>
            <a:t>Basic site</a:t>
          </a:r>
        </a:p>
      </dsp:txBody>
      <dsp:txXfrm>
        <a:off x="33053" y="1453796"/>
        <a:ext cx="1524504" cy="892489"/>
      </dsp:txXfrm>
    </dsp:sp>
    <dsp:sp modelId="{BBAE629D-C4B6-4294-8C84-BD151F3B66A9}">
      <dsp:nvSpPr>
        <dsp:cNvPr id="0" name=""/>
        <dsp:cNvSpPr/>
      </dsp:nvSpPr>
      <dsp:spPr>
        <a:xfrm>
          <a:off x="1743329" y="1704116"/>
          <a:ext cx="334968" cy="391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1743329" y="1782486"/>
        <a:ext cx="234478" cy="235109"/>
      </dsp:txXfrm>
    </dsp:sp>
    <dsp:sp modelId="{058C8C81-9AB6-4F6B-B69C-DA0F10E937ED}">
      <dsp:nvSpPr>
        <dsp:cNvPr id="0" name=""/>
        <dsp:cNvSpPr/>
      </dsp:nvSpPr>
      <dsp:spPr>
        <a:xfrm>
          <a:off x="2217340" y="1426029"/>
          <a:ext cx="1580038" cy="948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latin typeface="Myriad Pro" panose="020B0503030403020204" pitchFamily="34" charset="0"/>
            </a:rPr>
            <a:t>Zombies</a:t>
          </a:r>
        </a:p>
      </dsp:txBody>
      <dsp:txXfrm>
        <a:off x="2245107" y="1453796"/>
        <a:ext cx="1524504" cy="892489"/>
      </dsp:txXfrm>
    </dsp:sp>
    <dsp:sp modelId="{8BC4715D-55E0-4FCC-B0EC-9CCD0C09B4CF}">
      <dsp:nvSpPr>
        <dsp:cNvPr id="0" name=""/>
        <dsp:cNvSpPr/>
      </dsp:nvSpPr>
      <dsp:spPr>
        <a:xfrm>
          <a:off x="3955383" y="1704116"/>
          <a:ext cx="334968" cy="3918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/>
        </a:p>
      </dsp:txBody>
      <dsp:txXfrm>
        <a:off x="3955383" y="1782486"/>
        <a:ext cx="234478" cy="235109"/>
      </dsp:txXfrm>
    </dsp:sp>
    <dsp:sp modelId="{9ABC53CE-28D0-4A45-BDC2-B82BF92C5222}">
      <dsp:nvSpPr>
        <dsp:cNvPr id="0" name=""/>
        <dsp:cNvSpPr/>
      </dsp:nvSpPr>
      <dsp:spPr>
        <a:xfrm>
          <a:off x="4429394" y="1426029"/>
          <a:ext cx="1580038" cy="948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latin typeface="Myriad Pro" panose="020B0503030403020204" pitchFamily="34" charset="0"/>
            </a:rPr>
            <a:t>GUI</a:t>
          </a:r>
          <a:endParaRPr lang="en-GB" sz="2700" kern="1200" dirty="0">
            <a:latin typeface="Myriad Pro" panose="020B0503030403020204" pitchFamily="34" charset="0"/>
          </a:endParaRPr>
        </a:p>
      </dsp:txBody>
      <dsp:txXfrm>
        <a:off x="4457161" y="1453796"/>
        <a:ext cx="1524504" cy="892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chart" Target="../charts/chart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  <a:cs typeface="Myriad Arabic" panose="01010101010101010101" pitchFamily="50" charset="-78"/>
              </a:rPr>
              <a:t>TEAM CRIMESPI</a:t>
            </a:r>
            <a:endParaRPr lang="en-GB" dirty="0"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And the crimespi app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112"/>
            <a:ext cx="1043189" cy="1097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9" y="2413277"/>
            <a:ext cx="3180093" cy="33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4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20000">
        <p14:vortex dir="r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96834" y="1776549"/>
            <a:ext cx="104633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 our original meeting, we discussed </a:t>
            </a:r>
            <a:r>
              <a:rPr lang="en-GB" sz="2400" dirty="0" smtClean="0"/>
              <a:t>that it would be great to have an app that showed crimes in our local area. It needed to: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We would want to see crimes in the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That a graphic icon system would be child friendly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And how it could benefit crime prevention through areas with high crime being avoided.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296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</a:rPr>
              <a:t>CREATING THE SOLUTION</a:t>
            </a:r>
            <a:endParaRPr lang="en-GB" dirty="0">
              <a:latin typeface="Myriad Pro" panose="020B05030304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112"/>
            <a:ext cx="1043189" cy="109788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6" y="1260096"/>
            <a:ext cx="4273469" cy="432979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16" y="826773"/>
            <a:ext cx="5014766" cy="53173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45" y="1045981"/>
            <a:ext cx="5386697" cy="4878967"/>
          </a:xfrm>
          <a:prstGeom prst="rect">
            <a:avLst/>
          </a:prstGeom>
        </p:spPr>
      </p:pic>
      <p:pic>
        <p:nvPicPr>
          <p:cNvPr id="11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246126" y="6144155"/>
            <a:ext cx="609600" cy="609600"/>
          </a:xfrm>
          <a:prstGeom prst="rect">
            <a:avLst/>
          </a:prstGeom>
        </p:spPr>
      </p:pic>
      <p:pic>
        <p:nvPicPr>
          <p:cNvPr id="12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398526" y="6296555"/>
            <a:ext cx="609600" cy="609600"/>
          </a:xfrm>
          <a:prstGeom prst="rect">
            <a:avLst/>
          </a:prstGeom>
        </p:spPr>
      </p:pic>
      <p:pic>
        <p:nvPicPr>
          <p:cNvPr id="13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550926" y="644895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15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315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315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10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10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</a:rPr>
              <a:t>BEGINNING DEVELOPMENT</a:t>
            </a:r>
            <a:endParaRPr lang="en-GB" dirty="0">
              <a:latin typeface="Myriad Pro" panose="020B0503030403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2459" y="2065867"/>
            <a:ext cx="4709054" cy="576262"/>
          </a:xfrm>
        </p:spPr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</a:rPr>
              <a:t>ASSIGNING RESEARCH/DESIGN</a:t>
            </a:r>
            <a:endParaRPr lang="en-GB" dirty="0">
              <a:latin typeface="Myriad Pro" panose="020B0503030403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10" y="815662"/>
            <a:ext cx="5100034" cy="55894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112"/>
            <a:ext cx="1043189" cy="109788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11910" y="588302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200" dirty="0" smtClean="0">
                <a:solidFill>
                  <a:schemeClr val="tx1">
                    <a:lumMod val="95000"/>
                  </a:schemeClr>
                </a:solidFill>
                <a:latin typeface="Myriad Pro" panose="020B0503030403020204" pitchFamily="34" charset="0"/>
              </a:rPr>
              <a:t>DOES NOT REPRESENT FULL PRODUCT AND IS FOR DEMONSTRATION PURPOSES ONLY</a:t>
            </a:r>
            <a:endParaRPr lang="en-GB" sz="1200" dirty="0">
              <a:solidFill>
                <a:schemeClr val="tx1">
                  <a:lumMod val="9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14597" y="23346"/>
            <a:ext cx="3001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yriad Pro" panose="020B0503030403020204" pitchFamily="34" charset="0"/>
              </a:rPr>
              <a:t>PREVIEW</a:t>
            </a:r>
            <a:endParaRPr lang="en-GB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042459" y="2642129"/>
            <a:ext cx="4709054" cy="576262"/>
          </a:xfrm>
        </p:spPr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</a:rPr>
              <a:t>OLIVER – GEOLOCATION</a:t>
            </a:r>
            <a:endParaRPr lang="en-GB" dirty="0">
              <a:latin typeface="Myriad Pro" panose="020B0503030403020204" pitchFamily="34" charset="0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1042459" y="3234003"/>
            <a:ext cx="4709054" cy="576262"/>
          </a:xfrm>
        </p:spPr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</a:rPr>
              <a:t>WILLIAM – MAP ICONS</a:t>
            </a:r>
            <a:endParaRPr lang="en-GB" dirty="0">
              <a:latin typeface="Myriad Pro" panose="020B0503030403020204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042459" y="3727583"/>
            <a:ext cx="4709054" cy="576262"/>
          </a:xfrm>
        </p:spPr>
        <p:txBody>
          <a:bodyPr/>
          <a:lstStyle/>
          <a:p>
            <a:r>
              <a:rPr lang="en-GB" dirty="0" smtClean="0">
                <a:latin typeface="Myriad Pro" panose="020B0503030403020204" pitchFamily="34" charset="0"/>
              </a:rPr>
              <a:t>MAX – MAP &amp; MULTIPLE PINS</a:t>
            </a:r>
            <a:endParaRPr lang="en-GB" dirty="0">
              <a:latin typeface="Myriad Pro" panose="020B0503030403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41" y="2254775"/>
            <a:ext cx="1011372" cy="9766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03" y="3210904"/>
            <a:ext cx="402075" cy="6568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73" y="3347864"/>
            <a:ext cx="1670879" cy="12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11" grpId="0"/>
      <p:bldP spid="12" grpId="0" build="p"/>
      <p:bldP spid="13" grpId="0" build="p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98" y="673994"/>
            <a:ext cx="5100034" cy="55894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0" y="-123594"/>
            <a:ext cx="5223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What we thought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54370" y="-123594"/>
            <a:ext cx="3610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What it was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331726" y="5229755"/>
            <a:ext cx="609600" cy="609600"/>
          </a:xfrm>
          <a:prstGeom prst="rect">
            <a:avLst/>
          </a:prstGeom>
        </p:spPr>
      </p:pic>
      <p:pic>
        <p:nvPicPr>
          <p:cNvPr id="8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flipH="1">
            <a:off x="12205252" y="3107530"/>
            <a:ext cx="361179" cy="361179"/>
          </a:xfrm>
          <a:prstGeom prst="rect">
            <a:avLst/>
          </a:prstGeom>
        </p:spPr>
      </p:pic>
      <p:pic>
        <p:nvPicPr>
          <p:cNvPr id="9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385841" y="4620155"/>
            <a:ext cx="609600" cy="609600"/>
          </a:xfrm>
          <a:prstGeom prst="rect">
            <a:avLst/>
          </a:prstGeom>
        </p:spPr>
      </p:pic>
      <p:pic>
        <p:nvPicPr>
          <p:cNvPr id="10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84126" y="5382155"/>
            <a:ext cx="6096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65" y="799736"/>
            <a:ext cx="6572750" cy="25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1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15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315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0.25 2.59259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315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mediacall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315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3645" y="0"/>
            <a:ext cx="590441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Myriad Pro" panose="020B0503030403020204" pitchFamily="34" charset="0"/>
              </a:rPr>
              <a:t>PROBLEMS</a:t>
            </a:r>
            <a:endParaRPr lang="en-US" sz="8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Myriad Pro" panose="020B0503030403020204" pitchFamily="34" charset="0"/>
            </a:endParaRPr>
          </a:p>
        </p:txBody>
      </p:sp>
      <p:pic>
        <p:nvPicPr>
          <p:cNvPr id="3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31726" y="5229755"/>
            <a:ext cx="609600" cy="60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3644" y="1066800"/>
            <a:ext cx="59044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yriad Pro" panose="020B0503030403020204" pitchFamily="34" charset="0"/>
              </a:rPr>
              <a:t>And their solutions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3644" y="1883008"/>
            <a:ext cx="59044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/>
                <a:solidFill>
                  <a:schemeClr val="accent3"/>
                </a:solidFill>
                <a:latin typeface="Myriad Pro" panose="020B0503030403020204" pitchFamily="34" charset="0"/>
              </a:rPr>
              <a:t>PROBLEM|SOLUTION</a:t>
            </a:r>
            <a:endParaRPr lang="en-US" sz="4800" b="1" dirty="0">
              <a:ln/>
              <a:solidFill>
                <a:schemeClr val="accent3"/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92626" y="2606358"/>
            <a:ext cx="417727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0000"/>
                </a:solidFill>
                <a:latin typeface="Myriad Pro" panose="020B0503030403020204" pitchFamily="34" charset="0"/>
              </a:rPr>
              <a:t>PIN TOO SMALL</a:t>
            </a:r>
            <a:endParaRPr lang="en-US" sz="3200" b="1" dirty="0">
              <a:ln/>
              <a:solidFill>
                <a:srgbClr val="FF0000"/>
              </a:solidFill>
              <a:latin typeface="Myriad Pro" panose="020B05030304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4156" y="2595266"/>
            <a:ext cx="62616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0000"/>
                </a:solidFill>
                <a:latin typeface="Myriad Pro" panose="020B0503030403020204" pitchFamily="34" charset="0"/>
              </a:rPr>
              <a:t>| </a:t>
            </a:r>
            <a:r>
              <a:rPr lang="en-US" sz="3200" b="1" dirty="0" smtClean="0">
                <a:ln/>
                <a:solidFill>
                  <a:srgbClr val="00B050"/>
                </a:solidFill>
                <a:latin typeface="Myriad Pro" panose="020B0503030403020204" pitchFamily="34" charset="0"/>
              </a:rPr>
              <a:t>USE PLACE MARKERS</a:t>
            </a:r>
            <a:endParaRPr lang="en-US" sz="3200" b="1" dirty="0">
              <a:ln/>
              <a:solidFill>
                <a:srgbClr val="00B050"/>
              </a:solidFill>
              <a:latin typeface="Myriad Pro" panose="020B05030304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2626" y="3077002"/>
            <a:ext cx="417727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0000"/>
                </a:solidFill>
                <a:latin typeface="Myriad Pro" panose="020B0503030403020204" pitchFamily="34" charset="0"/>
              </a:rPr>
              <a:t>SHARING CODE </a:t>
            </a:r>
            <a:endParaRPr lang="en-US" sz="3200" b="1" dirty="0">
              <a:ln/>
              <a:solidFill>
                <a:srgbClr val="FF0000"/>
              </a:solidFill>
              <a:latin typeface="Myriad Pro" panose="020B05030304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96677" y="3046513"/>
            <a:ext cx="62616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0000"/>
                </a:solidFill>
                <a:latin typeface="Myriad Pro" panose="020B0503030403020204" pitchFamily="34" charset="0"/>
              </a:rPr>
              <a:t>| </a:t>
            </a:r>
            <a:r>
              <a:rPr lang="en-US" sz="3200" b="1" dirty="0" smtClean="0">
                <a:ln/>
                <a:solidFill>
                  <a:srgbClr val="00B050"/>
                </a:solidFill>
                <a:latin typeface="Myriad Pro" panose="020B0503030403020204" pitchFamily="34" charset="0"/>
              </a:rPr>
              <a:t>INCORPORATE GITHUB</a:t>
            </a:r>
            <a:endParaRPr lang="en-US" sz="3200" b="1" dirty="0">
              <a:ln/>
              <a:solidFill>
                <a:srgbClr val="00B050"/>
              </a:solidFill>
              <a:latin typeface="Myriad Pro" panose="020B05030304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72209" y="3517157"/>
            <a:ext cx="490613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0000"/>
                </a:solidFill>
                <a:latin typeface="Myriad Pro" panose="020B0503030403020204" pitchFamily="34" charset="0"/>
              </a:rPr>
              <a:t>POSTCODE INACCURATE|</a:t>
            </a:r>
            <a:endParaRPr lang="en-US" sz="3200" b="1" dirty="0">
              <a:ln/>
              <a:solidFill>
                <a:srgbClr val="FF0000"/>
              </a:solidFill>
              <a:latin typeface="Myriad Pro" panose="020B05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198" y="3545774"/>
            <a:ext cx="62616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0000"/>
                </a:solidFill>
                <a:latin typeface="Myriad Pro" panose="020B0503030403020204" pitchFamily="34" charset="0"/>
              </a:rPr>
              <a:t> </a:t>
            </a:r>
            <a:r>
              <a:rPr lang="en-US" sz="3200" b="1" dirty="0" smtClean="0">
                <a:ln/>
                <a:solidFill>
                  <a:srgbClr val="00B050"/>
                </a:solidFill>
                <a:latin typeface="Myriad Pro" panose="020B0503030403020204" pitchFamily="34" charset="0"/>
              </a:rPr>
              <a:t>CREATE A RADIUS AREA</a:t>
            </a:r>
            <a:endParaRPr lang="en-US" sz="3200" b="1" dirty="0">
              <a:ln/>
              <a:solidFill>
                <a:srgbClr val="00B050"/>
              </a:solidFill>
              <a:latin typeface="Myriad Pro" panose="020B05030304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1635" y="3992607"/>
            <a:ext cx="53567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FF0000"/>
                </a:solidFill>
                <a:latin typeface="Myriad Pro" panose="020B0503030403020204" pitchFamily="34" charset="0"/>
              </a:rPr>
              <a:t>ZOOM SHOWS EMPTY MAP|</a:t>
            </a:r>
            <a:endParaRPr lang="en-US" sz="3200" b="1" dirty="0">
              <a:ln/>
              <a:solidFill>
                <a:srgbClr val="FF0000"/>
              </a:solidFill>
              <a:latin typeface="Myriad Pro" panose="020B05030304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25615" y="4017331"/>
            <a:ext cx="62616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rgbClr val="00B050"/>
                </a:solidFill>
                <a:latin typeface="Myriad Pro" panose="020B0503030403020204" pitchFamily="34" charset="0"/>
              </a:rPr>
              <a:t>LIMIT MAX ZOOM</a:t>
            </a:r>
            <a:endParaRPr lang="en-US" sz="3200" b="1" dirty="0">
              <a:ln/>
              <a:solidFill>
                <a:srgbClr val="00B050"/>
              </a:solidFill>
              <a:latin typeface="Myriad Pro" panose="020B0503030403020204" pitchFamily="34" charset="0"/>
            </a:endParaRPr>
          </a:p>
        </p:txBody>
      </p:sp>
      <p:pic>
        <p:nvPicPr>
          <p:cNvPr id="14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84126" y="5382155"/>
            <a:ext cx="609600" cy="609600"/>
          </a:xfrm>
          <a:prstGeom prst="rect">
            <a:avLst/>
          </a:prstGeom>
        </p:spPr>
      </p:pic>
      <p:pic>
        <p:nvPicPr>
          <p:cNvPr id="15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36526" y="5534555"/>
            <a:ext cx="609600" cy="609600"/>
          </a:xfrm>
          <a:prstGeom prst="rect">
            <a:avLst/>
          </a:prstGeom>
        </p:spPr>
      </p:pic>
      <p:pic>
        <p:nvPicPr>
          <p:cNvPr id="16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88926" y="5686955"/>
            <a:ext cx="609600" cy="609600"/>
          </a:xfrm>
          <a:prstGeom prst="rect">
            <a:avLst/>
          </a:prstGeom>
        </p:spPr>
      </p:pic>
      <p:pic>
        <p:nvPicPr>
          <p:cNvPr id="17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41326" y="5839355"/>
            <a:ext cx="609600" cy="609600"/>
          </a:xfrm>
          <a:prstGeom prst="rect">
            <a:avLst/>
          </a:prstGeom>
        </p:spPr>
      </p:pic>
      <p:pic>
        <p:nvPicPr>
          <p:cNvPr id="18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093726" y="5991755"/>
            <a:ext cx="609600" cy="609600"/>
          </a:xfrm>
          <a:prstGeom prst="rect">
            <a:avLst/>
          </a:prstGeom>
        </p:spPr>
      </p:pic>
      <p:pic>
        <p:nvPicPr>
          <p:cNvPr id="19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246126" y="6144155"/>
            <a:ext cx="609600" cy="609600"/>
          </a:xfrm>
          <a:prstGeom prst="rect">
            <a:avLst/>
          </a:prstGeom>
        </p:spPr>
      </p:pic>
      <p:pic>
        <p:nvPicPr>
          <p:cNvPr id="20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398526" y="6296555"/>
            <a:ext cx="609600" cy="609600"/>
          </a:xfrm>
          <a:prstGeom prst="rect">
            <a:avLst/>
          </a:prstGeom>
        </p:spPr>
      </p:pic>
      <p:pic>
        <p:nvPicPr>
          <p:cNvPr id="21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550926" y="6448955"/>
            <a:ext cx="609600" cy="609600"/>
          </a:xfrm>
          <a:prstGeom prst="rect">
            <a:avLst/>
          </a:prstGeom>
        </p:spPr>
      </p:pic>
      <p:pic>
        <p:nvPicPr>
          <p:cNvPr id="22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703326" y="6601355"/>
            <a:ext cx="609600" cy="609600"/>
          </a:xfrm>
          <a:prstGeom prst="rect">
            <a:avLst/>
          </a:prstGeom>
        </p:spPr>
      </p:pic>
      <p:pic>
        <p:nvPicPr>
          <p:cNvPr id="23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855726" y="6753755"/>
            <a:ext cx="609600" cy="609600"/>
          </a:xfrm>
          <a:prstGeom prst="rect">
            <a:avLst/>
          </a:prstGeom>
        </p:spPr>
      </p:pic>
      <p:pic>
        <p:nvPicPr>
          <p:cNvPr id="24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008126" y="690615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479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15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15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315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315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3157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6" dur="3157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5" dur="3157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4" dur="315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3" dur="3157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2" dur="3157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1" dur="3157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0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10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100000">
                <p:cTn id="10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10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100000">
                <p:cTn id="1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100000">
                <p:cTn id="1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100000">
                <p:cTn id="1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100000">
                <p:cTn id="1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/>
          <p:cNvGraphicFramePr/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90773084"/>
              </p:ext>
            </p:extLst>
          </p:nvPr>
        </p:nvGraphicFramePr>
        <p:xfrm>
          <a:off x="2356489" y="195375"/>
          <a:ext cx="6014720" cy="380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91851301"/>
              </p:ext>
            </p:extLst>
          </p:nvPr>
        </p:nvGraphicFramePr>
        <p:xfrm>
          <a:off x="3737175" y="2859251"/>
          <a:ext cx="6014720" cy="380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59965065"/>
              </p:ext>
            </p:extLst>
          </p:nvPr>
        </p:nvGraphicFramePr>
        <p:xfrm>
          <a:off x="2983884" y="1474209"/>
          <a:ext cx="6014720" cy="380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76913876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Graphic spid="5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00053"/>
            <a:ext cx="10131427" cy="566738"/>
          </a:xfrm>
        </p:spPr>
        <p:txBody>
          <a:bodyPr>
            <a:noAutofit/>
          </a:bodyPr>
          <a:lstStyle/>
          <a:p>
            <a:r>
              <a:rPr lang="en-GB" sz="3600" dirty="0" smtClean="0">
                <a:latin typeface="Myriad Pro" panose="020B0503030403020204" pitchFamily="34" charset="0"/>
              </a:rPr>
              <a:t>CONCLUSION</a:t>
            </a:r>
            <a:endParaRPr lang="en-GB" sz="3600" dirty="0">
              <a:latin typeface="Myriad Pro" panose="020B0503030403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9" y="1178363"/>
            <a:ext cx="10131427" cy="177719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Use of live maps is vital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Incorporation of Postcode And Date system is useful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Graphs/Charts are popular with the professional user base</a:t>
            </a:r>
            <a:endParaRPr lang="en-GB" sz="2000" dirty="0">
              <a:latin typeface="Myriad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Incorporation of icons could be popular with the young user base.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96" y="2955561"/>
            <a:ext cx="10132430" cy="493819"/>
          </a:xfrm>
          <a:prstGeom prst="rect">
            <a:avLst/>
          </a:prstGeom>
        </p:spPr>
      </p:pic>
      <p:pic>
        <p:nvPicPr>
          <p:cNvPr id="6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331726" y="5229755"/>
            <a:ext cx="609600" cy="609600"/>
          </a:xfrm>
          <a:prstGeom prst="rect">
            <a:avLst/>
          </a:prstGeom>
        </p:spPr>
      </p:pic>
      <p:pic>
        <p:nvPicPr>
          <p:cNvPr id="7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84126" y="5382155"/>
            <a:ext cx="609600" cy="609600"/>
          </a:xfrm>
          <a:prstGeom prst="rect">
            <a:avLst/>
          </a:prstGeom>
        </p:spPr>
      </p:pic>
      <p:pic>
        <p:nvPicPr>
          <p:cNvPr id="8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636526" y="5534555"/>
            <a:ext cx="609600" cy="609600"/>
          </a:xfrm>
          <a:prstGeom prst="rect">
            <a:avLst/>
          </a:prstGeom>
        </p:spPr>
      </p:pic>
      <p:pic>
        <p:nvPicPr>
          <p:cNvPr id="9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788926" y="5686955"/>
            <a:ext cx="609600" cy="609600"/>
          </a:xfrm>
          <a:prstGeom prst="rect">
            <a:avLst/>
          </a:prstGeom>
        </p:spPr>
      </p:pic>
      <p:sp>
        <p:nvSpPr>
          <p:cNvPr id="10" name="Text Placeholder 3"/>
          <p:cNvSpPr txBox="1">
            <a:spLocks/>
          </p:cNvSpPr>
          <p:nvPr/>
        </p:nvSpPr>
        <p:spPr>
          <a:xfrm>
            <a:off x="685799" y="2955560"/>
            <a:ext cx="10131427" cy="17771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800" dirty="0" smtClean="0">
                <a:latin typeface="Myriad Pro" panose="020B0503030403020204" pitchFamily="34" charset="0"/>
              </a:rPr>
              <a:t>WHAT COULD BE ADDED: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LOCK MAX ZOOM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LATITUDE/LONGITUDE INPUT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SPLASH SCREEN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Myriad Pro" panose="020B0503030403020204" pitchFamily="34" charset="0"/>
              </a:rPr>
              <a:t>MOBILE APPLICATIONS</a:t>
            </a:r>
          </a:p>
        </p:txBody>
      </p:sp>
      <p:pic>
        <p:nvPicPr>
          <p:cNvPr id="11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941326" y="5839355"/>
            <a:ext cx="609600" cy="609600"/>
          </a:xfrm>
          <a:prstGeom prst="rect">
            <a:avLst/>
          </a:prstGeom>
        </p:spPr>
      </p:pic>
      <p:pic>
        <p:nvPicPr>
          <p:cNvPr id="12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093726" y="5991755"/>
            <a:ext cx="609600" cy="609600"/>
          </a:xfrm>
          <a:prstGeom prst="rect">
            <a:avLst/>
          </a:prstGeom>
        </p:spPr>
      </p:pic>
      <p:pic>
        <p:nvPicPr>
          <p:cNvPr id="13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246126" y="6144155"/>
            <a:ext cx="609600" cy="609600"/>
          </a:xfrm>
          <a:prstGeom prst="rect">
            <a:avLst/>
          </a:prstGeom>
        </p:spPr>
      </p:pic>
      <p:pic>
        <p:nvPicPr>
          <p:cNvPr id="14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398526" y="6296555"/>
            <a:ext cx="609600" cy="609600"/>
          </a:xfrm>
          <a:prstGeom prst="rect">
            <a:avLst/>
          </a:prstGeom>
        </p:spPr>
      </p:pic>
      <p:pic>
        <p:nvPicPr>
          <p:cNvPr id="15" name="223187__robinhood76__04925-ultrafast-vehicle-whoos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550926" y="6448955"/>
            <a:ext cx="609600" cy="609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375" y="5176485"/>
            <a:ext cx="99522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PLEASE WAIT FOR THE LIVE DEMO</a:t>
            </a:r>
          </a:p>
          <a:p>
            <a:pPr algn="ctr"/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001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15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315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315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315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315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6" dur="315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5" dur="315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4" dur="315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3" dur="315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9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9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9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9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9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9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9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9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1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268</TotalTime>
  <Words>206</Words>
  <Application>Microsoft Office PowerPoint</Application>
  <PresentationFormat>Widescreen</PresentationFormat>
  <Paragraphs>48</Paragraphs>
  <Slides>8</Slides>
  <Notes>0</Notes>
  <HiddenSlides>0</HiddenSlides>
  <MMClips>28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Myriad Arabic</vt:lpstr>
      <vt:lpstr>Myriad Pro</vt:lpstr>
      <vt:lpstr>Celestial</vt:lpstr>
      <vt:lpstr>TEAM CRIMESPI</vt:lpstr>
      <vt:lpstr>THE PROBLEM</vt:lpstr>
      <vt:lpstr>CREATING THE SOLUTION</vt:lpstr>
      <vt:lpstr>BEGINNING DEVELOPMENT</vt:lpstr>
      <vt:lpstr>PowerPoint Presentation</vt:lpstr>
      <vt:lpstr>PowerPoint Presentation</vt:lpstr>
      <vt:lpstr>PowerPoint Presentation</vt:lpstr>
      <vt:lpstr>CONCLUSION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CRIMESPI</dc:title>
  <dc:creator>MaxOH</dc:creator>
  <cp:lastModifiedBy>MaxOH</cp:lastModifiedBy>
  <cp:revision>22</cp:revision>
  <dcterms:created xsi:type="dcterms:W3CDTF">2014-07-31T09:09:27Z</dcterms:created>
  <dcterms:modified xsi:type="dcterms:W3CDTF">2014-07-31T13:50:52Z</dcterms:modified>
</cp:coreProperties>
</file>