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TEAM CRIMESPI</a:t>
            </a:r>
            <a:endParaRPr lang="en-GB" dirty="0"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the crimespi app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2413277"/>
            <a:ext cx="3180093" cy="3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0">
        <p14:vortex dir="r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6834" y="1776549"/>
            <a:ext cx="1046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our original meeting, we discussed </a:t>
            </a:r>
            <a:r>
              <a:rPr lang="en-GB" sz="2400" dirty="0" smtClean="0"/>
              <a:t>that it would be great to have an app that showed crimes in our local area. It needed to: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We would want to see crimes in the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That a graphic icon system would be child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And how it could benefit crime prevention through areas with high crime being avoided.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966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CREATING THE SOLUTION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6" y="1260096"/>
            <a:ext cx="4273469" cy="432979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16" y="826773"/>
            <a:ext cx="5014766" cy="5317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45" y="1045981"/>
            <a:ext cx="5386697" cy="4878967"/>
          </a:xfrm>
          <a:prstGeom prst="rect">
            <a:avLst/>
          </a:prstGeom>
        </p:spPr>
      </p:pic>
      <p:pic>
        <p:nvPicPr>
          <p:cNvPr id="1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1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1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10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10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BEGINNING DEVELOPMENT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459" y="2065867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ASSIGNING RESEARCH/DESIGN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0" y="815662"/>
            <a:ext cx="5100034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11910" y="588302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200" dirty="0" smtClean="0">
                <a:solidFill>
                  <a:schemeClr val="tx1">
                    <a:lumMod val="95000"/>
                  </a:schemeClr>
                </a:solidFill>
                <a:latin typeface="Myriad Pro" panose="020B0503030403020204" pitchFamily="34" charset="0"/>
              </a:rPr>
              <a:t>DOES NOT REPRESENT FULL PRODUCT AND IS FOR DEMONSTRATION PURPOSES ONLY</a:t>
            </a:r>
            <a:endParaRPr lang="en-GB" sz="1200" dirty="0">
              <a:solidFill>
                <a:schemeClr val="tx1">
                  <a:lumMod val="9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4597" y="23346"/>
            <a:ext cx="300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yriad Pro" panose="020B0503030403020204" pitchFamily="34" charset="0"/>
              </a:rPr>
              <a:t>PREVIEW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042459" y="2642129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OLIVER – </a:t>
            </a:r>
            <a:r>
              <a:rPr lang="en-GB" dirty="0" smtClean="0">
                <a:latin typeface="Myriad Pro" panose="020B0503030403020204" pitchFamily="34" charset="0"/>
              </a:rPr>
              <a:t>MULTIPLE PINS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42459" y="3234003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WILLIAM – MAP ICONS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042459" y="3727583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MAX – </a:t>
            </a:r>
            <a:r>
              <a:rPr lang="en-GB" dirty="0" smtClean="0">
                <a:latin typeface="Myriad Pro" panose="020B0503030403020204" pitchFamily="34" charset="0"/>
              </a:rPr>
              <a:t>MAP LOCATIONS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41" y="2254775"/>
            <a:ext cx="1011372" cy="9766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03" y="3210904"/>
            <a:ext cx="402075" cy="656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03" y="3471840"/>
            <a:ext cx="1670879" cy="12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1" grpId="0"/>
      <p:bldP spid="12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98" y="673994"/>
            <a:ext cx="5100034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0" y="-123594"/>
            <a:ext cx="5223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we thought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4370" y="-123594"/>
            <a:ext cx="3610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it was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pic>
        <p:nvPicPr>
          <p:cNvPr id="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12205252" y="3107530"/>
            <a:ext cx="361179" cy="361179"/>
          </a:xfrm>
          <a:prstGeom prst="rect">
            <a:avLst/>
          </a:prstGeom>
        </p:spPr>
      </p:pic>
      <p:pic>
        <p:nvPicPr>
          <p:cNvPr id="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85841" y="4620155"/>
            <a:ext cx="609600" cy="609600"/>
          </a:xfrm>
          <a:prstGeom prst="rect">
            <a:avLst/>
          </a:prstGeom>
        </p:spPr>
      </p:pic>
      <p:pic>
        <p:nvPicPr>
          <p:cNvPr id="10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5" y="799736"/>
            <a:ext cx="6572750" cy="2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1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5 2.59259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31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15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00053"/>
            <a:ext cx="10131427" cy="566738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Myriad Pro" panose="020B0503030403020204" pitchFamily="34" charset="0"/>
              </a:rPr>
              <a:t>CONCLUSION</a:t>
            </a:r>
            <a:endParaRPr lang="en-GB" sz="3600" dirty="0">
              <a:latin typeface="Myriad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9" y="1178363"/>
            <a:ext cx="10131427" cy="17771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Use of live maps is vital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Incorporation of Postcode And Date system is useful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Graphs/Charts are popular with the professional user base</a:t>
            </a:r>
            <a:endParaRPr lang="en-GB" sz="2000" dirty="0">
              <a:latin typeface="Myriad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Incorporation of icons could be popular with the young user base.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6" y="2955561"/>
            <a:ext cx="10132430" cy="493819"/>
          </a:xfrm>
          <a:prstGeom prst="rect">
            <a:avLst/>
          </a:prstGeom>
        </p:spPr>
      </p:pic>
      <p:pic>
        <p:nvPicPr>
          <p:cNvPr id="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pic>
        <p:nvPicPr>
          <p:cNvPr id="7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6526" y="5534555"/>
            <a:ext cx="609600" cy="609600"/>
          </a:xfrm>
          <a:prstGeom prst="rect">
            <a:avLst/>
          </a:prstGeom>
        </p:spPr>
      </p:pic>
      <p:pic>
        <p:nvPicPr>
          <p:cNvPr id="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788926" y="5686955"/>
            <a:ext cx="609600" cy="609600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685799" y="2955560"/>
            <a:ext cx="10131427" cy="1777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dirty="0" smtClean="0">
                <a:latin typeface="Myriad Pro" panose="020B0503030403020204" pitchFamily="34" charset="0"/>
              </a:rPr>
              <a:t>WHAT COULD BE ADDED: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LOCK MAX ZOOM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LATITUDE/LONGITUDE INPUT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SPLASH SCREEN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MOBILE APPLICATIONS</a:t>
            </a:r>
          </a:p>
        </p:txBody>
      </p:sp>
      <p:pic>
        <p:nvPicPr>
          <p:cNvPr id="1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41326" y="5839355"/>
            <a:ext cx="609600" cy="609600"/>
          </a:xfrm>
          <a:prstGeom prst="rect">
            <a:avLst/>
          </a:prstGeom>
        </p:spPr>
      </p:pic>
      <p:pic>
        <p:nvPicPr>
          <p:cNvPr id="1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093726" y="5991755"/>
            <a:ext cx="609600" cy="609600"/>
          </a:xfrm>
          <a:prstGeom prst="rect">
            <a:avLst/>
          </a:prstGeom>
        </p:spPr>
      </p:pic>
      <p:pic>
        <p:nvPicPr>
          <p:cNvPr id="1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1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15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14121" y="4916025"/>
            <a:ext cx="4657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Bit.ly/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crimespis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00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1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1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31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315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5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315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3147</TotalTime>
  <Words>156</Words>
  <Application>Microsoft Office PowerPoint</Application>
  <PresentationFormat>Widescreen</PresentationFormat>
  <Paragraphs>28</Paragraphs>
  <Slides>6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Myriad Arabic</vt:lpstr>
      <vt:lpstr>Myriad Pro</vt:lpstr>
      <vt:lpstr>Celestial</vt:lpstr>
      <vt:lpstr>TEAM CRIMESPI</vt:lpstr>
      <vt:lpstr>THE PROBLEM</vt:lpstr>
      <vt:lpstr>CREATING THE SOLUTION</vt:lpstr>
      <vt:lpstr>BEGINNING DEVELOPMENT</vt:lpstr>
      <vt:lpstr>PowerPoint Presentation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CRIMESPI</dc:title>
  <dc:creator>MaxOH</dc:creator>
  <cp:lastModifiedBy>MaxOH</cp:lastModifiedBy>
  <cp:revision>31</cp:revision>
  <dcterms:created xsi:type="dcterms:W3CDTF">2014-07-31T09:09:27Z</dcterms:created>
  <dcterms:modified xsi:type="dcterms:W3CDTF">2014-08-02T13:49:44Z</dcterms:modified>
</cp:coreProperties>
</file>