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4617-E32D-4F7B-8D61-C87EE661F3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84F1-F93C-4F5D-BB7B-54144ED0E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6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4617-E32D-4F7B-8D61-C87EE661F3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84F1-F93C-4F5D-BB7B-54144ED0E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0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4617-E32D-4F7B-8D61-C87EE661F3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84F1-F93C-4F5D-BB7B-54144ED0E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59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4617-E32D-4F7B-8D61-C87EE661F3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84F1-F93C-4F5D-BB7B-54144ED0E9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931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4617-E32D-4F7B-8D61-C87EE661F3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84F1-F93C-4F5D-BB7B-54144ED0E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9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4617-E32D-4F7B-8D61-C87EE661F3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84F1-F93C-4F5D-BB7B-54144ED0E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4617-E32D-4F7B-8D61-C87EE661F3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84F1-F93C-4F5D-BB7B-54144ED0E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27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4617-E32D-4F7B-8D61-C87EE661F3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84F1-F93C-4F5D-BB7B-54144ED0E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78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4617-E32D-4F7B-8D61-C87EE661F3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84F1-F93C-4F5D-BB7B-54144ED0E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4617-E32D-4F7B-8D61-C87EE661F3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84F1-F93C-4F5D-BB7B-54144ED0E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6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4617-E32D-4F7B-8D61-C87EE661F3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84F1-F93C-4F5D-BB7B-54144ED0E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8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4617-E32D-4F7B-8D61-C87EE661F3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84F1-F93C-4F5D-BB7B-54144ED0E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3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4617-E32D-4F7B-8D61-C87EE661F3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84F1-F93C-4F5D-BB7B-54144ED0E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5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4617-E32D-4F7B-8D61-C87EE661F3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84F1-F93C-4F5D-BB7B-54144ED0E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7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4617-E32D-4F7B-8D61-C87EE661F3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84F1-F93C-4F5D-BB7B-54144ED0E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0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4617-E32D-4F7B-8D61-C87EE661F3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84F1-F93C-4F5D-BB7B-54144ED0E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1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4617-E32D-4F7B-8D61-C87EE661F3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84F1-F93C-4F5D-BB7B-54144ED0E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2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E1D4617-E32D-4F7B-8D61-C87EE661F33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B84F1-F93C-4F5D-BB7B-54144ED0E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7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2E5F-49A8-4F9D-9BC1-6E9968509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152020" cy="3329581"/>
          </a:xfrm>
        </p:spPr>
        <p:txBody>
          <a:bodyPr/>
          <a:lstStyle/>
          <a:p>
            <a:r>
              <a:rPr lang="en-US" dirty="0"/>
              <a:t>CIS 285 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C57A5-C7A3-4082-ACE7-0AD2FEF370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Lazaros</a:t>
            </a:r>
          </a:p>
        </p:txBody>
      </p:sp>
    </p:spTree>
    <p:extLst>
      <p:ext uri="{BB962C8B-B14F-4D97-AF65-F5344CB8AC3E}">
        <p14:creationId xmlns:p14="http://schemas.microsoft.com/office/powerpoint/2010/main" val="416756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1320-D0D5-456C-A001-6BF1CEB5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FA8A85-511A-4E5E-8196-4D3B94B35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924" y="2052638"/>
            <a:ext cx="5553927" cy="4195762"/>
          </a:xfrm>
        </p:spPr>
      </p:pic>
    </p:spTree>
    <p:extLst>
      <p:ext uri="{BB962C8B-B14F-4D97-AF65-F5344CB8AC3E}">
        <p14:creationId xmlns:p14="http://schemas.microsoft.com/office/powerpoint/2010/main" val="368130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B459-974F-4818-B13A-9DEDEC2C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52E9C4-F4A4-49EA-8D7E-90328D3EB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761" y="2052638"/>
            <a:ext cx="5590253" cy="4195762"/>
          </a:xfrm>
        </p:spPr>
      </p:pic>
    </p:spTree>
    <p:extLst>
      <p:ext uri="{BB962C8B-B14F-4D97-AF65-F5344CB8AC3E}">
        <p14:creationId xmlns:p14="http://schemas.microsoft.com/office/powerpoint/2010/main" val="702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893D-E091-4510-B55B-3213C5C0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Sequence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02CC15-8B0F-45E7-A016-872D92F5A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366" y="2052638"/>
            <a:ext cx="6305044" cy="4195762"/>
          </a:xfrm>
        </p:spPr>
      </p:pic>
    </p:spTree>
    <p:extLst>
      <p:ext uri="{BB962C8B-B14F-4D97-AF65-F5344CB8AC3E}">
        <p14:creationId xmlns:p14="http://schemas.microsoft.com/office/powerpoint/2010/main" val="326411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EAFA-561A-4A45-9EBB-0B6886F1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Sequence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35A4C5-8CEB-4371-8339-CF591BFEC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00" y="2052638"/>
            <a:ext cx="6382375" cy="4195762"/>
          </a:xfrm>
        </p:spPr>
      </p:pic>
    </p:spTree>
    <p:extLst>
      <p:ext uri="{BB962C8B-B14F-4D97-AF65-F5344CB8AC3E}">
        <p14:creationId xmlns:p14="http://schemas.microsoft.com/office/powerpoint/2010/main" val="247929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781D-3DF7-476E-9186-2310A5DE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E-Guard State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845B92-CE50-4AAC-A5F1-50DC4C7D1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547" y="2052638"/>
            <a:ext cx="5166681" cy="4195762"/>
          </a:xfrm>
        </p:spPr>
      </p:pic>
    </p:spTree>
    <p:extLst>
      <p:ext uri="{BB962C8B-B14F-4D97-AF65-F5344CB8AC3E}">
        <p14:creationId xmlns:p14="http://schemas.microsoft.com/office/powerpoint/2010/main" val="223216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2B1E-324A-431D-8AC9-42FB7874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 State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E3F16B-13BF-484C-91AF-B04A8C69A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39" y="2052638"/>
            <a:ext cx="5698298" cy="4195762"/>
          </a:xfrm>
        </p:spPr>
      </p:pic>
    </p:spTree>
    <p:extLst>
      <p:ext uri="{BB962C8B-B14F-4D97-AF65-F5344CB8AC3E}">
        <p14:creationId xmlns:p14="http://schemas.microsoft.com/office/powerpoint/2010/main" val="282968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0F2B-3BE1-48CC-9821-25A695A5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State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985254-6E77-4560-9FBE-914EA3FB6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728" y="2052638"/>
            <a:ext cx="5660320" cy="4195762"/>
          </a:xfrm>
        </p:spPr>
      </p:pic>
    </p:spTree>
    <p:extLst>
      <p:ext uri="{BB962C8B-B14F-4D97-AF65-F5344CB8AC3E}">
        <p14:creationId xmlns:p14="http://schemas.microsoft.com/office/powerpoint/2010/main" val="2926384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27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CIS 285 Term Project</vt:lpstr>
      <vt:lpstr>Configure Class Diagram</vt:lpstr>
      <vt:lpstr>History Class Diagram</vt:lpstr>
      <vt:lpstr>Configure Sequence Diagram</vt:lpstr>
      <vt:lpstr>History Sequence Diagram</vt:lpstr>
      <vt:lpstr>E-Guard State Diagram</vt:lpstr>
      <vt:lpstr>Settings State Diagram</vt:lpstr>
      <vt:lpstr>User State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Lazaros</dc:creator>
  <cp:lastModifiedBy>Paul Lazaros</cp:lastModifiedBy>
  <cp:revision>3</cp:revision>
  <dcterms:created xsi:type="dcterms:W3CDTF">2021-12-11T00:58:08Z</dcterms:created>
  <dcterms:modified xsi:type="dcterms:W3CDTF">2021-12-11T01:13:50Z</dcterms:modified>
</cp:coreProperties>
</file>