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6"/>
  </p:notesMasterIdLst>
  <p:sldIdLst>
    <p:sldId id="256" r:id="rId2"/>
    <p:sldId id="258" r:id="rId3"/>
    <p:sldId id="315" r:id="rId4"/>
    <p:sldId id="316" r:id="rId5"/>
  </p:sldIdLst>
  <p:sldSz cx="9144000" cy="5143500" type="screen16x9"/>
  <p:notesSz cx="6858000" cy="9144000"/>
  <p:embeddedFontLst>
    <p:embeddedFont>
      <p:font typeface="Bebas Neue" panose="020B0606020202050201" pitchFamily="34" charset="0"/>
      <p:regular r:id="rId7"/>
    </p:embeddedFont>
    <p:embeddedFont>
      <p:font typeface="Open Sans" panose="020B0606030504020204" pitchFamily="34" charset="0"/>
      <p:regular r:id="rId8"/>
      <p:bold r:id="rId9"/>
      <p:italic r:id="rId10"/>
      <p:boldItalic r:id="rId11"/>
    </p:embeddedFont>
    <p:embeddedFont>
      <p:font typeface="Open Sans ExtraBold" panose="020B0906030804020204" pitchFamily="34" charset="0"/>
      <p:bold r:id="rId12"/>
      <p:boldItalic r:id="rId13"/>
    </p:embeddedFont>
    <p:embeddedFont>
      <p:font typeface="Open Sans SemiBold" panose="020B0706030804020204" pitchFamily="34" charset="0"/>
      <p:bold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101DE5-EAB4-45F4-972D-CB94ADB3E650}">
  <a:tblStyle styleId="{D5101DE5-EAB4-45F4-972D-CB94ADB3E6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57053" autoAdjust="0"/>
  </p:normalViewPr>
  <p:slideViewPr>
    <p:cSldViewPr snapToGrid="0">
      <p:cViewPr varScale="1">
        <p:scale>
          <a:sx n="80" d="100"/>
          <a:sy n="80" d="100"/>
        </p:scale>
        <p:origin x="25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0ba6d1162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10ba6d116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10ba6d11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10ba6d11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El proyecto tiene como objetivo detectar los residuos reciclables en plantas de selección de la fracción resto, también denominada todo en uno. La meta final a la que aspira es la creación de un sistema de detección y segregación de reciclables que pueda ponerse en marcha en estas plantas de selección. Dentro de estos objetivos, el trabajo se centra en la detección de papel y plástico mediante detectores de Deep </a:t>
            </a:r>
            <a:r>
              <a:rPr lang="es-ES" dirty="0" err="1"/>
              <a:t>Learning</a:t>
            </a:r>
            <a:r>
              <a:rPr lang="es-ES" dirty="0"/>
              <a:t> de una pasada y de dos pasadas, así como modelos híbridos.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10ba6d11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10ba6d11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i="0" dirty="0"/>
              <a:t>Respecto a la metodología aplicada, se han seguido las fases propuestas por CRISP-DM, desde la comprensión del dominio, pasando por el análisis, procesamiento y modelado de los datos hasta la evaluación de los resultados.</a:t>
            </a:r>
          </a:p>
          <a:p>
            <a:pPr marL="0" lvl="0" indent="0" algn="l" rtl="0">
              <a:spcBef>
                <a:spcPts val="0"/>
              </a:spcBef>
              <a:spcAft>
                <a:spcPts val="0"/>
              </a:spcAft>
              <a:buNone/>
            </a:pPr>
            <a:r>
              <a:rPr lang="es-ES" i="0" dirty="0"/>
              <a:t>Se han seleccionado como modelos los más populares en la literatura consultada de cada familia de detectores (de una pasada y de dos pasadas), </a:t>
            </a:r>
            <a:r>
              <a:rPr lang="es-ES" i="0" dirty="0" err="1"/>
              <a:t>Faster</a:t>
            </a:r>
            <a:r>
              <a:rPr lang="es-ES" i="0" dirty="0"/>
              <a:t> R-CNN y SSD. </a:t>
            </a:r>
          </a:p>
          <a:p>
            <a:pPr marL="0" lvl="0" indent="0" algn="l" rtl="0">
              <a:spcBef>
                <a:spcPts val="0"/>
              </a:spcBef>
              <a:spcAft>
                <a:spcPts val="0"/>
              </a:spcAft>
              <a:buNone/>
            </a:pPr>
            <a:r>
              <a:rPr lang="es-ES" i="0" dirty="0"/>
              <a:t>El entrenamiento se ha llevado a cabo en dos fases: una primera de </a:t>
            </a:r>
            <a:r>
              <a:rPr lang="es-ES" i="0" dirty="0" err="1"/>
              <a:t>pre-entrenamiento</a:t>
            </a:r>
            <a:r>
              <a:rPr lang="es-ES" i="0" dirty="0"/>
              <a:t> con el </a:t>
            </a:r>
            <a:r>
              <a:rPr lang="es-ES" i="0" dirty="0" err="1"/>
              <a:t>dataset</a:t>
            </a:r>
            <a:r>
              <a:rPr lang="es-ES" i="0" dirty="0"/>
              <a:t> sintético de </a:t>
            </a:r>
            <a:r>
              <a:rPr lang="es-ES" i="0" dirty="0" err="1"/>
              <a:t>ResortIT</a:t>
            </a:r>
            <a:r>
              <a:rPr lang="es-ES" i="0" dirty="0"/>
              <a:t> y una segunda que es el propio entrenamiento sobre </a:t>
            </a:r>
            <a:r>
              <a:rPr lang="es-ES" i="0" dirty="0" err="1"/>
              <a:t>ZeroWaste</a:t>
            </a:r>
            <a:r>
              <a:rPr lang="es-ES" i="0" dirty="0"/>
              <a:t>. Después se han modificado ambos modelos para utilizarlos de extractores de características para un modelo híbrido. No obstante, no se ha podido entrenar el modelo híbrido por ausencia de propuestas de detección de calidad.</a:t>
            </a:r>
          </a:p>
          <a:p>
            <a:pPr marL="0" lvl="0" indent="0" algn="l" rtl="0">
              <a:spcBef>
                <a:spcPts val="0"/>
              </a:spcBef>
              <a:spcAft>
                <a:spcPts val="0"/>
              </a:spcAft>
              <a:buNone/>
            </a:pPr>
            <a:r>
              <a:rPr lang="es-ES" i="0" dirty="0"/>
              <a:t>Dentro de las fases de entrenamiento, se han utilizado las técnicas de transfer </a:t>
            </a:r>
            <a:r>
              <a:rPr lang="es-ES" i="0" dirty="0" err="1"/>
              <a:t>learning</a:t>
            </a:r>
            <a:r>
              <a:rPr lang="es-ES" i="0" dirty="0"/>
              <a:t> y fine-</a:t>
            </a:r>
            <a:r>
              <a:rPr lang="es-ES" i="0" dirty="0" err="1"/>
              <a:t>tuning</a:t>
            </a:r>
            <a:r>
              <a:rPr lang="es-ES" i="0" dirty="0"/>
              <a:t> para extraer la mayor cantidad de conocimiento del </a:t>
            </a:r>
            <a:r>
              <a:rPr lang="es-ES" i="0" dirty="0" err="1"/>
              <a:t>dataset</a:t>
            </a:r>
            <a:r>
              <a:rPr lang="es-ES" i="0" dirty="0"/>
              <a:t> de destino.</a:t>
            </a:r>
          </a:p>
        </p:txBody>
      </p:sp>
    </p:spTree>
    <p:extLst>
      <p:ext uri="{BB962C8B-B14F-4D97-AF65-F5344CB8AC3E}">
        <p14:creationId xmlns:p14="http://schemas.microsoft.com/office/powerpoint/2010/main" val="306006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10ba6d11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10ba6d11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Respecto a los resultados obtenidos, se ha analizado la literatura de sistemas de detección de residuos mediante visión por computador y los conjuntos de datos asociados. Se ha desarrollado un </a:t>
            </a:r>
            <a:r>
              <a:rPr lang="es-ES" dirty="0" err="1"/>
              <a:t>framework</a:t>
            </a:r>
            <a:r>
              <a:rPr lang="es-ES" dirty="0"/>
              <a:t> de entrenamiento de modelos de detección de residuos urbanos y se ha llevado a cabo una comparativa entre </a:t>
            </a:r>
            <a:r>
              <a:rPr lang="es-ES" dirty="0" err="1"/>
              <a:t>Faster</a:t>
            </a:r>
            <a:r>
              <a:rPr lang="es-ES" dirty="0"/>
              <a:t> R-CNN y SSD en esta tarea concreta.</a:t>
            </a:r>
          </a:p>
          <a:p>
            <a:pPr marL="0" lvl="0" indent="0" algn="l" rtl="0">
              <a:spcBef>
                <a:spcPts val="0"/>
              </a:spcBef>
              <a:spcAft>
                <a:spcPts val="0"/>
              </a:spcAft>
              <a:buNone/>
            </a:pPr>
            <a:r>
              <a:rPr lang="es-ES" dirty="0"/>
              <a:t>Se aprecia que </a:t>
            </a:r>
            <a:r>
              <a:rPr lang="es-ES" dirty="0" err="1"/>
              <a:t>Faster</a:t>
            </a:r>
            <a:r>
              <a:rPr lang="es-ES" dirty="0"/>
              <a:t> R-CNN es más preciso que SSD, y que SSD es más rápido que </a:t>
            </a:r>
            <a:r>
              <a:rPr lang="es-ES" dirty="0" err="1"/>
              <a:t>Faster</a:t>
            </a:r>
            <a:r>
              <a:rPr lang="es-ES" dirty="0"/>
              <a:t> R-CNN. Por falta de tiempo no se ha podido entrenar los modelos lo suficiente para llegar a realizar detecciones precisas que puedan servir de entrada al modelo híbrido. También se observa que el </a:t>
            </a:r>
            <a:r>
              <a:rPr lang="es-ES" dirty="0" err="1"/>
              <a:t>pre-entrenamiento</a:t>
            </a:r>
            <a:r>
              <a:rPr lang="es-ES" dirty="0"/>
              <a:t> con </a:t>
            </a:r>
            <a:r>
              <a:rPr lang="es-ES" dirty="0" err="1"/>
              <a:t>ResortIT</a:t>
            </a:r>
            <a:r>
              <a:rPr lang="es-ES" dirty="0"/>
              <a:t> no ha tenido el </a:t>
            </a:r>
            <a:r>
              <a:rPr lang="es-ES"/>
              <a:t>impacto esperado en </a:t>
            </a:r>
            <a:r>
              <a:rPr lang="es-ES" dirty="0"/>
              <a:t>la velocidad </a:t>
            </a:r>
            <a:r>
              <a:rPr lang="es-ES"/>
              <a:t>de aprendizaje.</a:t>
            </a:r>
            <a:endParaRPr dirty="0"/>
          </a:p>
        </p:txBody>
      </p:sp>
    </p:spTree>
    <p:extLst>
      <p:ext uri="{BB962C8B-B14F-4D97-AF65-F5344CB8AC3E}">
        <p14:creationId xmlns:p14="http://schemas.microsoft.com/office/powerpoint/2010/main" val="128932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cxnSp>
        <p:nvCxnSpPr>
          <p:cNvPr id="9" name="Google Shape;9;p2"/>
          <p:cNvCxnSpPr/>
          <p:nvPr/>
        </p:nvCxnSpPr>
        <p:spPr>
          <a:xfrm>
            <a:off x="721475" y="535000"/>
            <a:ext cx="7707300" cy="0"/>
          </a:xfrm>
          <a:prstGeom prst="straightConnector1">
            <a:avLst/>
          </a:prstGeom>
          <a:noFill/>
          <a:ln w="19050" cap="flat" cmpd="sng">
            <a:solidFill>
              <a:schemeClr val="dk1"/>
            </a:solidFill>
            <a:prstDash val="solid"/>
            <a:round/>
            <a:headEnd type="none" w="med" len="med"/>
            <a:tailEnd type="none" w="med" len="med"/>
          </a:ln>
        </p:spPr>
      </p:cxnSp>
      <p:cxnSp>
        <p:nvCxnSpPr>
          <p:cNvPr id="10" name="Google Shape;10;p2"/>
          <p:cNvCxnSpPr/>
          <p:nvPr/>
        </p:nvCxnSpPr>
        <p:spPr>
          <a:xfrm>
            <a:off x="721475" y="4618525"/>
            <a:ext cx="7707300" cy="0"/>
          </a:xfrm>
          <a:prstGeom prst="straightConnector1">
            <a:avLst/>
          </a:prstGeom>
          <a:noFill/>
          <a:ln w="19050" cap="flat" cmpd="sng">
            <a:solidFill>
              <a:schemeClr val="dk1"/>
            </a:solidFill>
            <a:prstDash val="solid"/>
            <a:round/>
            <a:headEnd type="none" w="med" len="med"/>
            <a:tailEnd type="none" w="med" len="med"/>
          </a:ln>
        </p:spPr>
      </p:cxnSp>
      <p:sp>
        <p:nvSpPr>
          <p:cNvPr id="11" name="Google Shape;11;p2"/>
          <p:cNvSpPr txBox="1">
            <a:spLocks noGrp="1"/>
          </p:cNvSpPr>
          <p:nvPr>
            <p:ph type="ctrTitle"/>
          </p:nvPr>
        </p:nvSpPr>
        <p:spPr>
          <a:xfrm>
            <a:off x="721475" y="937610"/>
            <a:ext cx="4141800" cy="2752500"/>
          </a:xfrm>
          <a:prstGeom prst="rect">
            <a:avLst/>
          </a:prstGeom>
        </p:spPr>
        <p:txBody>
          <a:bodyPr spcFirstLastPara="1" wrap="square" lIns="91425" tIns="91425" rIns="91425" bIns="91425" anchor="t" anchorCtr="0">
            <a:noAutofit/>
          </a:bodyPr>
          <a:lstStyle>
            <a:lvl1pPr lvl="0">
              <a:lnSpc>
                <a:spcPct val="97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flipH="1">
            <a:off x="721475" y="4120568"/>
            <a:ext cx="4141800" cy="41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80"/>
        <p:cNvGrpSpPr/>
        <p:nvPr/>
      </p:nvGrpSpPr>
      <p:grpSpPr>
        <a:xfrm>
          <a:off x="0" y="0"/>
          <a:ext cx="0" cy="0"/>
          <a:chOff x="0" y="0"/>
          <a:chExt cx="0" cy="0"/>
        </a:xfrm>
      </p:grpSpPr>
      <p:cxnSp>
        <p:nvCxnSpPr>
          <p:cNvPr id="81" name="Google Shape;81;p15"/>
          <p:cNvCxnSpPr/>
          <p:nvPr/>
        </p:nvCxnSpPr>
        <p:spPr>
          <a:xfrm>
            <a:off x="715100" y="539150"/>
            <a:ext cx="7713900" cy="0"/>
          </a:xfrm>
          <a:prstGeom prst="straightConnector1">
            <a:avLst/>
          </a:prstGeom>
          <a:noFill/>
          <a:ln w="19050" cap="flat" cmpd="sng">
            <a:solidFill>
              <a:schemeClr val="dk1"/>
            </a:solidFill>
            <a:prstDash val="solid"/>
            <a:round/>
            <a:headEnd type="none" w="med" len="med"/>
            <a:tailEnd type="none" w="med" len="med"/>
          </a:ln>
        </p:spPr>
      </p:cxnSp>
      <p:cxnSp>
        <p:nvCxnSpPr>
          <p:cNvPr id="82" name="Google Shape;82;p15"/>
          <p:cNvCxnSpPr/>
          <p:nvPr/>
        </p:nvCxnSpPr>
        <p:spPr>
          <a:xfrm>
            <a:off x="715100" y="4618525"/>
            <a:ext cx="7713900" cy="0"/>
          </a:xfrm>
          <a:prstGeom prst="straightConnector1">
            <a:avLst/>
          </a:prstGeom>
          <a:noFill/>
          <a:ln w="19050" cap="flat" cmpd="sng">
            <a:solidFill>
              <a:schemeClr val="dk1"/>
            </a:solidFill>
            <a:prstDash val="solid"/>
            <a:round/>
            <a:headEnd type="none" w="med" len="med"/>
            <a:tailEnd type="none" w="med" len="med"/>
          </a:ln>
        </p:spPr>
      </p:cxnSp>
      <p:sp>
        <p:nvSpPr>
          <p:cNvPr id="83" name="Google Shape;83;p15"/>
          <p:cNvSpPr txBox="1">
            <a:spLocks noGrp="1"/>
          </p:cNvSpPr>
          <p:nvPr>
            <p:ph type="subTitle" idx="1"/>
          </p:nvPr>
        </p:nvSpPr>
        <p:spPr>
          <a:xfrm>
            <a:off x="715100" y="1560825"/>
            <a:ext cx="3602400" cy="261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84" name="Google Shape;84;p15"/>
          <p:cNvSpPr txBox="1">
            <a:spLocks noGrp="1"/>
          </p:cNvSpPr>
          <p:nvPr>
            <p:ph type="title"/>
          </p:nvPr>
        </p:nvSpPr>
        <p:spPr>
          <a:xfrm>
            <a:off x="720000" y="604075"/>
            <a:ext cx="7704000" cy="451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0">
                <a:latin typeface="Open Sans ExtraBold"/>
                <a:ea typeface="Open Sans ExtraBold"/>
                <a:cs typeface="Open Sans ExtraBold"/>
                <a:sym typeface="Open Sans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21"/>
        <p:cNvGrpSpPr/>
        <p:nvPr/>
      </p:nvGrpSpPr>
      <p:grpSpPr>
        <a:xfrm>
          <a:off x="0" y="0"/>
          <a:ext cx="0" cy="0"/>
          <a:chOff x="0" y="0"/>
          <a:chExt cx="0" cy="0"/>
        </a:xfrm>
      </p:grpSpPr>
      <p:cxnSp>
        <p:nvCxnSpPr>
          <p:cNvPr id="222" name="Google Shape;222;p31"/>
          <p:cNvCxnSpPr/>
          <p:nvPr/>
        </p:nvCxnSpPr>
        <p:spPr>
          <a:xfrm>
            <a:off x="715100" y="1209953"/>
            <a:ext cx="7713900" cy="0"/>
          </a:xfrm>
          <a:prstGeom prst="straightConnector1">
            <a:avLst/>
          </a:prstGeom>
          <a:noFill/>
          <a:ln w="19050" cap="flat" cmpd="sng">
            <a:solidFill>
              <a:schemeClr val="dk1"/>
            </a:solidFill>
            <a:prstDash val="solid"/>
            <a:round/>
            <a:headEnd type="none" w="med" len="med"/>
            <a:tailEnd type="none" w="med" len="med"/>
          </a:ln>
        </p:spPr>
      </p:cxnSp>
      <p:cxnSp>
        <p:nvCxnSpPr>
          <p:cNvPr id="223" name="Google Shape;223;p31"/>
          <p:cNvCxnSpPr/>
          <p:nvPr/>
        </p:nvCxnSpPr>
        <p:spPr>
          <a:xfrm>
            <a:off x="715100" y="539150"/>
            <a:ext cx="7713900" cy="0"/>
          </a:xfrm>
          <a:prstGeom prst="straightConnector1">
            <a:avLst/>
          </a:prstGeom>
          <a:noFill/>
          <a:ln w="19050" cap="flat" cmpd="sng">
            <a:solidFill>
              <a:schemeClr val="dk1"/>
            </a:solidFill>
            <a:prstDash val="solid"/>
            <a:round/>
            <a:headEnd type="none" w="med" len="med"/>
            <a:tailEnd type="none" w="med" len="med"/>
          </a:ln>
        </p:spPr>
      </p:cxnSp>
      <p:cxnSp>
        <p:nvCxnSpPr>
          <p:cNvPr id="224" name="Google Shape;224;p31"/>
          <p:cNvCxnSpPr/>
          <p:nvPr/>
        </p:nvCxnSpPr>
        <p:spPr>
          <a:xfrm>
            <a:off x="715100" y="4618525"/>
            <a:ext cx="7713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5"/>
        <p:cNvGrpSpPr/>
        <p:nvPr/>
      </p:nvGrpSpPr>
      <p:grpSpPr>
        <a:xfrm>
          <a:off x="0" y="0"/>
          <a:ext cx="0" cy="0"/>
          <a:chOff x="0" y="0"/>
          <a:chExt cx="0" cy="0"/>
        </a:xfrm>
      </p:grpSpPr>
      <p:cxnSp>
        <p:nvCxnSpPr>
          <p:cNvPr id="226" name="Google Shape;226;p32"/>
          <p:cNvCxnSpPr/>
          <p:nvPr/>
        </p:nvCxnSpPr>
        <p:spPr>
          <a:xfrm>
            <a:off x="715100" y="539150"/>
            <a:ext cx="7713900" cy="0"/>
          </a:xfrm>
          <a:prstGeom prst="straightConnector1">
            <a:avLst/>
          </a:prstGeom>
          <a:noFill/>
          <a:ln w="19050" cap="flat" cmpd="sng">
            <a:solidFill>
              <a:schemeClr val="dk1"/>
            </a:solidFill>
            <a:prstDash val="solid"/>
            <a:round/>
            <a:headEnd type="none" w="med" len="med"/>
            <a:tailEnd type="none" w="med" len="med"/>
          </a:ln>
        </p:spPr>
      </p:cxnSp>
      <p:cxnSp>
        <p:nvCxnSpPr>
          <p:cNvPr id="227" name="Google Shape;227;p32"/>
          <p:cNvCxnSpPr/>
          <p:nvPr/>
        </p:nvCxnSpPr>
        <p:spPr>
          <a:xfrm>
            <a:off x="715100" y="4618525"/>
            <a:ext cx="7713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48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1" r:id="rId3"/>
    <p:sldLayoutId id="2147483677" r:id="rId4"/>
    <p:sldLayoutId id="2147483678"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7" name="Imagen 6">
            <a:extLst>
              <a:ext uri="{FF2B5EF4-FFF2-40B4-BE49-F238E27FC236}">
                <a16:creationId xmlns:a16="http://schemas.microsoft.com/office/drawing/2014/main" id="{894579C4-A937-24E0-4CCD-908C109171F9}"/>
              </a:ext>
            </a:extLst>
          </p:cNvPr>
          <p:cNvPicPr>
            <a:picLocks noChangeAspect="1"/>
          </p:cNvPicPr>
          <p:nvPr/>
        </p:nvPicPr>
        <p:blipFill>
          <a:blip r:embed="rId3"/>
          <a:stretch>
            <a:fillRect/>
          </a:stretch>
        </p:blipFill>
        <p:spPr>
          <a:xfrm rot="10800000" flipH="1" flipV="1">
            <a:off x="6090181" y="539429"/>
            <a:ext cx="1207212" cy="1580350"/>
          </a:xfrm>
          <a:prstGeom prst="rect">
            <a:avLst/>
          </a:prstGeom>
        </p:spPr>
      </p:pic>
      <p:pic>
        <p:nvPicPr>
          <p:cNvPr id="8" name="Imagen 7">
            <a:extLst>
              <a:ext uri="{FF2B5EF4-FFF2-40B4-BE49-F238E27FC236}">
                <a16:creationId xmlns:a16="http://schemas.microsoft.com/office/drawing/2014/main" id="{C0A75F24-5BC3-4013-94A0-7CD98AA7C5FD}"/>
              </a:ext>
            </a:extLst>
          </p:cNvPr>
          <p:cNvPicPr>
            <a:picLocks noChangeAspect="1"/>
          </p:cNvPicPr>
          <p:nvPr/>
        </p:nvPicPr>
        <p:blipFill>
          <a:blip r:embed="rId4"/>
          <a:stretch>
            <a:fillRect/>
          </a:stretch>
        </p:blipFill>
        <p:spPr>
          <a:xfrm rot="10800000" flipV="1">
            <a:off x="7569974" y="536254"/>
            <a:ext cx="601119" cy="1542873"/>
          </a:xfrm>
          <a:prstGeom prst="rect">
            <a:avLst/>
          </a:prstGeom>
        </p:spPr>
      </p:pic>
      <p:pic>
        <p:nvPicPr>
          <p:cNvPr id="11" name="Imagen 10">
            <a:extLst>
              <a:ext uri="{FF2B5EF4-FFF2-40B4-BE49-F238E27FC236}">
                <a16:creationId xmlns:a16="http://schemas.microsoft.com/office/drawing/2014/main" id="{CF80147D-B3B2-46ED-1E8D-05164CC2AFF0}"/>
              </a:ext>
            </a:extLst>
          </p:cNvPr>
          <p:cNvPicPr>
            <a:picLocks noChangeAspect="1"/>
          </p:cNvPicPr>
          <p:nvPr/>
        </p:nvPicPr>
        <p:blipFill>
          <a:blip r:embed="rId5"/>
          <a:stretch>
            <a:fillRect/>
          </a:stretch>
        </p:blipFill>
        <p:spPr>
          <a:xfrm rot="10800000">
            <a:off x="5531926" y="2378081"/>
            <a:ext cx="945270" cy="1691536"/>
          </a:xfrm>
          <a:prstGeom prst="rect">
            <a:avLst/>
          </a:prstGeom>
        </p:spPr>
      </p:pic>
      <p:pic>
        <p:nvPicPr>
          <p:cNvPr id="12" name="Imagen 11">
            <a:extLst>
              <a:ext uri="{FF2B5EF4-FFF2-40B4-BE49-F238E27FC236}">
                <a16:creationId xmlns:a16="http://schemas.microsoft.com/office/drawing/2014/main" id="{A190CBF2-0E72-613C-4F55-DB240BE8E319}"/>
              </a:ext>
            </a:extLst>
          </p:cNvPr>
          <p:cNvPicPr>
            <a:picLocks noChangeAspect="1"/>
          </p:cNvPicPr>
          <p:nvPr/>
        </p:nvPicPr>
        <p:blipFill>
          <a:blip r:embed="rId6"/>
          <a:stretch>
            <a:fillRect/>
          </a:stretch>
        </p:blipFill>
        <p:spPr>
          <a:xfrm rot="10800000">
            <a:off x="7653887" y="2393542"/>
            <a:ext cx="734791" cy="1676242"/>
          </a:xfrm>
          <a:prstGeom prst="rect">
            <a:avLst/>
          </a:prstGeom>
        </p:spPr>
      </p:pic>
      <p:pic>
        <p:nvPicPr>
          <p:cNvPr id="13" name="Imagen 12">
            <a:extLst>
              <a:ext uri="{FF2B5EF4-FFF2-40B4-BE49-F238E27FC236}">
                <a16:creationId xmlns:a16="http://schemas.microsoft.com/office/drawing/2014/main" id="{04A298F2-CAC5-F052-53C6-9FDA8EC28292}"/>
              </a:ext>
            </a:extLst>
          </p:cNvPr>
          <p:cNvPicPr>
            <a:picLocks noChangeAspect="1"/>
          </p:cNvPicPr>
          <p:nvPr/>
        </p:nvPicPr>
        <p:blipFill>
          <a:blip r:embed="rId7"/>
          <a:stretch>
            <a:fillRect/>
          </a:stretch>
        </p:blipFill>
        <p:spPr>
          <a:xfrm rot="10800000">
            <a:off x="6550295" y="2611771"/>
            <a:ext cx="890658" cy="1455465"/>
          </a:xfrm>
          <a:prstGeom prst="rect">
            <a:avLst/>
          </a:prstGeom>
        </p:spPr>
      </p:pic>
      <p:sp>
        <p:nvSpPr>
          <p:cNvPr id="242" name="Google Shape;242;p37"/>
          <p:cNvSpPr txBox="1">
            <a:spLocks noGrp="1"/>
          </p:cNvSpPr>
          <p:nvPr>
            <p:ph type="ctrTitle"/>
          </p:nvPr>
        </p:nvSpPr>
        <p:spPr>
          <a:xfrm>
            <a:off x="721474" y="604731"/>
            <a:ext cx="5398526" cy="34192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3200" b="0">
                <a:latin typeface="Open Sans ExtraBold"/>
                <a:ea typeface="Open Sans ExtraBold"/>
                <a:cs typeface="Open Sans ExtraBold"/>
                <a:sym typeface="Open Sans ExtraBold"/>
              </a:rPr>
              <a:t>Sistema de detección y clasificación de residuos en plantas de selección de la fracción resto:</a:t>
            </a:r>
            <a:br>
              <a:rPr lang="es-ES" sz="3200" b="0">
                <a:latin typeface="Open Sans ExtraBold"/>
                <a:ea typeface="Open Sans ExtraBold"/>
                <a:cs typeface="Open Sans ExtraBold"/>
                <a:sym typeface="Open Sans ExtraBold"/>
              </a:rPr>
            </a:br>
            <a:r>
              <a:rPr lang="es-ES" sz="1400" b="0">
                <a:solidFill>
                  <a:schemeClr val="bg1"/>
                </a:solidFill>
                <a:latin typeface="Open Sans ExtraBold"/>
                <a:ea typeface="Open Sans ExtraBold"/>
                <a:cs typeface="Open Sans ExtraBold"/>
                <a:sym typeface="Open Sans ExtraBold"/>
              </a:rPr>
              <a:t>a</a:t>
            </a:r>
            <a:br>
              <a:rPr lang="es-ES" sz="3200" b="0">
                <a:latin typeface="Open Sans ExtraBold"/>
                <a:ea typeface="Open Sans ExtraBold"/>
                <a:cs typeface="Open Sans ExtraBold"/>
                <a:sym typeface="Open Sans ExtraBold"/>
              </a:rPr>
            </a:br>
            <a:r>
              <a:rPr lang="es-ES" sz="2400" b="0">
                <a:solidFill>
                  <a:schemeClr val="tx1">
                    <a:lumMod val="65000"/>
                    <a:lumOff val="35000"/>
                  </a:schemeClr>
                </a:solidFill>
                <a:latin typeface="Open Sans SemiBold" panose="020B0604020202020204" pitchFamily="34" charset="0"/>
                <a:ea typeface="Open Sans SemiBold" panose="020B0604020202020204" pitchFamily="34" charset="0"/>
                <a:cs typeface="Open Sans SemiBold" panose="020B0604020202020204" pitchFamily="34" charset="0"/>
                <a:sym typeface="Open Sans ExtraBold"/>
              </a:rPr>
              <a:t>Detección de cartón y plástico</a:t>
            </a:r>
            <a:endParaRPr lang="es-ES" sz="2400">
              <a:solidFill>
                <a:schemeClr val="tx1">
                  <a:lumMod val="65000"/>
                  <a:lumOff val="35000"/>
                </a:schemeClr>
              </a:solidFill>
              <a:latin typeface="Open Sans SemiBold" panose="020B0604020202020204" pitchFamily="34" charset="0"/>
              <a:ea typeface="Open Sans SemiBold" panose="020B0604020202020204" pitchFamily="34" charset="0"/>
              <a:cs typeface="Open Sans SemiBold" panose="020B0604020202020204" pitchFamily="34" charset="0"/>
            </a:endParaRPr>
          </a:p>
        </p:txBody>
      </p:sp>
      <p:sp>
        <p:nvSpPr>
          <p:cNvPr id="243" name="Google Shape;243;p37"/>
          <p:cNvSpPr txBox="1">
            <a:spLocks noGrp="1"/>
          </p:cNvSpPr>
          <p:nvPr>
            <p:ph type="subTitle" idx="1"/>
          </p:nvPr>
        </p:nvSpPr>
        <p:spPr>
          <a:xfrm flipH="1">
            <a:off x="721474" y="4120568"/>
            <a:ext cx="2972125" cy="41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SemiBold" panose="020B0706030804020204" pitchFamily="34" charset="0"/>
                <a:ea typeface="Open Sans SemiBold" panose="020B0706030804020204" pitchFamily="34" charset="0"/>
                <a:cs typeface="Open Sans SemiBold" panose="020B0706030804020204" pitchFamily="34" charset="0"/>
              </a:rPr>
              <a:t>Autora: </a:t>
            </a:r>
            <a:r>
              <a:rPr lang="en" dirty="0">
                <a:latin typeface="Open Sans" panose="020B0606030504020204" pitchFamily="34" charset="0"/>
                <a:ea typeface="Open Sans" panose="020B0606030504020204" pitchFamily="34" charset="0"/>
                <a:cs typeface="Open Sans" panose="020B0606030504020204" pitchFamily="34" charset="0"/>
              </a:rPr>
              <a:t>Patricia Lázaro Tello</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Google Shape;243;p37">
            <a:extLst>
              <a:ext uri="{FF2B5EF4-FFF2-40B4-BE49-F238E27FC236}">
                <a16:creationId xmlns:a16="http://schemas.microsoft.com/office/drawing/2014/main" id="{F3476647-76C8-11E0-5DA4-E4755B3983D8}"/>
              </a:ext>
            </a:extLst>
          </p:cNvPr>
          <p:cNvSpPr txBox="1">
            <a:spLocks/>
          </p:cNvSpPr>
          <p:nvPr/>
        </p:nvSpPr>
        <p:spPr>
          <a:xfrm flipH="1">
            <a:off x="3693597" y="4120568"/>
            <a:ext cx="2972123" cy="41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6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s-ES" dirty="0">
                <a:latin typeface="Open Sans SemiBold" panose="020B0706030804020204" pitchFamily="34" charset="0"/>
                <a:ea typeface="Open Sans SemiBold" panose="020B0706030804020204" pitchFamily="34" charset="0"/>
                <a:cs typeface="Open Sans SemiBold" panose="020B0706030804020204" pitchFamily="34" charset="0"/>
              </a:rPr>
              <a:t>Tutor</a:t>
            </a:r>
            <a:r>
              <a:rPr lang="es-ES" dirty="0"/>
              <a:t>: Raúl Parada Medina</a:t>
            </a:r>
          </a:p>
        </p:txBody>
      </p:sp>
      <p:pic>
        <p:nvPicPr>
          <p:cNvPr id="6" name="Imagen 5" descr="Logotipo, nombre de la empresa&#10;&#10;Descripción generada automáticamente">
            <a:extLst>
              <a:ext uri="{FF2B5EF4-FFF2-40B4-BE49-F238E27FC236}">
                <a16:creationId xmlns:a16="http://schemas.microsoft.com/office/drawing/2014/main" id="{EC537280-6B41-04C9-DB55-AC213BB78131}"/>
              </a:ext>
            </a:extLst>
          </p:cNvPr>
          <p:cNvPicPr>
            <a:picLocks noChangeAspect="1"/>
          </p:cNvPicPr>
          <p:nvPr/>
        </p:nvPicPr>
        <p:blipFill>
          <a:blip r:embed="rId8"/>
          <a:stretch>
            <a:fillRect/>
          </a:stretch>
        </p:blipFill>
        <p:spPr>
          <a:xfrm>
            <a:off x="7725887" y="4081465"/>
            <a:ext cx="696638" cy="524931"/>
          </a:xfrm>
          <a:prstGeom prst="rect">
            <a:avLst/>
          </a:prstGeom>
        </p:spPr>
      </p:pic>
      <p:cxnSp>
        <p:nvCxnSpPr>
          <p:cNvPr id="296" name="Google Shape;296;p37"/>
          <p:cNvCxnSpPr/>
          <p:nvPr/>
        </p:nvCxnSpPr>
        <p:spPr>
          <a:xfrm>
            <a:off x="721475" y="4072275"/>
            <a:ext cx="7707300" cy="0"/>
          </a:xfrm>
          <a:prstGeom prst="straightConnector1">
            <a:avLst/>
          </a:prstGeom>
          <a:noFill/>
          <a:ln w="19050" cap="flat" cmpd="sng">
            <a:solidFill>
              <a:schemeClr val="dk1"/>
            </a:solidFill>
            <a:prstDash val="solid"/>
            <a:round/>
            <a:headEnd type="none" w="med" len="med"/>
            <a:tailEnd type="none" w="med" len="med"/>
          </a:ln>
        </p:spPr>
      </p:cxnSp>
      <p:cxnSp>
        <p:nvCxnSpPr>
          <p:cNvPr id="14" name="Google Shape;296;p37">
            <a:extLst>
              <a:ext uri="{FF2B5EF4-FFF2-40B4-BE49-F238E27FC236}">
                <a16:creationId xmlns:a16="http://schemas.microsoft.com/office/drawing/2014/main" id="{43886BAA-61E2-2A6C-A82F-EA249F583B29}"/>
              </a:ext>
            </a:extLst>
          </p:cNvPr>
          <p:cNvCxnSpPr/>
          <p:nvPr/>
        </p:nvCxnSpPr>
        <p:spPr>
          <a:xfrm>
            <a:off x="724752" y="536254"/>
            <a:ext cx="77073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11" name="Google Shape;292;p28">
            <a:extLst>
              <a:ext uri="{FF2B5EF4-FFF2-40B4-BE49-F238E27FC236}">
                <a16:creationId xmlns:a16="http://schemas.microsoft.com/office/drawing/2014/main" id="{6DFE9277-67F4-1F00-4FC8-EDF01DBDE02B}"/>
              </a:ext>
            </a:extLst>
          </p:cNvPr>
          <p:cNvSpPr/>
          <p:nvPr/>
        </p:nvSpPr>
        <p:spPr>
          <a:xfrm>
            <a:off x="3684347" y="2994045"/>
            <a:ext cx="1192223" cy="484800"/>
          </a:xfrm>
          <a:prstGeom prst="homePlate">
            <a:avLst>
              <a:gd name="adj" fmla="val 50000"/>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95000"/>
                  <a:lumOff val="5000"/>
                </a:schemeClr>
              </a:solidFill>
            </a:endParaRPr>
          </a:p>
        </p:txBody>
      </p:sp>
      <p:sp>
        <p:nvSpPr>
          <p:cNvPr id="308" name="Google Shape;308;p39"/>
          <p:cNvSpPr txBox="1">
            <a:spLocks noGrp="1"/>
          </p:cNvSpPr>
          <p:nvPr>
            <p:ph type="subTitle" idx="1"/>
          </p:nvPr>
        </p:nvSpPr>
        <p:spPr>
          <a:xfrm>
            <a:off x="715099" y="1209953"/>
            <a:ext cx="7713900" cy="1269047"/>
          </a:xfrm>
          <a:prstGeom prst="rect">
            <a:avLst/>
          </a:prstGeom>
        </p:spPr>
        <p:txBody>
          <a:bodyPr spcFirstLastPara="1" wrap="square" lIns="91425" tIns="91425" rIns="91425" bIns="91425" anchor="t" anchorCtr="0">
            <a:noAutofit/>
          </a:bodyPr>
          <a:lstStyle/>
          <a:p>
            <a:pPr marL="139700" lvl="0" indent="0" algn="l" rtl="0">
              <a:spcBef>
                <a:spcPts val="1600"/>
              </a:spcBef>
              <a:spcAft>
                <a:spcPts val="0"/>
              </a:spcAft>
              <a:buSzPts val="1400"/>
              <a:buNone/>
            </a:pPr>
            <a:r>
              <a:rPr lang="es-ES" sz="2000" dirty="0">
                <a:solidFill>
                  <a:schemeClr val="accent6"/>
                </a:solidFill>
                <a:latin typeface="Open Sans" panose="020B0606030504020204" pitchFamily="34" charset="0"/>
                <a:ea typeface="Open Sans" panose="020B0606030504020204" pitchFamily="34" charset="0"/>
                <a:cs typeface="Open Sans" panose="020B0606030504020204" pitchFamily="34" charset="0"/>
              </a:rPr>
              <a:t>● </a:t>
            </a:r>
            <a:r>
              <a:rPr lang="es-ES" sz="2000" dirty="0"/>
              <a:t>Aumentar la tasa de tratamiento de residuos en España</a:t>
            </a:r>
          </a:p>
          <a:p>
            <a:pPr marL="139700" indent="0">
              <a:spcBef>
                <a:spcPts val="1600"/>
              </a:spcBef>
              <a:buNone/>
            </a:pPr>
            <a:r>
              <a:rPr lang="es-ES" sz="2000" dirty="0">
                <a:solidFill>
                  <a:schemeClr val="accent6"/>
                </a:solidFill>
                <a:latin typeface="Open Sans" panose="020B0606030504020204" pitchFamily="34" charset="0"/>
                <a:ea typeface="Open Sans" panose="020B0606030504020204" pitchFamily="34" charset="0"/>
                <a:cs typeface="Open Sans" panose="020B0606030504020204" pitchFamily="34" charset="0"/>
              </a:rPr>
              <a:t>● </a:t>
            </a:r>
            <a:r>
              <a:rPr lang="es-ES"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Detectar los residuos reciclables en la fracción resto</a:t>
            </a:r>
            <a:endParaRPr lang="es-ES" sz="2000" b="1" dirty="0"/>
          </a:p>
        </p:txBody>
      </p:sp>
      <p:sp>
        <p:nvSpPr>
          <p:cNvPr id="344" name="Google Shape;344;p39"/>
          <p:cNvSpPr txBox="1">
            <a:spLocks noGrp="1"/>
          </p:cNvSpPr>
          <p:nvPr>
            <p:ph type="title"/>
          </p:nvPr>
        </p:nvSpPr>
        <p:spPr>
          <a:xfrm>
            <a:off x="720000" y="604075"/>
            <a:ext cx="7704000" cy="4515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Problema a resolver</a:t>
            </a:r>
            <a:endParaRPr dirty="0"/>
          </a:p>
        </p:txBody>
      </p:sp>
      <p:cxnSp>
        <p:nvCxnSpPr>
          <p:cNvPr id="345" name="Google Shape;345;p39"/>
          <p:cNvCxnSpPr/>
          <p:nvPr/>
        </p:nvCxnSpPr>
        <p:spPr>
          <a:xfrm>
            <a:off x="715100" y="1209953"/>
            <a:ext cx="7713900" cy="0"/>
          </a:xfrm>
          <a:prstGeom prst="straightConnector1">
            <a:avLst/>
          </a:prstGeom>
          <a:noFill/>
          <a:ln w="19050" cap="flat" cmpd="sng">
            <a:solidFill>
              <a:schemeClr val="dk1"/>
            </a:solidFill>
            <a:prstDash val="solid"/>
            <a:round/>
            <a:headEnd type="none" w="med" len="med"/>
            <a:tailEnd type="none" w="med" len="med"/>
          </a:ln>
        </p:spPr>
      </p:cxnSp>
      <p:pic>
        <p:nvPicPr>
          <p:cNvPr id="3" name="Imagen 2" descr="Una caricatura de una persona&#10;&#10;Descripción generada automáticamente con confianza baja">
            <a:extLst>
              <a:ext uri="{FF2B5EF4-FFF2-40B4-BE49-F238E27FC236}">
                <a16:creationId xmlns:a16="http://schemas.microsoft.com/office/drawing/2014/main" id="{532D5B21-0A51-E2FA-8F39-ED815D3752F6}"/>
              </a:ext>
            </a:extLst>
          </p:cNvPr>
          <p:cNvPicPr>
            <a:picLocks noChangeAspect="1"/>
          </p:cNvPicPr>
          <p:nvPr/>
        </p:nvPicPr>
        <p:blipFill>
          <a:blip r:embed="rId3"/>
          <a:stretch>
            <a:fillRect/>
          </a:stretch>
        </p:blipFill>
        <p:spPr>
          <a:xfrm>
            <a:off x="7440960" y="291881"/>
            <a:ext cx="1074420" cy="1074420"/>
          </a:xfrm>
          <a:prstGeom prst="rect">
            <a:avLst/>
          </a:prstGeom>
        </p:spPr>
      </p:pic>
      <p:sp>
        <p:nvSpPr>
          <p:cNvPr id="295" name="Google Shape;292;p28">
            <a:extLst>
              <a:ext uri="{FF2B5EF4-FFF2-40B4-BE49-F238E27FC236}">
                <a16:creationId xmlns:a16="http://schemas.microsoft.com/office/drawing/2014/main" id="{F12C77D0-D68B-DEA3-BE55-0830483E83F0}"/>
              </a:ext>
            </a:extLst>
          </p:cNvPr>
          <p:cNvSpPr/>
          <p:nvPr/>
        </p:nvSpPr>
        <p:spPr>
          <a:xfrm>
            <a:off x="5575253" y="2613333"/>
            <a:ext cx="1287570" cy="332238"/>
          </a:xfrm>
          <a:prstGeom prst="homePlate">
            <a:avLst>
              <a:gd name="adj" fmla="val 50000"/>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95000"/>
                  <a:lumOff val="5000"/>
                </a:schemeClr>
              </a:solidFill>
            </a:endParaRPr>
          </a:p>
        </p:txBody>
      </p:sp>
      <p:sp>
        <p:nvSpPr>
          <p:cNvPr id="297" name="Google Shape;292;p28">
            <a:extLst>
              <a:ext uri="{FF2B5EF4-FFF2-40B4-BE49-F238E27FC236}">
                <a16:creationId xmlns:a16="http://schemas.microsoft.com/office/drawing/2014/main" id="{775EB1D7-2126-3F13-FDF6-7F7C7A0A1625}"/>
              </a:ext>
            </a:extLst>
          </p:cNvPr>
          <p:cNvSpPr/>
          <p:nvPr/>
        </p:nvSpPr>
        <p:spPr>
          <a:xfrm>
            <a:off x="5740921" y="3099950"/>
            <a:ext cx="1488448" cy="349205"/>
          </a:xfrm>
          <a:prstGeom prst="homePlate">
            <a:avLst>
              <a:gd name="adj" fmla="val 50000"/>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95000"/>
                  <a:lumOff val="5000"/>
                </a:schemeClr>
              </a:solidFill>
            </a:endParaRPr>
          </a:p>
        </p:txBody>
      </p:sp>
      <p:sp>
        <p:nvSpPr>
          <p:cNvPr id="300" name="Google Shape;292;p28">
            <a:extLst>
              <a:ext uri="{FF2B5EF4-FFF2-40B4-BE49-F238E27FC236}">
                <a16:creationId xmlns:a16="http://schemas.microsoft.com/office/drawing/2014/main" id="{6A1114DC-65F2-C9B6-6831-A0D25FEEACD6}"/>
              </a:ext>
            </a:extLst>
          </p:cNvPr>
          <p:cNvSpPr/>
          <p:nvPr/>
        </p:nvSpPr>
        <p:spPr>
          <a:xfrm>
            <a:off x="5512196" y="3563712"/>
            <a:ext cx="1288091" cy="317842"/>
          </a:xfrm>
          <a:prstGeom prst="homePlate">
            <a:avLst>
              <a:gd name="adj" fmla="val 50000"/>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95000"/>
                  <a:lumOff val="5000"/>
                </a:schemeClr>
              </a:solidFill>
            </a:endParaRPr>
          </a:p>
        </p:txBody>
      </p:sp>
      <p:grpSp>
        <p:nvGrpSpPr>
          <p:cNvPr id="304" name="Grupo 303">
            <a:extLst>
              <a:ext uri="{FF2B5EF4-FFF2-40B4-BE49-F238E27FC236}">
                <a16:creationId xmlns:a16="http://schemas.microsoft.com/office/drawing/2014/main" id="{4289AF0E-9BE5-BE19-BCE3-45F192A45061}"/>
              </a:ext>
            </a:extLst>
          </p:cNvPr>
          <p:cNvGrpSpPr/>
          <p:nvPr/>
        </p:nvGrpSpPr>
        <p:grpSpPr>
          <a:xfrm>
            <a:off x="4942241" y="2615915"/>
            <a:ext cx="1288091" cy="1273309"/>
            <a:chOff x="2310801" y="2531660"/>
            <a:chExt cx="1647052" cy="1628150"/>
          </a:xfrm>
        </p:grpSpPr>
        <p:sp>
          <p:nvSpPr>
            <p:cNvPr id="296" name="Diagrama de flujo: conector 295">
              <a:extLst>
                <a:ext uri="{FF2B5EF4-FFF2-40B4-BE49-F238E27FC236}">
                  <a16:creationId xmlns:a16="http://schemas.microsoft.com/office/drawing/2014/main" id="{1ED28AEB-939C-1C76-7A76-3788F4F500AF}"/>
                </a:ext>
              </a:extLst>
            </p:cNvPr>
            <p:cNvSpPr/>
            <p:nvPr/>
          </p:nvSpPr>
          <p:spPr>
            <a:xfrm>
              <a:off x="2310801" y="2531660"/>
              <a:ext cx="1647052" cy="162815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2" name="Google Shape;2526;p58">
              <a:extLst>
                <a:ext uri="{FF2B5EF4-FFF2-40B4-BE49-F238E27FC236}">
                  <a16:creationId xmlns:a16="http://schemas.microsoft.com/office/drawing/2014/main" id="{FE172B77-8146-FEF7-8BA7-57457C388AF7}"/>
                </a:ext>
              </a:extLst>
            </p:cNvPr>
            <p:cNvGrpSpPr/>
            <p:nvPr/>
          </p:nvGrpSpPr>
          <p:grpSpPr>
            <a:xfrm>
              <a:off x="2352735" y="2571750"/>
              <a:ext cx="1565743" cy="1565856"/>
              <a:chOff x="7038163" y="2248050"/>
              <a:chExt cx="348200" cy="348225"/>
            </a:xfrm>
          </p:grpSpPr>
          <p:sp>
            <p:nvSpPr>
              <p:cNvPr id="5" name="Google Shape;2527;p58">
                <a:extLst>
                  <a:ext uri="{FF2B5EF4-FFF2-40B4-BE49-F238E27FC236}">
                    <a16:creationId xmlns:a16="http://schemas.microsoft.com/office/drawing/2014/main" id="{3982FAB4-427D-4FDB-64AD-98DEF94DBB9B}"/>
                  </a:ext>
                </a:extLst>
              </p:cNvPr>
              <p:cNvSpPr/>
              <p:nvPr/>
            </p:nvSpPr>
            <p:spPr>
              <a:xfrm>
                <a:off x="7212638" y="2457250"/>
                <a:ext cx="126425" cy="60875"/>
              </a:xfrm>
              <a:custGeom>
                <a:avLst/>
                <a:gdLst/>
                <a:ahLst/>
                <a:cxnLst/>
                <a:rect l="l" t="t" r="r" b="b"/>
                <a:pathLst>
                  <a:path w="5057" h="2435" extrusionOk="0">
                    <a:moveTo>
                      <a:pt x="1244" y="1"/>
                    </a:moveTo>
                    <a:cubicBezTo>
                      <a:pt x="1179" y="1"/>
                      <a:pt x="1113" y="22"/>
                      <a:pt x="1055" y="70"/>
                    </a:cubicBezTo>
                    <a:lnTo>
                      <a:pt x="94" y="1032"/>
                    </a:lnTo>
                    <a:cubicBezTo>
                      <a:pt x="1" y="1125"/>
                      <a:pt x="1" y="1311"/>
                      <a:pt x="94" y="1404"/>
                    </a:cubicBezTo>
                    <a:lnTo>
                      <a:pt x="1055" y="2365"/>
                    </a:lnTo>
                    <a:cubicBezTo>
                      <a:pt x="1113" y="2414"/>
                      <a:pt x="1179" y="2435"/>
                      <a:pt x="1244" y="2435"/>
                    </a:cubicBezTo>
                    <a:cubicBezTo>
                      <a:pt x="1388" y="2435"/>
                      <a:pt x="1521" y="2329"/>
                      <a:pt x="1521" y="2179"/>
                    </a:cubicBezTo>
                    <a:lnTo>
                      <a:pt x="1521" y="2086"/>
                    </a:lnTo>
                    <a:lnTo>
                      <a:pt x="4095" y="2086"/>
                    </a:lnTo>
                    <a:lnTo>
                      <a:pt x="5057" y="411"/>
                    </a:lnTo>
                    <a:lnTo>
                      <a:pt x="1521" y="411"/>
                    </a:lnTo>
                    <a:lnTo>
                      <a:pt x="1521" y="256"/>
                    </a:lnTo>
                    <a:cubicBezTo>
                      <a:pt x="1521" y="106"/>
                      <a:pt x="1388" y="1"/>
                      <a:pt x="1244" y="1"/>
                    </a:cubicBezTo>
                    <a:close/>
                  </a:path>
                </a:pathLst>
              </a:custGeom>
              <a:solidFill>
                <a:srgbClr val="78D0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28;p58">
                <a:extLst>
                  <a:ext uri="{FF2B5EF4-FFF2-40B4-BE49-F238E27FC236}">
                    <a16:creationId xmlns:a16="http://schemas.microsoft.com/office/drawing/2014/main" id="{7486D8B7-22AF-9C83-FE80-4007C06D95BA}"/>
                  </a:ext>
                </a:extLst>
              </p:cNvPr>
              <p:cNvSpPr/>
              <p:nvPr/>
            </p:nvSpPr>
            <p:spPr>
              <a:xfrm>
                <a:off x="7266138" y="2404700"/>
                <a:ext cx="72925" cy="62850"/>
              </a:xfrm>
              <a:custGeom>
                <a:avLst/>
                <a:gdLst/>
                <a:ahLst/>
                <a:cxnLst/>
                <a:rect l="l" t="t" r="r" b="b"/>
                <a:pathLst>
                  <a:path w="2917" h="2514" extrusionOk="0">
                    <a:moveTo>
                      <a:pt x="1459" y="1"/>
                    </a:moveTo>
                    <a:lnTo>
                      <a:pt x="1" y="838"/>
                    </a:lnTo>
                    <a:lnTo>
                      <a:pt x="963" y="2513"/>
                    </a:lnTo>
                    <a:lnTo>
                      <a:pt x="2917" y="2513"/>
                    </a:lnTo>
                    <a:lnTo>
                      <a:pt x="1459" y="1"/>
                    </a:lnTo>
                    <a:close/>
                  </a:path>
                </a:pathLst>
              </a:custGeom>
              <a:solidFill>
                <a:srgbClr val="78D0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29;p58">
                <a:extLst>
                  <a:ext uri="{FF2B5EF4-FFF2-40B4-BE49-F238E27FC236}">
                    <a16:creationId xmlns:a16="http://schemas.microsoft.com/office/drawing/2014/main" id="{CACB5599-00DB-B307-1334-57567A6B4972}"/>
                  </a:ext>
                </a:extLst>
              </p:cNvPr>
              <p:cNvSpPr/>
              <p:nvPr/>
            </p:nvSpPr>
            <p:spPr>
              <a:xfrm>
                <a:off x="7188588" y="2289925"/>
                <a:ext cx="92750" cy="99450"/>
              </a:xfrm>
              <a:custGeom>
                <a:avLst/>
                <a:gdLst/>
                <a:ahLst/>
                <a:cxnLst/>
                <a:rect l="l" t="t" r="r" b="b"/>
                <a:pathLst>
                  <a:path w="3710" h="3978" extrusionOk="0">
                    <a:moveTo>
                      <a:pt x="1" y="1"/>
                    </a:moveTo>
                    <a:lnTo>
                      <a:pt x="1769" y="3041"/>
                    </a:lnTo>
                    <a:lnTo>
                      <a:pt x="1645" y="3134"/>
                    </a:lnTo>
                    <a:cubicBezTo>
                      <a:pt x="1428" y="3227"/>
                      <a:pt x="1459" y="3568"/>
                      <a:pt x="1707" y="3630"/>
                    </a:cubicBezTo>
                    <a:lnTo>
                      <a:pt x="3010" y="3971"/>
                    </a:lnTo>
                    <a:cubicBezTo>
                      <a:pt x="3026" y="3975"/>
                      <a:pt x="3043" y="3977"/>
                      <a:pt x="3060" y="3977"/>
                    </a:cubicBezTo>
                    <a:cubicBezTo>
                      <a:pt x="3173" y="3977"/>
                      <a:pt x="3293" y="3893"/>
                      <a:pt x="3320" y="3785"/>
                    </a:cubicBezTo>
                    <a:lnTo>
                      <a:pt x="3661" y="2482"/>
                    </a:lnTo>
                    <a:cubicBezTo>
                      <a:pt x="3710" y="2289"/>
                      <a:pt x="3588" y="2133"/>
                      <a:pt x="3429" y="2133"/>
                    </a:cubicBezTo>
                    <a:cubicBezTo>
                      <a:pt x="3384" y="2133"/>
                      <a:pt x="3337" y="2145"/>
                      <a:pt x="3289" y="2172"/>
                    </a:cubicBezTo>
                    <a:lnTo>
                      <a:pt x="3196" y="2234"/>
                    </a:lnTo>
                    <a:lnTo>
                      <a:pt x="1924" y="1"/>
                    </a:lnTo>
                    <a:close/>
                  </a:path>
                </a:pathLst>
              </a:custGeom>
              <a:solidFill>
                <a:srgbClr val="78D0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30;p58">
                <a:extLst>
                  <a:ext uri="{FF2B5EF4-FFF2-40B4-BE49-F238E27FC236}">
                    <a16:creationId xmlns:a16="http://schemas.microsoft.com/office/drawing/2014/main" id="{AF8DD411-88FC-4143-DB9C-3BBA94BC7C96}"/>
                  </a:ext>
                </a:extLst>
              </p:cNvPr>
              <p:cNvSpPr/>
              <p:nvPr/>
            </p:nvSpPr>
            <p:spPr>
              <a:xfrm>
                <a:off x="7152163" y="2289925"/>
                <a:ext cx="75225" cy="83000"/>
              </a:xfrm>
              <a:custGeom>
                <a:avLst/>
                <a:gdLst/>
                <a:ahLst/>
                <a:cxnLst/>
                <a:rect l="l" t="t" r="r" b="b"/>
                <a:pathLst>
                  <a:path w="3009" h="3320" extrusionOk="0">
                    <a:moveTo>
                      <a:pt x="2420" y="1645"/>
                    </a:moveTo>
                    <a:lnTo>
                      <a:pt x="2417" y="1650"/>
                    </a:lnTo>
                    <a:lnTo>
                      <a:pt x="3009" y="2669"/>
                    </a:lnTo>
                    <a:lnTo>
                      <a:pt x="3009" y="2669"/>
                    </a:lnTo>
                    <a:lnTo>
                      <a:pt x="2420" y="1645"/>
                    </a:lnTo>
                    <a:close/>
                    <a:moveTo>
                      <a:pt x="1458" y="1"/>
                    </a:moveTo>
                    <a:lnTo>
                      <a:pt x="0" y="2513"/>
                    </a:lnTo>
                    <a:lnTo>
                      <a:pt x="1458" y="3320"/>
                    </a:lnTo>
                    <a:lnTo>
                      <a:pt x="2417" y="1650"/>
                    </a:lnTo>
                    <a:lnTo>
                      <a:pt x="1458" y="1"/>
                    </a:lnTo>
                    <a:close/>
                  </a:path>
                </a:pathLst>
              </a:custGeom>
              <a:solidFill>
                <a:srgbClr val="78D0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31;p58">
                <a:extLst>
                  <a:ext uri="{FF2B5EF4-FFF2-40B4-BE49-F238E27FC236}">
                    <a16:creationId xmlns:a16="http://schemas.microsoft.com/office/drawing/2014/main" id="{AD6DAD56-7C9D-F867-A64A-8BD9013EE24A}"/>
                  </a:ext>
                </a:extLst>
              </p:cNvPr>
              <p:cNvSpPr/>
              <p:nvPr/>
            </p:nvSpPr>
            <p:spPr>
              <a:xfrm>
                <a:off x="7085463" y="2388700"/>
                <a:ext cx="81950" cy="119950"/>
              </a:xfrm>
              <a:custGeom>
                <a:avLst/>
                <a:gdLst/>
                <a:ahLst/>
                <a:cxnLst/>
                <a:rect l="l" t="t" r="r" b="b"/>
                <a:pathLst>
                  <a:path w="3278" h="4798" extrusionOk="0">
                    <a:moveTo>
                      <a:pt x="2642" y="1"/>
                    </a:moveTo>
                    <a:cubicBezTo>
                      <a:pt x="2610" y="1"/>
                      <a:pt x="2577" y="7"/>
                      <a:pt x="2544" y="20"/>
                    </a:cubicBezTo>
                    <a:lnTo>
                      <a:pt x="1272" y="362"/>
                    </a:lnTo>
                    <a:cubicBezTo>
                      <a:pt x="1024" y="424"/>
                      <a:pt x="993" y="734"/>
                      <a:pt x="1179" y="858"/>
                    </a:cubicBezTo>
                    <a:lnTo>
                      <a:pt x="1272" y="920"/>
                    </a:lnTo>
                    <a:lnTo>
                      <a:pt x="0" y="3122"/>
                    </a:lnTo>
                    <a:lnTo>
                      <a:pt x="962" y="4797"/>
                    </a:lnTo>
                    <a:lnTo>
                      <a:pt x="2730" y="1726"/>
                    </a:lnTo>
                    <a:lnTo>
                      <a:pt x="2854" y="1819"/>
                    </a:lnTo>
                    <a:cubicBezTo>
                      <a:pt x="2888" y="1836"/>
                      <a:pt x="2924" y="1844"/>
                      <a:pt x="2959" y="1844"/>
                    </a:cubicBezTo>
                    <a:cubicBezTo>
                      <a:pt x="3120" y="1844"/>
                      <a:pt x="3277" y="1687"/>
                      <a:pt x="3226" y="1509"/>
                    </a:cubicBezTo>
                    <a:lnTo>
                      <a:pt x="2885" y="206"/>
                    </a:lnTo>
                    <a:cubicBezTo>
                      <a:pt x="2861" y="85"/>
                      <a:pt x="2760" y="1"/>
                      <a:pt x="2642" y="1"/>
                    </a:cubicBezTo>
                    <a:close/>
                  </a:path>
                </a:pathLst>
              </a:custGeom>
              <a:solidFill>
                <a:srgbClr val="78D0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32;p58">
                <a:extLst>
                  <a:ext uri="{FF2B5EF4-FFF2-40B4-BE49-F238E27FC236}">
                    <a16:creationId xmlns:a16="http://schemas.microsoft.com/office/drawing/2014/main" id="{A1DD924F-DF46-EFAE-ABFD-8A99DB0B7D1E}"/>
                  </a:ext>
                </a:extLst>
              </p:cNvPr>
              <p:cNvSpPr/>
              <p:nvPr/>
            </p:nvSpPr>
            <p:spPr>
              <a:xfrm>
                <a:off x="7109513" y="2441925"/>
                <a:ext cx="72125" cy="66725"/>
              </a:xfrm>
              <a:custGeom>
                <a:avLst/>
                <a:gdLst/>
                <a:ahLst/>
                <a:cxnLst/>
                <a:rect l="l" t="t" r="r" b="b"/>
                <a:pathLst>
                  <a:path w="2885" h="2669" extrusionOk="0">
                    <a:moveTo>
                      <a:pt x="1551" y="1"/>
                    </a:moveTo>
                    <a:lnTo>
                      <a:pt x="962" y="993"/>
                    </a:lnTo>
                    <a:lnTo>
                      <a:pt x="974" y="993"/>
                    </a:lnTo>
                    <a:lnTo>
                      <a:pt x="1551" y="1"/>
                    </a:lnTo>
                    <a:close/>
                    <a:moveTo>
                      <a:pt x="974" y="993"/>
                    </a:moveTo>
                    <a:lnTo>
                      <a:pt x="0" y="2668"/>
                    </a:lnTo>
                    <a:lnTo>
                      <a:pt x="2885" y="2668"/>
                    </a:lnTo>
                    <a:lnTo>
                      <a:pt x="2885" y="993"/>
                    </a:lnTo>
                    <a:close/>
                  </a:path>
                </a:pathLst>
              </a:custGeom>
              <a:solidFill>
                <a:srgbClr val="78D0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33;p58">
                <a:extLst>
                  <a:ext uri="{FF2B5EF4-FFF2-40B4-BE49-F238E27FC236}">
                    <a16:creationId xmlns:a16="http://schemas.microsoft.com/office/drawing/2014/main" id="{FE5062C6-61BB-5CD2-D034-07BDC5E0D609}"/>
                  </a:ext>
                </a:extLst>
              </p:cNvPr>
              <p:cNvSpPr/>
              <p:nvPr/>
            </p:nvSpPr>
            <p:spPr>
              <a:xfrm>
                <a:off x="7194038" y="2248050"/>
                <a:ext cx="33875" cy="13250"/>
              </a:xfrm>
              <a:custGeom>
                <a:avLst/>
                <a:gdLst/>
                <a:ahLst/>
                <a:cxnLst/>
                <a:rect l="l" t="t" r="r" b="b"/>
                <a:pathLst>
                  <a:path w="1355" h="530" extrusionOk="0">
                    <a:moveTo>
                      <a:pt x="248" y="1"/>
                    </a:moveTo>
                    <a:cubicBezTo>
                      <a:pt x="93" y="1"/>
                      <a:pt x="0" y="125"/>
                      <a:pt x="0" y="280"/>
                    </a:cubicBezTo>
                    <a:cubicBezTo>
                      <a:pt x="0" y="435"/>
                      <a:pt x="124" y="528"/>
                      <a:pt x="279" y="528"/>
                    </a:cubicBezTo>
                    <a:lnTo>
                      <a:pt x="962" y="528"/>
                    </a:lnTo>
                    <a:cubicBezTo>
                      <a:pt x="972" y="529"/>
                      <a:pt x="982" y="529"/>
                      <a:pt x="991" y="529"/>
                    </a:cubicBezTo>
                    <a:cubicBezTo>
                      <a:pt x="1335" y="529"/>
                      <a:pt x="1355" y="1"/>
                      <a:pt x="9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34;p58">
                <a:extLst>
                  <a:ext uri="{FF2B5EF4-FFF2-40B4-BE49-F238E27FC236}">
                    <a16:creationId xmlns:a16="http://schemas.microsoft.com/office/drawing/2014/main" id="{62D788A4-716F-E07A-26AE-B24010703E21}"/>
                  </a:ext>
                </a:extLst>
              </p:cNvPr>
              <p:cNvSpPr/>
              <p:nvPr/>
            </p:nvSpPr>
            <p:spPr>
              <a:xfrm>
                <a:off x="7317263" y="2293000"/>
                <a:ext cx="24900" cy="21775"/>
              </a:xfrm>
              <a:custGeom>
                <a:avLst/>
                <a:gdLst/>
                <a:ahLst/>
                <a:cxnLst/>
                <a:rect l="l" t="t" r="r" b="b"/>
                <a:pathLst>
                  <a:path w="996" h="871" extrusionOk="0">
                    <a:moveTo>
                      <a:pt x="372" y="0"/>
                    </a:moveTo>
                    <a:cubicBezTo>
                      <a:pt x="171" y="0"/>
                      <a:pt x="1" y="279"/>
                      <a:pt x="189" y="467"/>
                    </a:cubicBezTo>
                    <a:cubicBezTo>
                      <a:pt x="282" y="560"/>
                      <a:pt x="375" y="653"/>
                      <a:pt x="468" y="777"/>
                    </a:cubicBezTo>
                    <a:lnTo>
                      <a:pt x="500" y="777"/>
                    </a:lnTo>
                    <a:cubicBezTo>
                      <a:pt x="562" y="840"/>
                      <a:pt x="624" y="871"/>
                      <a:pt x="717" y="871"/>
                    </a:cubicBezTo>
                    <a:cubicBezTo>
                      <a:pt x="779" y="871"/>
                      <a:pt x="841" y="840"/>
                      <a:pt x="903" y="777"/>
                    </a:cubicBezTo>
                    <a:cubicBezTo>
                      <a:pt x="996" y="684"/>
                      <a:pt x="996" y="498"/>
                      <a:pt x="903" y="405"/>
                    </a:cubicBezTo>
                    <a:cubicBezTo>
                      <a:pt x="779" y="281"/>
                      <a:pt x="686" y="188"/>
                      <a:pt x="562" y="95"/>
                    </a:cubicBezTo>
                    <a:cubicBezTo>
                      <a:pt x="502" y="28"/>
                      <a:pt x="435" y="0"/>
                      <a:pt x="3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35;p58">
                <a:extLst>
                  <a:ext uri="{FF2B5EF4-FFF2-40B4-BE49-F238E27FC236}">
                    <a16:creationId xmlns:a16="http://schemas.microsoft.com/office/drawing/2014/main" id="{A52C657E-2630-86CD-0AF2-8ABF76DA1B4F}"/>
                  </a:ext>
                </a:extLst>
              </p:cNvPr>
              <p:cNvSpPr/>
              <p:nvPr/>
            </p:nvSpPr>
            <p:spPr>
              <a:xfrm>
                <a:off x="7040488" y="2370450"/>
                <a:ext cx="17725" cy="24200"/>
              </a:xfrm>
              <a:custGeom>
                <a:avLst/>
                <a:gdLst/>
                <a:ahLst/>
                <a:cxnLst/>
                <a:rect l="l" t="t" r="r" b="b"/>
                <a:pathLst>
                  <a:path w="709" h="968" extrusionOk="0">
                    <a:moveTo>
                      <a:pt x="384" y="1"/>
                    </a:moveTo>
                    <a:cubicBezTo>
                      <a:pt x="279" y="1"/>
                      <a:pt x="173" y="58"/>
                      <a:pt x="124" y="192"/>
                    </a:cubicBezTo>
                    <a:cubicBezTo>
                      <a:pt x="93" y="347"/>
                      <a:pt x="62" y="502"/>
                      <a:pt x="31" y="657"/>
                    </a:cubicBezTo>
                    <a:cubicBezTo>
                      <a:pt x="0" y="781"/>
                      <a:pt x="93" y="936"/>
                      <a:pt x="248" y="967"/>
                    </a:cubicBezTo>
                    <a:lnTo>
                      <a:pt x="310" y="967"/>
                    </a:lnTo>
                    <a:cubicBezTo>
                      <a:pt x="435" y="967"/>
                      <a:pt x="528" y="874"/>
                      <a:pt x="559" y="750"/>
                    </a:cubicBezTo>
                    <a:cubicBezTo>
                      <a:pt x="590" y="595"/>
                      <a:pt x="621" y="471"/>
                      <a:pt x="652" y="347"/>
                    </a:cubicBezTo>
                    <a:cubicBezTo>
                      <a:pt x="708" y="140"/>
                      <a:pt x="547" y="1"/>
                      <a:pt x="3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36;p58">
                <a:extLst>
                  <a:ext uri="{FF2B5EF4-FFF2-40B4-BE49-F238E27FC236}">
                    <a16:creationId xmlns:a16="http://schemas.microsoft.com/office/drawing/2014/main" id="{4B55EA0C-EC54-F7B2-8326-52E05F437F59}"/>
                  </a:ext>
                </a:extLst>
              </p:cNvPr>
              <p:cNvSpPr/>
              <p:nvPr/>
            </p:nvSpPr>
            <p:spPr>
              <a:xfrm>
                <a:off x="7057538" y="2496650"/>
                <a:ext cx="21750" cy="23625"/>
              </a:xfrm>
              <a:custGeom>
                <a:avLst/>
                <a:gdLst/>
                <a:ahLst/>
                <a:cxnLst/>
                <a:rect l="l" t="t" r="r" b="b"/>
                <a:pathLst>
                  <a:path w="870" h="945" extrusionOk="0">
                    <a:moveTo>
                      <a:pt x="325" y="0"/>
                    </a:moveTo>
                    <a:cubicBezTo>
                      <a:pt x="276" y="0"/>
                      <a:pt x="228" y="14"/>
                      <a:pt x="187" y="45"/>
                    </a:cubicBezTo>
                    <a:cubicBezTo>
                      <a:pt x="32" y="107"/>
                      <a:pt x="1" y="293"/>
                      <a:pt x="63" y="448"/>
                    </a:cubicBezTo>
                    <a:cubicBezTo>
                      <a:pt x="156" y="572"/>
                      <a:pt x="218" y="696"/>
                      <a:pt x="311" y="821"/>
                    </a:cubicBezTo>
                    <a:cubicBezTo>
                      <a:pt x="373" y="914"/>
                      <a:pt x="435" y="945"/>
                      <a:pt x="528" y="945"/>
                    </a:cubicBezTo>
                    <a:cubicBezTo>
                      <a:pt x="590" y="945"/>
                      <a:pt x="652" y="914"/>
                      <a:pt x="683" y="883"/>
                    </a:cubicBezTo>
                    <a:cubicBezTo>
                      <a:pt x="807" y="821"/>
                      <a:pt x="869" y="634"/>
                      <a:pt x="776" y="510"/>
                    </a:cubicBezTo>
                    <a:cubicBezTo>
                      <a:pt x="683" y="386"/>
                      <a:pt x="621" y="262"/>
                      <a:pt x="559" y="138"/>
                    </a:cubicBezTo>
                    <a:cubicBezTo>
                      <a:pt x="518" y="55"/>
                      <a:pt x="421" y="0"/>
                      <a:pt x="3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37;p58">
                <a:extLst>
                  <a:ext uri="{FF2B5EF4-FFF2-40B4-BE49-F238E27FC236}">
                    <a16:creationId xmlns:a16="http://schemas.microsoft.com/office/drawing/2014/main" id="{A6C18652-44F1-2F75-F53E-E58BA4AABB1D}"/>
                  </a:ext>
                </a:extLst>
              </p:cNvPr>
              <p:cNvSpPr/>
              <p:nvPr/>
            </p:nvSpPr>
            <p:spPr>
              <a:xfrm>
                <a:off x="7041438" y="2457025"/>
                <a:ext cx="18450" cy="24275"/>
              </a:xfrm>
              <a:custGeom>
                <a:avLst/>
                <a:gdLst/>
                <a:ahLst/>
                <a:cxnLst/>
                <a:rect l="l" t="t" r="r" b="b"/>
                <a:pathLst>
                  <a:path w="738" h="971" extrusionOk="0">
                    <a:moveTo>
                      <a:pt x="320" y="1"/>
                    </a:moveTo>
                    <a:cubicBezTo>
                      <a:pt x="160" y="1"/>
                      <a:pt x="1" y="127"/>
                      <a:pt x="55" y="327"/>
                    </a:cubicBezTo>
                    <a:cubicBezTo>
                      <a:pt x="86" y="482"/>
                      <a:pt x="148" y="637"/>
                      <a:pt x="179" y="761"/>
                    </a:cubicBezTo>
                    <a:cubicBezTo>
                      <a:pt x="210" y="886"/>
                      <a:pt x="335" y="948"/>
                      <a:pt x="459" y="948"/>
                    </a:cubicBezTo>
                    <a:cubicBezTo>
                      <a:pt x="474" y="963"/>
                      <a:pt x="482" y="971"/>
                      <a:pt x="490" y="971"/>
                    </a:cubicBezTo>
                    <a:cubicBezTo>
                      <a:pt x="497" y="971"/>
                      <a:pt x="505" y="963"/>
                      <a:pt x="521" y="948"/>
                    </a:cubicBezTo>
                    <a:cubicBezTo>
                      <a:pt x="676" y="917"/>
                      <a:pt x="738" y="761"/>
                      <a:pt x="707" y="606"/>
                    </a:cubicBezTo>
                    <a:lnTo>
                      <a:pt x="707" y="575"/>
                    </a:lnTo>
                    <a:cubicBezTo>
                      <a:pt x="676" y="451"/>
                      <a:pt x="614" y="327"/>
                      <a:pt x="583" y="203"/>
                    </a:cubicBezTo>
                    <a:cubicBezTo>
                      <a:pt x="544" y="63"/>
                      <a:pt x="432" y="1"/>
                      <a:pt x="3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38;p58">
                <a:extLst>
                  <a:ext uri="{FF2B5EF4-FFF2-40B4-BE49-F238E27FC236}">
                    <a16:creationId xmlns:a16="http://schemas.microsoft.com/office/drawing/2014/main" id="{4CBC1394-22F0-7A5A-427C-A750C690465D}"/>
                  </a:ext>
                </a:extLst>
              </p:cNvPr>
              <p:cNvSpPr/>
              <p:nvPr/>
            </p:nvSpPr>
            <p:spPr>
              <a:xfrm>
                <a:off x="7038163" y="2413225"/>
                <a:ext cx="13200" cy="24850"/>
              </a:xfrm>
              <a:custGeom>
                <a:avLst/>
                <a:gdLst/>
                <a:ahLst/>
                <a:cxnLst/>
                <a:rect l="l" t="t" r="r" b="b"/>
                <a:pathLst>
                  <a:path w="528" h="994" extrusionOk="0">
                    <a:moveTo>
                      <a:pt x="264" y="1"/>
                    </a:moveTo>
                    <a:cubicBezTo>
                      <a:pt x="132" y="1"/>
                      <a:pt x="0" y="94"/>
                      <a:pt x="0" y="280"/>
                    </a:cubicBezTo>
                    <a:lnTo>
                      <a:pt x="0" y="342"/>
                    </a:lnTo>
                    <a:lnTo>
                      <a:pt x="0" y="745"/>
                    </a:lnTo>
                    <a:cubicBezTo>
                      <a:pt x="0" y="900"/>
                      <a:pt x="124" y="994"/>
                      <a:pt x="279" y="994"/>
                    </a:cubicBezTo>
                    <a:cubicBezTo>
                      <a:pt x="435" y="963"/>
                      <a:pt x="528" y="838"/>
                      <a:pt x="528" y="714"/>
                    </a:cubicBezTo>
                    <a:lnTo>
                      <a:pt x="528" y="342"/>
                    </a:lnTo>
                    <a:lnTo>
                      <a:pt x="528" y="280"/>
                    </a:lnTo>
                    <a:cubicBezTo>
                      <a:pt x="528" y="94"/>
                      <a:pt x="396" y="1"/>
                      <a:pt x="2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39;p58">
                <a:extLst>
                  <a:ext uri="{FF2B5EF4-FFF2-40B4-BE49-F238E27FC236}">
                    <a16:creationId xmlns:a16="http://schemas.microsoft.com/office/drawing/2014/main" id="{93FB1AFD-F170-CF20-2F6B-0458A3CC07F8}"/>
                  </a:ext>
                </a:extLst>
              </p:cNvPr>
              <p:cNvSpPr/>
              <p:nvPr/>
            </p:nvSpPr>
            <p:spPr>
              <a:xfrm>
                <a:off x="7363838" y="2365700"/>
                <a:ext cx="19425" cy="24300"/>
              </a:xfrm>
              <a:custGeom>
                <a:avLst/>
                <a:gdLst/>
                <a:ahLst/>
                <a:cxnLst/>
                <a:rect l="l" t="t" r="r" b="b"/>
                <a:pathLst>
                  <a:path w="777" h="972" extrusionOk="0">
                    <a:moveTo>
                      <a:pt x="369" y="0"/>
                    </a:moveTo>
                    <a:cubicBezTo>
                      <a:pt x="190" y="0"/>
                      <a:pt x="1" y="157"/>
                      <a:pt x="94" y="382"/>
                    </a:cubicBezTo>
                    <a:cubicBezTo>
                      <a:pt x="125" y="506"/>
                      <a:pt x="156" y="661"/>
                      <a:pt x="187" y="785"/>
                    </a:cubicBezTo>
                    <a:cubicBezTo>
                      <a:pt x="218" y="909"/>
                      <a:pt x="343" y="971"/>
                      <a:pt x="467" y="971"/>
                    </a:cubicBezTo>
                    <a:lnTo>
                      <a:pt x="560" y="971"/>
                    </a:lnTo>
                    <a:cubicBezTo>
                      <a:pt x="684" y="940"/>
                      <a:pt x="777" y="785"/>
                      <a:pt x="746" y="661"/>
                    </a:cubicBezTo>
                    <a:cubicBezTo>
                      <a:pt x="715" y="506"/>
                      <a:pt x="684" y="351"/>
                      <a:pt x="622" y="227"/>
                    </a:cubicBezTo>
                    <a:cubicBezTo>
                      <a:pt x="597" y="67"/>
                      <a:pt x="485" y="0"/>
                      <a:pt x="3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40;p58">
                <a:extLst>
                  <a:ext uri="{FF2B5EF4-FFF2-40B4-BE49-F238E27FC236}">
                    <a16:creationId xmlns:a16="http://schemas.microsoft.com/office/drawing/2014/main" id="{77BF489B-D38B-315F-3C4C-A71E1B839B84}"/>
                  </a:ext>
                </a:extLst>
              </p:cNvPr>
              <p:cNvSpPr/>
              <p:nvPr/>
            </p:nvSpPr>
            <p:spPr>
              <a:xfrm>
                <a:off x="7282088" y="2267200"/>
                <a:ext cx="27500" cy="19650"/>
              </a:xfrm>
              <a:custGeom>
                <a:avLst/>
                <a:gdLst/>
                <a:ahLst/>
                <a:cxnLst/>
                <a:rect l="l" t="t" r="r" b="b"/>
                <a:pathLst>
                  <a:path w="1100" h="786" extrusionOk="0">
                    <a:moveTo>
                      <a:pt x="402" y="0"/>
                    </a:moveTo>
                    <a:cubicBezTo>
                      <a:pt x="159" y="0"/>
                      <a:pt x="0" y="375"/>
                      <a:pt x="262" y="507"/>
                    </a:cubicBezTo>
                    <a:lnTo>
                      <a:pt x="262" y="538"/>
                    </a:lnTo>
                    <a:cubicBezTo>
                      <a:pt x="387" y="600"/>
                      <a:pt x="511" y="662"/>
                      <a:pt x="635" y="755"/>
                    </a:cubicBezTo>
                    <a:cubicBezTo>
                      <a:pt x="666" y="786"/>
                      <a:pt x="728" y="786"/>
                      <a:pt x="790" y="786"/>
                    </a:cubicBezTo>
                    <a:cubicBezTo>
                      <a:pt x="883" y="786"/>
                      <a:pt x="945" y="724"/>
                      <a:pt x="1007" y="662"/>
                    </a:cubicBezTo>
                    <a:cubicBezTo>
                      <a:pt x="1100" y="538"/>
                      <a:pt x="1069" y="352"/>
                      <a:pt x="914" y="259"/>
                    </a:cubicBezTo>
                    <a:cubicBezTo>
                      <a:pt x="790" y="196"/>
                      <a:pt x="666" y="103"/>
                      <a:pt x="542" y="41"/>
                    </a:cubicBezTo>
                    <a:cubicBezTo>
                      <a:pt x="494" y="13"/>
                      <a:pt x="447" y="0"/>
                      <a:pt x="4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41;p58">
                <a:extLst>
                  <a:ext uri="{FF2B5EF4-FFF2-40B4-BE49-F238E27FC236}">
                    <a16:creationId xmlns:a16="http://schemas.microsoft.com/office/drawing/2014/main" id="{C4BAFDE0-BAC1-ECDB-1590-B540805B4F59}"/>
                  </a:ext>
                </a:extLst>
              </p:cNvPr>
              <p:cNvSpPr/>
              <p:nvPr/>
            </p:nvSpPr>
            <p:spPr>
              <a:xfrm>
                <a:off x="7111838" y="2269475"/>
                <a:ext cx="26675" cy="19700"/>
              </a:xfrm>
              <a:custGeom>
                <a:avLst/>
                <a:gdLst/>
                <a:ahLst/>
                <a:cxnLst/>
                <a:rect l="l" t="t" r="r" b="b"/>
                <a:pathLst>
                  <a:path w="1067" h="788" extrusionOk="0">
                    <a:moveTo>
                      <a:pt x="683" y="0"/>
                    </a:moveTo>
                    <a:cubicBezTo>
                      <a:pt x="635" y="0"/>
                      <a:pt x="583" y="13"/>
                      <a:pt x="527" y="43"/>
                    </a:cubicBezTo>
                    <a:cubicBezTo>
                      <a:pt x="403" y="105"/>
                      <a:pt x="279" y="199"/>
                      <a:pt x="155" y="292"/>
                    </a:cubicBezTo>
                    <a:cubicBezTo>
                      <a:pt x="31" y="354"/>
                      <a:pt x="0" y="540"/>
                      <a:pt x="93" y="664"/>
                    </a:cubicBezTo>
                    <a:cubicBezTo>
                      <a:pt x="124" y="757"/>
                      <a:pt x="217" y="788"/>
                      <a:pt x="310" y="788"/>
                    </a:cubicBezTo>
                    <a:cubicBezTo>
                      <a:pt x="372" y="788"/>
                      <a:pt x="403" y="757"/>
                      <a:pt x="465" y="726"/>
                    </a:cubicBezTo>
                    <a:cubicBezTo>
                      <a:pt x="558" y="664"/>
                      <a:pt x="683" y="571"/>
                      <a:pt x="807" y="509"/>
                    </a:cubicBezTo>
                    <a:cubicBezTo>
                      <a:pt x="1067" y="353"/>
                      <a:pt x="934" y="0"/>
                      <a:pt x="6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42;p58">
                <a:extLst>
                  <a:ext uri="{FF2B5EF4-FFF2-40B4-BE49-F238E27FC236}">
                    <a16:creationId xmlns:a16="http://schemas.microsoft.com/office/drawing/2014/main" id="{DBB899A9-4452-4AF2-D4C8-93BC5CE8BCDD}"/>
                  </a:ext>
                </a:extLst>
              </p:cNvPr>
              <p:cNvSpPr/>
              <p:nvPr/>
            </p:nvSpPr>
            <p:spPr>
              <a:xfrm>
                <a:off x="7150613" y="2253225"/>
                <a:ext cx="28025" cy="17350"/>
              </a:xfrm>
              <a:custGeom>
                <a:avLst/>
                <a:gdLst/>
                <a:ahLst/>
                <a:cxnLst/>
                <a:rect l="l" t="t" r="r" b="b"/>
                <a:pathLst>
                  <a:path w="1121" h="694" extrusionOk="0">
                    <a:moveTo>
                      <a:pt x="730" y="0"/>
                    </a:moveTo>
                    <a:cubicBezTo>
                      <a:pt x="705" y="0"/>
                      <a:pt x="679" y="4"/>
                      <a:pt x="651" y="11"/>
                    </a:cubicBezTo>
                    <a:cubicBezTo>
                      <a:pt x="496" y="42"/>
                      <a:pt x="372" y="104"/>
                      <a:pt x="217" y="135"/>
                    </a:cubicBezTo>
                    <a:cubicBezTo>
                      <a:pt x="93" y="197"/>
                      <a:pt x="0" y="352"/>
                      <a:pt x="31" y="507"/>
                    </a:cubicBezTo>
                    <a:cubicBezTo>
                      <a:pt x="93" y="600"/>
                      <a:pt x="186" y="662"/>
                      <a:pt x="310" y="693"/>
                    </a:cubicBezTo>
                    <a:lnTo>
                      <a:pt x="310" y="662"/>
                    </a:lnTo>
                    <a:lnTo>
                      <a:pt x="403" y="662"/>
                    </a:lnTo>
                    <a:cubicBezTo>
                      <a:pt x="527" y="631"/>
                      <a:pt x="682" y="569"/>
                      <a:pt x="807" y="538"/>
                    </a:cubicBezTo>
                    <a:cubicBezTo>
                      <a:pt x="1120" y="453"/>
                      <a:pt x="1014" y="0"/>
                      <a:pt x="7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43;p58">
                <a:extLst>
                  <a:ext uri="{FF2B5EF4-FFF2-40B4-BE49-F238E27FC236}">
                    <a16:creationId xmlns:a16="http://schemas.microsoft.com/office/drawing/2014/main" id="{BD263722-129C-DB2E-B3A3-2E0E873F0862}"/>
                  </a:ext>
                </a:extLst>
              </p:cNvPr>
              <p:cNvSpPr/>
              <p:nvPr/>
            </p:nvSpPr>
            <p:spPr>
              <a:xfrm>
                <a:off x="7241063" y="2251800"/>
                <a:ext cx="29775" cy="17225"/>
              </a:xfrm>
              <a:custGeom>
                <a:avLst/>
                <a:gdLst/>
                <a:ahLst/>
                <a:cxnLst/>
                <a:rect l="l" t="t" r="r" b="b"/>
                <a:pathLst>
                  <a:path w="1191" h="689" extrusionOk="0">
                    <a:moveTo>
                      <a:pt x="417" y="1"/>
                    </a:moveTo>
                    <a:cubicBezTo>
                      <a:pt x="92" y="1"/>
                      <a:pt x="1" y="475"/>
                      <a:pt x="353" y="533"/>
                    </a:cubicBezTo>
                    <a:lnTo>
                      <a:pt x="353" y="564"/>
                    </a:lnTo>
                    <a:cubicBezTo>
                      <a:pt x="477" y="595"/>
                      <a:pt x="632" y="626"/>
                      <a:pt x="756" y="688"/>
                    </a:cubicBezTo>
                    <a:lnTo>
                      <a:pt x="818" y="688"/>
                    </a:lnTo>
                    <a:cubicBezTo>
                      <a:pt x="1128" y="657"/>
                      <a:pt x="1190" y="223"/>
                      <a:pt x="911" y="130"/>
                    </a:cubicBezTo>
                    <a:cubicBezTo>
                      <a:pt x="756" y="99"/>
                      <a:pt x="601" y="68"/>
                      <a:pt x="477" y="6"/>
                    </a:cubicBezTo>
                    <a:cubicBezTo>
                      <a:pt x="456" y="3"/>
                      <a:pt x="436" y="1"/>
                      <a:pt x="4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44;p58">
                <a:extLst>
                  <a:ext uri="{FF2B5EF4-FFF2-40B4-BE49-F238E27FC236}">
                    <a16:creationId xmlns:a16="http://schemas.microsoft.com/office/drawing/2014/main" id="{062054A9-A21C-34AB-1031-8BDB6276974B}"/>
                  </a:ext>
                </a:extLst>
              </p:cNvPr>
              <p:cNvSpPr/>
              <p:nvPr/>
            </p:nvSpPr>
            <p:spPr>
              <a:xfrm>
                <a:off x="7079263" y="2295950"/>
                <a:ext cx="22500" cy="21925"/>
              </a:xfrm>
              <a:custGeom>
                <a:avLst/>
                <a:gdLst/>
                <a:ahLst/>
                <a:cxnLst/>
                <a:rect l="l" t="t" r="r" b="b"/>
                <a:pathLst>
                  <a:path w="900" h="877" extrusionOk="0">
                    <a:moveTo>
                      <a:pt x="590" y="0"/>
                    </a:moveTo>
                    <a:cubicBezTo>
                      <a:pt x="520" y="0"/>
                      <a:pt x="450" y="24"/>
                      <a:pt x="404" y="70"/>
                    </a:cubicBezTo>
                    <a:cubicBezTo>
                      <a:pt x="310" y="194"/>
                      <a:pt x="186" y="287"/>
                      <a:pt x="93" y="411"/>
                    </a:cubicBezTo>
                    <a:cubicBezTo>
                      <a:pt x="0" y="535"/>
                      <a:pt x="0" y="690"/>
                      <a:pt x="124" y="784"/>
                    </a:cubicBezTo>
                    <a:cubicBezTo>
                      <a:pt x="155" y="846"/>
                      <a:pt x="217" y="846"/>
                      <a:pt x="310" y="877"/>
                    </a:cubicBezTo>
                    <a:cubicBezTo>
                      <a:pt x="372" y="877"/>
                      <a:pt x="435" y="815"/>
                      <a:pt x="497" y="784"/>
                    </a:cubicBezTo>
                    <a:cubicBezTo>
                      <a:pt x="590" y="659"/>
                      <a:pt x="683" y="566"/>
                      <a:pt x="776" y="473"/>
                    </a:cubicBezTo>
                    <a:cubicBezTo>
                      <a:pt x="900" y="349"/>
                      <a:pt x="900" y="194"/>
                      <a:pt x="776" y="70"/>
                    </a:cubicBezTo>
                    <a:cubicBezTo>
                      <a:pt x="729" y="24"/>
                      <a:pt x="659" y="0"/>
                      <a:pt x="5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45;p58">
                <a:extLst>
                  <a:ext uri="{FF2B5EF4-FFF2-40B4-BE49-F238E27FC236}">
                    <a16:creationId xmlns:a16="http://schemas.microsoft.com/office/drawing/2014/main" id="{E897E74F-345D-5EBB-1886-570CB8703347}"/>
                  </a:ext>
                </a:extLst>
              </p:cNvPr>
              <p:cNvSpPr/>
              <p:nvPr/>
            </p:nvSpPr>
            <p:spPr>
              <a:xfrm>
                <a:off x="7054438" y="2330750"/>
                <a:ext cx="21850" cy="23575"/>
              </a:xfrm>
              <a:custGeom>
                <a:avLst/>
                <a:gdLst/>
                <a:ahLst/>
                <a:cxnLst/>
                <a:rect l="l" t="t" r="r" b="b"/>
                <a:pathLst>
                  <a:path w="874" h="943" extrusionOk="0">
                    <a:moveTo>
                      <a:pt x="504" y="1"/>
                    </a:moveTo>
                    <a:cubicBezTo>
                      <a:pt x="421" y="1"/>
                      <a:pt x="337" y="40"/>
                      <a:pt x="280" y="136"/>
                    </a:cubicBezTo>
                    <a:cubicBezTo>
                      <a:pt x="218" y="260"/>
                      <a:pt x="125" y="384"/>
                      <a:pt x="63" y="508"/>
                    </a:cubicBezTo>
                    <a:cubicBezTo>
                      <a:pt x="1" y="663"/>
                      <a:pt x="63" y="818"/>
                      <a:pt x="187" y="880"/>
                    </a:cubicBezTo>
                    <a:lnTo>
                      <a:pt x="187" y="911"/>
                    </a:lnTo>
                    <a:cubicBezTo>
                      <a:pt x="218" y="911"/>
                      <a:pt x="280" y="942"/>
                      <a:pt x="311" y="942"/>
                    </a:cubicBezTo>
                    <a:cubicBezTo>
                      <a:pt x="404" y="911"/>
                      <a:pt x="497" y="880"/>
                      <a:pt x="559" y="787"/>
                    </a:cubicBezTo>
                    <a:cubicBezTo>
                      <a:pt x="621" y="663"/>
                      <a:pt x="683" y="539"/>
                      <a:pt x="745" y="415"/>
                    </a:cubicBezTo>
                    <a:cubicBezTo>
                      <a:pt x="874" y="201"/>
                      <a:pt x="691" y="1"/>
                      <a:pt x="5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46;p58">
                <a:extLst>
                  <a:ext uri="{FF2B5EF4-FFF2-40B4-BE49-F238E27FC236}">
                    <a16:creationId xmlns:a16="http://schemas.microsoft.com/office/drawing/2014/main" id="{87056B7E-606D-4B6D-3F65-12B71E53FF2E}"/>
                  </a:ext>
                </a:extLst>
              </p:cNvPr>
              <p:cNvSpPr/>
              <p:nvPr/>
            </p:nvSpPr>
            <p:spPr>
              <a:xfrm>
                <a:off x="7244438" y="2575125"/>
                <a:ext cx="25625" cy="16500"/>
              </a:xfrm>
              <a:custGeom>
                <a:avLst/>
                <a:gdLst/>
                <a:ahLst/>
                <a:cxnLst/>
                <a:rect l="l" t="t" r="r" b="b"/>
                <a:pathLst>
                  <a:path w="1025" h="660" extrusionOk="0">
                    <a:moveTo>
                      <a:pt x="729" y="0"/>
                    </a:moveTo>
                    <a:cubicBezTo>
                      <a:pt x="703" y="0"/>
                      <a:pt x="678" y="3"/>
                      <a:pt x="652" y="8"/>
                    </a:cubicBezTo>
                    <a:lnTo>
                      <a:pt x="621" y="8"/>
                    </a:lnTo>
                    <a:cubicBezTo>
                      <a:pt x="497" y="70"/>
                      <a:pt x="373" y="101"/>
                      <a:pt x="249" y="132"/>
                    </a:cubicBezTo>
                    <a:cubicBezTo>
                      <a:pt x="93" y="163"/>
                      <a:pt x="0" y="318"/>
                      <a:pt x="62" y="442"/>
                    </a:cubicBezTo>
                    <a:cubicBezTo>
                      <a:pt x="62" y="566"/>
                      <a:pt x="186" y="659"/>
                      <a:pt x="311" y="659"/>
                    </a:cubicBezTo>
                    <a:lnTo>
                      <a:pt x="373" y="659"/>
                    </a:lnTo>
                    <a:cubicBezTo>
                      <a:pt x="528" y="628"/>
                      <a:pt x="683" y="597"/>
                      <a:pt x="807" y="535"/>
                    </a:cubicBezTo>
                    <a:cubicBezTo>
                      <a:pt x="962" y="504"/>
                      <a:pt x="1024" y="349"/>
                      <a:pt x="993" y="194"/>
                    </a:cubicBezTo>
                    <a:cubicBezTo>
                      <a:pt x="967" y="65"/>
                      <a:pt x="855" y="0"/>
                      <a:pt x="7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47;p58">
                <a:extLst>
                  <a:ext uri="{FF2B5EF4-FFF2-40B4-BE49-F238E27FC236}">
                    <a16:creationId xmlns:a16="http://schemas.microsoft.com/office/drawing/2014/main" id="{6CA82A5A-AF49-7C85-F1AD-81F5C7616CCA}"/>
                  </a:ext>
                </a:extLst>
              </p:cNvPr>
              <p:cNvSpPr/>
              <p:nvPr/>
            </p:nvSpPr>
            <p:spPr>
              <a:xfrm>
                <a:off x="7283988" y="2556900"/>
                <a:ext cx="25600" cy="19200"/>
              </a:xfrm>
              <a:custGeom>
                <a:avLst/>
                <a:gdLst/>
                <a:ahLst/>
                <a:cxnLst/>
                <a:rect l="l" t="t" r="r" b="b"/>
                <a:pathLst>
                  <a:path w="1024" h="768" extrusionOk="0">
                    <a:moveTo>
                      <a:pt x="723" y="0"/>
                    </a:moveTo>
                    <a:cubicBezTo>
                      <a:pt x="666" y="0"/>
                      <a:pt x="608" y="18"/>
                      <a:pt x="559" y="55"/>
                    </a:cubicBezTo>
                    <a:cubicBezTo>
                      <a:pt x="466" y="117"/>
                      <a:pt x="342" y="179"/>
                      <a:pt x="218" y="241"/>
                    </a:cubicBezTo>
                    <a:cubicBezTo>
                      <a:pt x="62" y="334"/>
                      <a:pt x="0" y="489"/>
                      <a:pt x="93" y="644"/>
                    </a:cubicBezTo>
                    <a:cubicBezTo>
                      <a:pt x="155" y="737"/>
                      <a:pt x="249" y="768"/>
                      <a:pt x="342" y="768"/>
                    </a:cubicBezTo>
                    <a:cubicBezTo>
                      <a:pt x="373" y="768"/>
                      <a:pt x="435" y="768"/>
                      <a:pt x="466" y="737"/>
                    </a:cubicBezTo>
                    <a:cubicBezTo>
                      <a:pt x="590" y="675"/>
                      <a:pt x="745" y="582"/>
                      <a:pt x="869" y="520"/>
                    </a:cubicBezTo>
                    <a:cubicBezTo>
                      <a:pt x="993" y="427"/>
                      <a:pt x="1024" y="241"/>
                      <a:pt x="931" y="117"/>
                    </a:cubicBezTo>
                    <a:cubicBezTo>
                      <a:pt x="893" y="41"/>
                      <a:pt x="810" y="0"/>
                      <a:pt x="7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48;p58">
                <a:extLst>
                  <a:ext uri="{FF2B5EF4-FFF2-40B4-BE49-F238E27FC236}">
                    <a16:creationId xmlns:a16="http://schemas.microsoft.com/office/drawing/2014/main" id="{94D0FA53-171E-8F55-19AE-9096A5DFD026}"/>
                  </a:ext>
                </a:extLst>
              </p:cNvPr>
              <p:cNvSpPr/>
              <p:nvPr/>
            </p:nvSpPr>
            <p:spPr>
              <a:xfrm>
                <a:off x="7320438" y="2528300"/>
                <a:ext cx="24950" cy="22225"/>
              </a:xfrm>
              <a:custGeom>
                <a:avLst/>
                <a:gdLst/>
                <a:ahLst/>
                <a:cxnLst/>
                <a:rect l="l" t="t" r="r" b="b"/>
                <a:pathLst>
                  <a:path w="998" h="889" extrusionOk="0">
                    <a:moveTo>
                      <a:pt x="603" y="0"/>
                    </a:moveTo>
                    <a:cubicBezTo>
                      <a:pt x="537" y="0"/>
                      <a:pt x="468" y="25"/>
                      <a:pt x="404" y="82"/>
                    </a:cubicBezTo>
                    <a:lnTo>
                      <a:pt x="404" y="113"/>
                    </a:lnTo>
                    <a:cubicBezTo>
                      <a:pt x="310" y="206"/>
                      <a:pt x="186" y="330"/>
                      <a:pt x="93" y="423"/>
                    </a:cubicBezTo>
                    <a:cubicBezTo>
                      <a:pt x="0" y="516"/>
                      <a:pt x="0" y="702"/>
                      <a:pt x="93" y="795"/>
                    </a:cubicBezTo>
                    <a:cubicBezTo>
                      <a:pt x="155" y="857"/>
                      <a:pt x="225" y="888"/>
                      <a:pt x="295" y="888"/>
                    </a:cubicBezTo>
                    <a:cubicBezTo>
                      <a:pt x="365" y="888"/>
                      <a:pt x="435" y="857"/>
                      <a:pt x="497" y="795"/>
                    </a:cubicBezTo>
                    <a:cubicBezTo>
                      <a:pt x="590" y="702"/>
                      <a:pt x="683" y="578"/>
                      <a:pt x="807" y="485"/>
                    </a:cubicBezTo>
                    <a:cubicBezTo>
                      <a:pt x="998" y="270"/>
                      <a:pt x="821" y="0"/>
                      <a:pt x="6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49;p58">
                <a:extLst>
                  <a:ext uri="{FF2B5EF4-FFF2-40B4-BE49-F238E27FC236}">
                    <a16:creationId xmlns:a16="http://schemas.microsoft.com/office/drawing/2014/main" id="{A504F016-8D7F-7D93-F171-21CC5FC17A70}"/>
                  </a:ext>
                </a:extLst>
              </p:cNvPr>
              <p:cNvSpPr/>
              <p:nvPr/>
            </p:nvSpPr>
            <p:spPr>
              <a:xfrm>
                <a:off x="7365413" y="2452000"/>
                <a:ext cx="17850" cy="24075"/>
              </a:xfrm>
              <a:custGeom>
                <a:avLst/>
                <a:gdLst/>
                <a:ahLst/>
                <a:cxnLst/>
                <a:rect l="l" t="t" r="r" b="b"/>
                <a:pathLst>
                  <a:path w="714" h="963" extrusionOk="0">
                    <a:moveTo>
                      <a:pt x="497" y="1"/>
                    </a:moveTo>
                    <a:lnTo>
                      <a:pt x="497" y="32"/>
                    </a:lnTo>
                    <a:cubicBezTo>
                      <a:pt x="477" y="28"/>
                      <a:pt x="457" y="26"/>
                      <a:pt x="437" y="26"/>
                    </a:cubicBezTo>
                    <a:cubicBezTo>
                      <a:pt x="304" y="26"/>
                      <a:pt x="183" y="114"/>
                      <a:pt x="155" y="249"/>
                    </a:cubicBezTo>
                    <a:cubicBezTo>
                      <a:pt x="124" y="373"/>
                      <a:pt x="93" y="528"/>
                      <a:pt x="62" y="621"/>
                    </a:cubicBezTo>
                    <a:cubicBezTo>
                      <a:pt x="0" y="776"/>
                      <a:pt x="93" y="931"/>
                      <a:pt x="249" y="962"/>
                    </a:cubicBezTo>
                    <a:lnTo>
                      <a:pt x="311" y="962"/>
                    </a:lnTo>
                    <a:cubicBezTo>
                      <a:pt x="435" y="962"/>
                      <a:pt x="528" y="900"/>
                      <a:pt x="559" y="776"/>
                    </a:cubicBezTo>
                    <a:cubicBezTo>
                      <a:pt x="621" y="621"/>
                      <a:pt x="652" y="497"/>
                      <a:pt x="683" y="342"/>
                    </a:cubicBezTo>
                    <a:cubicBezTo>
                      <a:pt x="714" y="187"/>
                      <a:pt x="621" y="32"/>
                      <a:pt x="4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50;p58">
                <a:extLst>
                  <a:ext uri="{FF2B5EF4-FFF2-40B4-BE49-F238E27FC236}">
                    <a16:creationId xmlns:a16="http://schemas.microsoft.com/office/drawing/2014/main" id="{A7EC6FC6-BE82-0FCC-2467-1403F7EABA9B}"/>
                  </a:ext>
                </a:extLst>
              </p:cNvPr>
              <p:cNvSpPr/>
              <p:nvPr/>
            </p:nvSpPr>
            <p:spPr>
              <a:xfrm>
                <a:off x="7201013" y="2582300"/>
                <a:ext cx="25600" cy="13975"/>
              </a:xfrm>
              <a:custGeom>
                <a:avLst/>
                <a:gdLst/>
                <a:ahLst/>
                <a:cxnLst/>
                <a:rect l="l" t="t" r="r" b="b"/>
                <a:pathLst>
                  <a:path w="1024" h="559" extrusionOk="0">
                    <a:moveTo>
                      <a:pt x="310" y="0"/>
                    </a:moveTo>
                    <a:cubicBezTo>
                      <a:pt x="0" y="62"/>
                      <a:pt x="0" y="527"/>
                      <a:pt x="310" y="558"/>
                    </a:cubicBezTo>
                    <a:lnTo>
                      <a:pt x="776" y="558"/>
                    </a:lnTo>
                    <a:cubicBezTo>
                      <a:pt x="900" y="558"/>
                      <a:pt x="1024" y="434"/>
                      <a:pt x="1024" y="279"/>
                    </a:cubicBezTo>
                    <a:cubicBezTo>
                      <a:pt x="1024" y="124"/>
                      <a:pt x="900" y="0"/>
                      <a:pt x="7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51;p58">
                <a:extLst>
                  <a:ext uri="{FF2B5EF4-FFF2-40B4-BE49-F238E27FC236}">
                    <a16:creationId xmlns:a16="http://schemas.microsoft.com/office/drawing/2014/main" id="{5A711CAD-5DB7-21A6-FC72-71E7688B39CF}"/>
                  </a:ext>
                </a:extLst>
              </p:cNvPr>
              <p:cNvSpPr/>
              <p:nvPr/>
            </p:nvSpPr>
            <p:spPr>
              <a:xfrm>
                <a:off x="7345838" y="2326275"/>
                <a:ext cx="22700" cy="23400"/>
              </a:xfrm>
              <a:custGeom>
                <a:avLst/>
                <a:gdLst/>
                <a:ahLst/>
                <a:cxnLst/>
                <a:rect l="l" t="t" r="r" b="b"/>
                <a:pathLst>
                  <a:path w="908" h="936" extrusionOk="0">
                    <a:moveTo>
                      <a:pt x="385" y="0"/>
                    </a:moveTo>
                    <a:cubicBezTo>
                      <a:pt x="194" y="0"/>
                      <a:pt x="0" y="220"/>
                      <a:pt x="132" y="439"/>
                    </a:cubicBezTo>
                    <a:cubicBezTo>
                      <a:pt x="194" y="532"/>
                      <a:pt x="256" y="656"/>
                      <a:pt x="318" y="780"/>
                    </a:cubicBezTo>
                    <a:lnTo>
                      <a:pt x="349" y="811"/>
                    </a:lnTo>
                    <a:cubicBezTo>
                      <a:pt x="380" y="904"/>
                      <a:pt x="473" y="935"/>
                      <a:pt x="566" y="935"/>
                    </a:cubicBezTo>
                    <a:cubicBezTo>
                      <a:pt x="628" y="935"/>
                      <a:pt x="659" y="935"/>
                      <a:pt x="690" y="904"/>
                    </a:cubicBezTo>
                    <a:cubicBezTo>
                      <a:pt x="845" y="842"/>
                      <a:pt x="907" y="656"/>
                      <a:pt x="814" y="532"/>
                    </a:cubicBezTo>
                    <a:cubicBezTo>
                      <a:pt x="752" y="408"/>
                      <a:pt x="659" y="253"/>
                      <a:pt x="597" y="129"/>
                    </a:cubicBezTo>
                    <a:cubicBezTo>
                      <a:pt x="543" y="38"/>
                      <a:pt x="464" y="0"/>
                      <a:pt x="3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52;p58">
                <a:extLst>
                  <a:ext uri="{FF2B5EF4-FFF2-40B4-BE49-F238E27FC236}">
                    <a16:creationId xmlns:a16="http://schemas.microsoft.com/office/drawing/2014/main" id="{0C1FBB4E-DA1F-02BC-2691-094DEF450F9F}"/>
                  </a:ext>
                </a:extLst>
              </p:cNvPr>
              <p:cNvSpPr/>
              <p:nvPr/>
            </p:nvSpPr>
            <p:spPr>
              <a:xfrm>
                <a:off x="7156213" y="2576400"/>
                <a:ext cx="29850" cy="16025"/>
              </a:xfrm>
              <a:custGeom>
                <a:avLst/>
                <a:gdLst/>
                <a:ahLst/>
                <a:cxnLst/>
                <a:rect l="l" t="t" r="r" b="b"/>
                <a:pathLst>
                  <a:path w="1194" h="641" extrusionOk="0">
                    <a:moveTo>
                      <a:pt x="358" y="0"/>
                    </a:moveTo>
                    <a:cubicBezTo>
                      <a:pt x="91" y="0"/>
                      <a:pt x="1" y="432"/>
                      <a:pt x="334" y="515"/>
                    </a:cubicBezTo>
                    <a:cubicBezTo>
                      <a:pt x="458" y="577"/>
                      <a:pt x="614" y="608"/>
                      <a:pt x="769" y="639"/>
                    </a:cubicBezTo>
                    <a:lnTo>
                      <a:pt x="831" y="639"/>
                    </a:lnTo>
                    <a:cubicBezTo>
                      <a:pt x="840" y="640"/>
                      <a:pt x="850" y="641"/>
                      <a:pt x="859" y="641"/>
                    </a:cubicBezTo>
                    <a:cubicBezTo>
                      <a:pt x="1173" y="641"/>
                      <a:pt x="1193" y="142"/>
                      <a:pt x="862" y="112"/>
                    </a:cubicBezTo>
                    <a:cubicBezTo>
                      <a:pt x="738" y="81"/>
                      <a:pt x="583" y="50"/>
                      <a:pt x="458" y="19"/>
                    </a:cubicBezTo>
                    <a:cubicBezTo>
                      <a:pt x="423" y="6"/>
                      <a:pt x="389" y="0"/>
                      <a:pt x="3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53;p58">
                <a:extLst>
                  <a:ext uri="{FF2B5EF4-FFF2-40B4-BE49-F238E27FC236}">
                    <a16:creationId xmlns:a16="http://schemas.microsoft.com/office/drawing/2014/main" id="{895045A6-7C11-1019-C3F7-A748B268D93A}"/>
                  </a:ext>
                </a:extLst>
              </p:cNvPr>
              <p:cNvSpPr/>
              <p:nvPr/>
            </p:nvSpPr>
            <p:spPr>
              <a:xfrm>
                <a:off x="7083913" y="2531875"/>
                <a:ext cx="23275" cy="20975"/>
              </a:xfrm>
              <a:custGeom>
                <a:avLst/>
                <a:gdLst/>
                <a:ahLst/>
                <a:cxnLst/>
                <a:rect l="l" t="t" r="r" b="b"/>
                <a:pathLst>
                  <a:path w="931" h="839" extrusionOk="0">
                    <a:moveTo>
                      <a:pt x="311" y="1"/>
                    </a:moveTo>
                    <a:cubicBezTo>
                      <a:pt x="241" y="1"/>
                      <a:pt x="171" y="32"/>
                      <a:pt x="124" y="94"/>
                    </a:cubicBezTo>
                    <a:cubicBezTo>
                      <a:pt x="0" y="187"/>
                      <a:pt x="0" y="373"/>
                      <a:pt x="124" y="466"/>
                    </a:cubicBezTo>
                    <a:cubicBezTo>
                      <a:pt x="218" y="590"/>
                      <a:pt x="311" y="683"/>
                      <a:pt x="435" y="776"/>
                    </a:cubicBezTo>
                    <a:cubicBezTo>
                      <a:pt x="497" y="838"/>
                      <a:pt x="559" y="838"/>
                      <a:pt x="621" y="838"/>
                    </a:cubicBezTo>
                    <a:cubicBezTo>
                      <a:pt x="683" y="838"/>
                      <a:pt x="776" y="807"/>
                      <a:pt x="807" y="776"/>
                    </a:cubicBezTo>
                    <a:cubicBezTo>
                      <a:pt x="931" y="652"/>
                      <a:pt x="931" y="466"/>
                      <a:pt x="807" y="373"/>
                    </a:cubicBezTo>
                    <a:cubicBezTo>
                      <a:pt x="714" y="280"/>
                      <a:pt x="621" y="187"/>
                      <a:pt x="528" y="94"/>
                    </a:cubicBezTo>
                    <a:lnTo>
                      <a:pt x="497" y="94"/>
                    </a:lnTo>
                    <a:cubicBezTo>
                      <a:pt x="450" y="32"/>
                      <a:pt x="380" y="1"/>
                      <a:pt x="3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554;p58">
                <a:extLst>
                  <a:ext uri="{FF2B5EF4-FFF2-40B4-BE49-F238E27FC236}">
                    <a16:creationId xmlns:a16="http://schemas.microsoft.com/office/drawing/2014/main" id="{D65CB0A6-2F82-FE72-2D25-637F867A4ECB}"/>
                  </a:ext>
                </a:extLst>
              </p:cNvPr>
              <p:cNvSpPr/>
              <p:nvPr/>
            </p:nvSpPr>
            <p:spPr>
              <a:xfrm>
                <a:off x="7117263" y="2558675"/>
                <a:ext cx="27150" cy="19775"/>
              </a:xfrm>
              <a:custGeom>
                <a:avLst/>
                <a:gdLst/>
                <a:ahLst/>
                <a:cxnLst/>
                <a:rect l="l" t="t" r="r" b="b"/>
                <a:pathLst>
                  <a:path w="1086" h="791" extrusionOk="0">
                    <a:moveTo>
                      <a:pt x="344" y="1"/>
                    </a:moveTo>
                    <a:cubicBezTo>
                      <a:pt x="245" y="1"/>
                      <a:pt x="155" y="56"/>
                      <a:pt x="93" y="139"/>
                    </a:cubicBezTo>
                    <a:cubicBezTo>
                      <a:pt x="0" y="263"/>
                      <a:pt x="62" y="449"/>
                      <a:pt x="186" y="542"/>
                    </a:cubicBezTo>
                    <a:cubicBezTo>
                      <a:pt x="310" y="604"/>
                      <a:pt x="434" y="697"/>
                      <a:pt x="590" y="759"/>
                    </a:cubicBezTo>
                    <a:cubicBezTo>
                      <a:pt x="621" y="759"/>
                      <a:pt x="652" y="790"/>
                      <a:pt x="714" y="790"/>
                    </a:cubicBezTo>
                    <a:cubicBezTo>
                      <a:pt x="993" y="790"/>
                      <a:pt x="1086" y="387"/>
                      <a:pt x="838" y="263"/>
                    </a:cubicBezTo>
                    <a:cubicBezTo>
                      <a:pt x="714" y="201"/>
                      <a:pt x="590" y="108"/>
                      <a:pt x="497" y="46"/>
                    </a:cubicBezTo>
                    <a:cubicBezTo>
                      <a:pt x="445" y="15"/>
                      <a:pt x="393" y="1"/>
                      <a:pt x="3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555;p58">
                <a:extLst>
                  <a:ext uri="{FF2B5EF4-FFF2-40B4-BE49-F238E27FC236}">
                    <a16:creationId xmlns:a16="http://schemas.microsoft.com/office/drawing/2014/main" id="{274D3EF6-353A-65E0-FE70-14E008F1FCC6}"/>
                  </a:ext>
                </a:extLst>
              </p:cNvPr>
              <p:cNvSpPr/>
              <p:nvPr/>
            </p:nvSpPr>
            <p:spPr>
              <a:xfrm>
                <a:off x="7346788" y="2493350"/>
                <a:ext cx="20975" cy="23825"/>
              </a:xfrm>
              <a:custGeom>
                <a:avLst/>
                <a:gdLst/>
                <a:ahLst/>
                <a:cxnLst/>
                <a:rect l="l" t="t" r="r" b="b"/>
                <a:pathLst>
                  <a:path w="839" h="953" extrusionOk="0">
                    <a:moveTo>
                      <a:pt x="504" y="1"/>
                    </a:moveTo>
                    <a:cubicBezTo>
                      <a:pt x="406" y="1"/>
                      <a:pt x="319" y="49"/>
                      <a:pt x="280" y="146"/>
                    </a:cubicBezTo>
                    <a:cubicBezTo>
                      <a:pt x="218" y="270"/>
                      <a:pt x="156" y="394"/>
                      <a:pt x="63" y="518"/>
                    </a:cubicBezTo>
                    <a:cubicBezTo>
                      <a:pt x="1" y="642"/>
                      <a:pt x="32" y="828"/>
                      <a:pt x="156" y="890"/>
                    </a:cubicBezTo>
                    <a:cubicBezTo>
                      <a:pt x="218" y="921"/>
                      <a:pt x="249" y="953"/>
                      <a:pt x="311" y="953"/>
                    </a:cubicBezTo>
                    <a:cubicBezTo>
                      <a:pt x="404" y="953"/>
                      <a:pt x="497" y="890"/>
                      <a:pt x="528" y="828"/>
                    </a:cubicBezTo>
                    <a:cubicBezTo>
                      <a:pt x="621" y="673"/>
                      <a:pt x="683" y="549"/>
                      <a:pt x="776" y="425"/>
                    </a:cubicBezTo>
                    <a:cubicBezTo>
                      <a:pt x="838" y="301"/>
                      <a:pt x="807" y="115"/>
                      <a:pt x="652" y="53"/>
                    </a:cubicBezTo>
                    <a:lnTo>
                      <a:pt x="683" y="53"/>
                    </a:lnTo>
                    <a:cubicBezTo>
                      <a:pt x="625" y="18"/>
                      <a:pt x="563" y="1"/>
                      <a:pt x="5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556;p58">
                <a:extLst>
                  <a:ext uri="{FF2B5EF4-FFF2-40B4-BE49-F238E27FC236}">
                    <a16:creationId xmlns:a16="http://schemas.microsoft.com/office/drawing/2014/main" id="{C33D845B-F9A7-B4B2-D15B-C2EB7503AD8F}"/>
                  </a:ext>
                </a:extLst>
              </p:cNvPr>
              <p:cNvSpPr/>
              <p:nvPr/>
            </p:nvSpPr>
            <p:spPr>
              <a:xfrm>
                <a:off x="7372388" y="2409350"/>
                <a:ext cx="13975" cy="24850"/>
              </a:xfrm>
              <a:custGeom>
                <a:avLst/>
                <a:gdLst/>
                <a:ahLst/>
                <a:cxnLst/>
                <a:rect l="l" t="t" r="r" b="b"/>
                <a:pathLst>
                  <a:path w="559" h="994" extrusionOk="0">
                    <a:moveTo>
                      <a:pt x="280" y="1"/>
                    </a:moveTo>
                    <a:cubicBezTo>
                      <a:pt x="125" y="1"/>
                      <a:pt x="1" y="125"/>
                      <a:pt x="32" y="280"/>
                    </a:cubicBezTo>
                    <a:lnTo>
                      <a:pt x="32" y="497"/>
                    </a:lnTo>
                    <a:lnTo>
                      <a:pt x="32" y="714"/>
                    </a:lnTo>
                    <a:cubicBezTo>
                      <a:pt x="1" y="869"/>
                      <a:pt x="125" y="993"/>
                      <a:pt x="280" y="993"/>
                    </a:cubicBezTo>
                    <a:cubicBezTo>
                      <a:pt x="435" y="993"/>
                      <a:pt x="559" y="869"/>
                      <a:pt x="559" y="714"/>
                    </a:cubicBezTo>
                    <a:lnTo>
                      <a:pt x="559" y="497"/>
                    </a:lnTo>
                    <a:lnTo>
                      <a:pt x="559" y="280"/>
                    </a:lnTo>
                    <a:cubicBezTo>
                      <a:pt x="559" y="125"/>
                      <a:pt x="435" y="1"/>
                      <a:pt x="2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557;p58">
                <a:extLst>
                  <a:ext uri="{FF2B5EF4-FFF2-40B4-BE49-F238E27FC236}">
                    <a16:creationId xmlns:a16="http://schemas.microsoft.com/office/drawing/2014/main" id="{D031B435-A923-94F4-2ECD-F8818E4808DE}"/>
                  </a:ext>
                </a:extLst>
              </p:cNvPr>
              <p:cNvSpPr/>
              <p:nvPr/>
            </p:nvSpPr>
            <p:spPr>
              <a:xfrm>
                <a:off x="7204113" y="2412900"/>
                <a:ext cx="140375" cy="111575"/>
              </a:xfrm>
              <a:custGeom>
                <a:avLst/>
                <a:gdLst/>
                <a:ahLst/>
                <a:cxnLst/>
                <a:rect l="l" t="t" r="r" b="b"/>
                <a:pathLst>
                  <a:path w="5615" h="4463" extrusionOk="0">
                    <a:moveTo>
                      <a:pt x="1582" y="2030"/>
                    </a:moveTo>
                    <a:lnTo>
                      <a:pt x="1582" y="2185"/>
                    </a:lnTo>
                    <a:cubicBezTo>
                      <a:pt x="1582" y="2340"/>
                      <a:pt x="1706" y="2464"/>
                      <a:pt x="1862" y="2464"/>
                    </a:cubicBezTo>
                    <a:lnTo>
                      <a:pt x="4901" y="2464"/>
                    </a:lnTo>
                    <a:lnTo>
                      <a:pt x="4250" y="3581"/>
                    </a:lnTo>
                    <a:lnTo>
                      <a:pt x="1831" y="3581"/>
                    </a:lnTo>
                    <a:cubicBezTo>
                      <a:pt x="1706" y="3581"/>
                      <a:pt x="1582" y="3705"/>
                      <a:pt x="1582" y="3829"/>
                    </a:cubicBezTo>
                    <a:lnTo>
                      <a:pt x="1582" y="3922"/>
                    </a:lnTo>
                    <a:lnTo>
                      <a:pt x="621" y="2992"/>
                    </a:lnTo>
                    <a:lnTo>
                      <a:pt x="1582" y="2030"/>
                    </a:lnTo>
                    <a:close/>
                    <a:moveTo>
                      <a:pt x="2852" y="0"/>
                    </a:moveTo>
                    <a:cubicBezTo>
                      <a:pt x="2802" y="0"/>
                      <a:pt x="2751" y="14"/>
                      <a:pt x="2699" y="45"/>
                    </a:cubicBezTo>
                    <a:lnTo>
                      <a:pt x="2327" y="262"/>
                    </a:lnTo>
                    <a:cubicBezTo>
                      <a:pt x="2265" y="293"/>
                      <a:pt x="2203" y="355"/>
                      <a:pt x="2203" y="417"/>
                    </a:cubicBezTo>
                    <a:cubicBezTo>
                      <a:pt x="2172" y="479"/>
                      <a:pt x="2172" y="572"/>
                      <a:pt x="2234" y="634"/>
                    </a:cubicBezTo>
                    <a:lnTo>
                      <a:pt x="2947" y="1906"/>
                    </a:lnTo>
                    <a:lnTo>
                      <a:pt x="2079" y="1906"/>
                    </a:lnTo>
                    <a:cubicBezTo>
                      <a:pt x="2048" y="1720"/>
                      <a:pt x="1924" y="1565"/>
                      <a:pt x="1737" y="1503"/>
                    </a:cubicBezTo>
                    <a:cubicBezTo>
                      <a:pt x="1678" y="1473"/>
                      <a:pt x="1612" y="1459"/>
                      <a:pt x="1544" y="1459"/>
                    </a:cubicBezTo>
                    <a:cubicBezTo>
                      <a:pt x="1402" y="1459"/>
                      <a:pt x="1253" y="1522"/>
                      <a:pt x="1148" y="1627"/>
                    </a:cubicBezTo>
                    <a:lnTo>
                      <a:pt x="218" y="2589"/>
                    </a:lnTo>
                    <a:cubicBezTo>
                      <a:pt x="0" y="2775"/>
                      <a:pt x="0" y="3147"/>
                      <a:pt x="218" y="3364"/>
                    </a:cubicBezTo>
                    <a:lnTo>
                      <a:pt x="1148" y="4295"/>
                    </a:lnTo>
                    <a:cubicBezTo>
                      <a:pt x="1253" y="4400"/>
                      <a:pt x="1402" y="4462"/>
                      <a:pt x="1544" y="4462"/>
                    </a:cubicBezTo>
                    <a:cubicBezTo>
                      <a:pt x="1612" y="4462"/>
                      <a:pt x="1678" y="4448"/>
                      <a:pt x="1737" y="4419"/>
                    </a:cubicBezTo>
                    <a:cubicBezTo>
                      <a:pt x="1893" y="4357"/>
                      <a:pt x="2017" y="4233"/>
                      <a:pt x="2048" y="4077"/>
                    </a:cubicBezTo>
                    <a:lnTo>
                      <a:pt x="4374" y="4077"/>
                    </a:lnTo>
                    <a:cubicBezTo>
                      <a:pt x="4498" y="4077"/>
                      <a:pt x="4591" y="4046"/>
                      <a:pt x="4622" y="3953"/>
                    </a:cubicBezTo>
                    <a:lnTo>
                      <a:pt x="5584" y="2278"/>
                    </a:lnTo>
                    <a:cubicBezTo>
                      <a:pt x="5615" y="2216"/>
                      <a:pt x="5615" y="2092"/>
                      <a:pt x="5584" y="2030"/>
                    </a:cubicBezTo>
                    <a:lnTo>
                      <a:pt x="4777" y="603"/>
                    </a:lnTo>
                    <a:cubicBezTo>
                      <a:pt x="4711" y="518"/>
                      <a:pt x="4627" y="482"/>
                      <a:pt x="4546" y="482"/>
                    </a:cubicBezTo>
                    <a:cubicBezTo>
                      <a:pt x="4363" y="482"/>
                      <a:pt x="4195" y="667"/>
                      <a:pt x="4281" y="882"/>
                    </a:cubicBezTo>
                    <a:lnTo>
                      <a:pt x="4901" y="1906"/>
                    </a:lnTo>
                    <a:lnTo>
                      <a:pt x="3599" y="1906"/>
                    </a:lnTo>
                    <a:lnTo>
                      <a:pt x="2854" y="603"/>
                    </a:lnTo>
                    <a:lnTo>
                      <a:pt x="2978" y="541"/>
                    </a:lnTo>
                    <a:cubicBezTo>
                      <a:pt x="3133" y="448"/>
                      <a:pt x="3164" y="262"/>
                      <a:pt x="3102" y="138"/>
                    </a:cubicBezTo>
                    <a:cubicBezTo>
                      <a:pt x="3040" y="55"/>
                      <a:pt x="2951" y="0"/>
                      <a:pt x="28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558;p58">
                <a:extLst>
                  <a:ext uri="{FF2B5EF4-FFF2-40B4-BE49-F238E27FC236}">
                    <a16:creationId xmlns:a16="http://schemas.microsoft.com/office/drawing/2014/main" id="{2CBA048C-68D0-DFF9-3875-AF11414C6253}"/>
                  </a:ext>
                </a:extLst>
              </p:cNvPr>
              <p:cNvSpPr/>
              <p:nvPr/>
            </p:nvSpPr>
            <p:spPr>
              <a:xfrm>
                <a:off x="7144388" y="2282950"/>
                <a:ext cx="144875" cy="112475"/>
              </a:xfrm>
              <a:custGeom>
                <a:avLst/>
                <a:gdLst/>
                <a:ahLst/>
                <a:cxnLst/>
                <a:rect l="l" t="t" r="r" b="b"/>
                <a:pathLst>
                  <a:path w="5795" h="4499" extrusionOk="0">
                    <a:moveTo>
                      <a:pt x="1769" y="838"/>
                    </a:moveTo>
                    <a:lnTo>
                      <a:pt x="2420" y="1924"/>
                    </a:lnTo>
                    <a:lnTo>
                      <a:pt x="1645" y="3227"/>
                    </a:lnTo>
                    <a:lnTo>
                      <a:pt x="683" y="2668"/>
                    </a:lnTo>
                    <a:lnTo>
                      <a:pt x="1769" y="838"/>
                    </a:lnTo>
                    <a:close/>
                    <a:moveTo>
                      <a:pt x="2234" y="528"/>
                    </a:moveTo>
                    <a:lnTo>
                      <a:pt x="3537" y="559"/>
                    </a:lnTo>
                    <a:lnTo>
                      <a:pt x="4716" y="2637"/>
                    </a:lnTo>
                    <a:cubicBezTo>
                      <a:pt x="4747" y="2699"/>
                      <a:pt x="4809" y="2730"/>
                      <a:pt x="4902" y="2761"/>
                    </a:cubicBezTo>
                    <a:cubicBezTo>
                      <a:pt x="4920" y="2771"/>
                      <a:pt x="4938" y="2774"/>
                      <a:pt x="4956" y="2774"/>
                    </a:cubicBezTo>
                    <a:cubicBezTo>
                      <a:pt x="5000" y="2774"/>
                      <a:pt x="5044" y="2752"/>
                      <a:pt x="5088" y="2730"/>
                    </a:cubicBezTo>
                    <a:lnTo>
                      <a:pt x="5181" y="2699"/>
                    </a:lnTo>
                    <a:lnTo>
                      <a:pt x="4840" y="3971"/>
                    </a:lnTo>
                    <a:lnTo>
                      <a:pt x="3537" y="3630"/>
                    </a:lnTo>
                    <a:lnTo>
                      <a:pt x="3661" y="3568"/>
                    </a:lnTo>
                    <a:cubicBezTo>
                      <a:pt x="3785" y="3475"/>
                      <a:pt x="3847" y="3289"/>
                      <a:pt x="3754" y="3165"/>
                    </a:cubicBezTo>
                    <a:lnTo>
                      <a:pt x="2234" y="528"/>
                    </a:lnTo>
                    <a:close/>
                    <a:moveTo>
                      <a:pt x="1769" y="1"/>
                    </a:moveTo>
                    <a:cubicBezTo>
                      <a:pt x="1676" y="1"/>
                      <a:pt x="1583" y="63"/>
                      <a:pt x="1521" y="156"/>
                    </a:cubicBezTo>
                    <a:lnTo>
                      <a:pt x="94" y="2637"/>
                    </a:lnTo>
                    <a:cubicBezTo>
                      <a:pt x="1" y="2792"/>
                      <a:pt x="32" y="2948"/>
                      <a:pt x="187" y="3041"/>
                    </a:cubicBezTo>
                    <a:lnTo>
                      <a:pt x="1614" y="3878"/>
                    </a:lnTo>
                    <a:cubicBezTo>
                      <a:pt x="1645" y="3878"/>
                      <a:pt x="1707" y="3909"/>
                      <a:pt x="1769" y="3909"/>
                    </a:cubicBezTo>
                    <a:lnTo>
                      <a:pt x="1831" y="3909"/>
                    </a:lnTo>
                    <a:cubicBezTo>
                      <a:pt x="1893" y="3878"/>
                      <a:pt x="1955" y="3816"/>
                      <a:pt x="1986" y="3785"/>
                    </a:cubicBezTo>
                    <a:lnTo>
                      <a:pt x="2731" y="2482"/>
                    </a:lnTo>
                    <a:lnTo>
                      <a:pt x="3165" y="3258"/>
                    </a:lnTo>
                    <a:cubicBezTo>
                      <a:pt x="2855" y="3537"/>
                      <a:pt x="2979" y="4033"/>
                      <a:pt x="3413" y="4157"/>
                    </a:cubicBezTo>
                    <a:lnTo>
                      <a:pt x="4685" y="4499"/>
                    </a:lnTo>
                    <a:lnTo>
                      <a:pt x="4840" y="4499"/>
                    </a:lnTo>
                    <a:cubicBezTo>
                      <a:pt x="5088" y="4499"/>
                      <a:pt x="5305" y="4343"/>
                      <a:pt x="5367" y="4126"/>
                    </a:cubicBezTo>
                    <a:lnTo>
                      <a:pt x="5708" y="2823"/>
                    </a:lnTo>
                    <a:cubicBezTo>
                      <a:pt x="5795" y="2479"/>
                      <a:pt x="5509" y="2134"/>
                      <a:pt x="5170" y="2134"/>
                    </a:cubicBezTo>
                    <a:cubicBezTo>
                      <a:pt x="5143" y="2134"/>
                      <a:pt x="5116" y="2136"/>
                      <a:pt x="5088" y="2141"/>
                    </a:cubicBezTo>
                    <a:lnTo>
                      <a:pt x="3909" y="156"/>
                    </a:lnTo>
                    <a:cubicBezTo>
                      <a:pt x="3878" y="63"/>
                      <a:pt x="3785" y="1"/>
                      <a:pt x="36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559;p58">
                <a:extLst>
                  <a:ext uri="{FF2B5EF4-FFF2-40B4-BE49-F238E27FC236}">
                    <a16:creationId xmlns:a16="http://schemas.microsoft.com/office/drawing/2014/main" id="{D2BD8EC2-D228-8419-0333-3459B80EAC06}"/>
                  </a:ext>
                </a:extLst>
              </p:cNvPr>
              <p:cNvSpPr/>
              <p:nvPr/>
            </p:nvSpPr>
            <p:spPr>
              <a:xfrm>
                <a:off x="7078488" y="2381925"/>
                <a:ext cx="110125" cy="132925"/>
              </a:xfrm>
              <a:custGeom>
                <a:avLst/>
                <a:gdLst/>
                <a:ahLst/>
                <a:cxnLst/>
                <a:rect l="l" t="t" r="r" b="b"/>
                <a:pathLst>
                  <a:path w="4405" h="5317" extrusionOk="0">
                    <a:moveTo>
                      <a:pt x="2916" y="508"/>
                    </a:moveTo>
                    <a:lnTo>
                      <a:pt x="3257" y="1811"/>
                    </a:lnTo>
                    <a:lnTo>
                      <a:pt x="3133" y="1749"/>
                    </a:lnTo>
                    <a:cubicBezTo>
                      <a:pt x="3092" y="1718"/>
                      <a:pt x="3044" y="1704"/>
                      <a:pt x="2995" y="1704"/>
                    </a:cubicBezTo>
                    <a:cubicBezTo>
                      <a:pt x="2899" y="1704"/>
                      <a:pt x="2802" y="1760"/>
                      <a:pt x="2761" y="1842"/>
                    </a:cubicBezTo>
                    <a:lnTo>
                      <a:pt x="1241" y="4510"/>
                    </a:lnTo>
                    <a:lnTo>
                      <a:pt x="590" y="3393"/>
                    </a:lnTo>
                    <a:lnTo>
                      <a:pt x="1799" y="1315"/>
                    </a:lnTo>
                    <a:cubicBezTo>
                      <a:pt x="1892" y="1160"/>
                      <a:pt x="1861" y="1005"/>
                      <a:pt x="1706" y="912"/>
                    </a:cubicBezTo>
                    <a:lnTo>
                      <a:pt x="1613" y="881"/>
                    </a:lnTo>
                    <a:lnTo>
                      <a:pt x="2916" y="508"/>
                    </a:lnTo>
                    <a:close/>
                    <a:moveTo>
                      <a:pt x="3878" y="3672"/>
                    </a:moveTo>
                    <a:lnTo>
                      <a:pt x="3878" y="4789"/>
                    </a:lnTo>
                    <a:lnTo>
                      <a:pt x="1706" y="4789"/>
                    </a:lnTo>
                    <a:lnTo>
                      <a:pt x="2358" y="3672"/>
                    </a:lnTo>
                    <a:close/>
                    <a:moveTo>
                      <a:pt x="2866" y="0"/>
                    </a:moveTo>
                    <a:cubicBezTo>
                      <a:pt x="2830" y="0"/>
                      <a:pt x="2794" y="4"/>
                      <a:pt x="2761" y="12"/>
                    </a:cubicBezTo>
                    <a:lnTo>
                      <a:pt x="1458" y="353"/>
                    </a:lnTo>
                    <a:cubicBezTo>
                      <a:pt x="1086" y="477"/>
                      <a:pt x="931" y="943"/>
                      <a:pt x="1210" y="1253"/>
                    </a:cubicBezTo>
                    <a:lnTo>
                      <a:pt x="31" y="3269"/>
                    </a:lnTo>
                    <a:cubicBezTo>
                      <a:pt x="0" y="3331"/>
                      <a:pt x="0" y="3455"/>
                      <a:pt x="31" y="3517"/>
                    </a:cubicBezTo>
                    <a:lnTo>
                      <a:pt x="993" y="5192"/>
                    </a:lnTo>
                    <a:cubicBezTo>
                      <a:pt x="1024" y="5285"/>
                      <a:pt x="1117" y="5316"/>
                      <a:pt x="1241" y="5316"/>
                    </a:cubicBezTo>
                    <a:lnTo>
                      <a:pt x="4126" y="5316"/>
                    </a:lnTo>
                    <a:cubicBezTo>
                      <a:pt x="4281" y="5316"/>
                      <a:pt x="4405" y="5192"/>
                      <a:pt x="4405" y="5037"/>
                    </a:cubicBezTo>
                    <a:lnTo>
                      <a:pt x="4405" y="3393"/>
                    </a:lnTo>
                    <a:cubicBezTo>
                      <a:pt x="4374" y="3331"/>
                      <a:pt x="4374" y="3269"/>
                      <a:pt x="4312" y="3207"/>
                    </a:cubicBezTo>
                    <a:cubicBezTo>
                      <a:pt x="4250" y="3145"/>
                      <a:pt x="4188" y="3114"/>
                      <a:pt x="4126" y="3114"/>
                    </a:cubicBezTo>
                    <a:lnTo>
                      <a:pt x="2668" y="3114"/>
                    </a:lnTo>
                    <a:lnTo>
                      <a:pt x="3102" y="2339"/>
                    </a:lnTo>
                    <a:cubicBezTo>
                      <a:pt x="3156" y="2355"/>
                      <a:pt x="3210" y="2363"/>
                      <a:pt x="3262" y="2363"/>
                    </a:cubicBezTo>
                    <a:cubicBezTo>
                      <a:pt x="3604" y="2363"/>
                      <a:pt x="3892" y="2037"/>
                      <a:pt x="3785" y="1687"/>
                    </a:cubicBezTo>
                    <a:lnTo>
                      <a:pt x="3443" y="415"/>
                    </a:lnTo>
                    <a:cubicBezTo>
                      <a:pt x="3381" y="260"/>
                      <a:pt x="3288" y="136"/>
                      <a:pt x="3164" y="74"/>
                    </a:cubicBezTo>
                    <a:cubicBezTo>
                      <a:pt x="3073" y="29"/>
                      <a:pt x="2966" y="0"/>
                      <a:pt x="28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560;p58">
                <a:extLst>
                  <a:ext uri="{FF2B5EF4-FFF2-40B4-BE49-F238E27FC236}">
                    <a16:creationId xmlns:a16="http://schemas.microsoft.com/office/drawing/2014/main" id="{1BE4E002-89B1-8E12-EB92-56CC27EC1802}"/>
                  </a:ext>
                </a:extLst>
              </p:cNvPr>
              <p:cNvSpPr/>
              <p:nvPr/>
            </p:nvSpPr>
            <p:spPr>
              <a:xfrm>
                <a:off x="7294838" y="2397725"/>
                <a:ext cx="14750" cy="13975"/>
              </a:xfrm>
              <a:custGeom>
                <a:avLst/>
                <a:gdLst/>
                <a:ahLst/>
                <a:cxnLst/>
                <a:rect l="l" t="t" r="r" b="b"/>
                <a:pathLst>
                  <a:path w="590" h="559" extrusionOk="0">
                    <a:moveTo>
                      <a:pt x="280" y="1"/>
                    </a:moveTo>
                    <a:cubicBezTo>
                      <a:pt x="218" y="1"/>
                      <a:pt x="156" y="32"/>
                      <a:pt x="94" y="94"/>
                    </a:cubicBezTo>
                    <a:cubicBezTo>
                      <a:pt x="1" y="187"/>
                      <a:pt x="1" y="373"/>
                      <a:pt x="94" y="466"/>
                    </a:cubicBezTo>
                    <a:cubicBezTo>
                      <a:pt x="156" y="528"/>
                      <a:pt x="218" y="559"/>
                      <a:pt x="280" y="559"/>
                    </a:cubicBezTo>
                    <a:cubicBezTo>
                      <a:pt x="373" y="559"/>
                      <a:pt x="435" y="528"/>
                      <a:pt x="497" y="466"/>
                    </a:cubicBezTo>
                    <a:cubicBezTo>
                      <a:pt x="590" y="373"/>
                      <a:pt x="590" y="187"/>
                      <a:pt x="497" y="94"/>
                    </a:cubicBezTo>
                    <a:cubicBezTo>
                      <a:pt x="435" y="32"/>
                      <a:pt x="373" y="1"/>
                      <a:pt x="2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1" name="CuadroTexto 300">
            <a:extLst>
              <a:ext uri="{FF2B5EF4-FFF2-40B4-BE49-F238E27FC236}">
                <a16:creationId xmlns:a16="http://schemas.microsoft.com/office/drawing/2014/main" id="{A2AB07F4-4702-C6D7-2562-546D9C1E5A60}"/>
              </a:ext>
            </a:extLst>
          </p:cNvPr>
          <p:cNvSpPr txBox="1"/>
          <p:nvPr/>
        </p:nvSpPr>
        <p:spPr>
          <a:xfrm>
            <a:off x="6862823" y="2588318"/>
            <a:ext cx="1448612" cy="338554"/>
          </a:xfrm>
          <a:prstGeom prst="rect">
            <a:avLst/>
          </a:prstGeom>
          <a:noFill/>
        </p:spPr>
        <p:txBody>
          <a:bodyPr wrap="square" rtlCol="0">
            <a:spAutoFit/>
          </a:bodyPr>
          <a:lstStyle/>
          <a:p>
            <a:pPr algn="r"/>
            <a:r>
              <a:rPr lang="es-ES" sz="1600" dirty="0">
                <a:solidFill>
                  <a:schemeClr val="tx1">
                    <a:lumMod val="95000"/>
                    <a:lumOff val="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Reutilización</a:t>
            </a:r>
          </a:p>
        </p:txBody>
      </p:sp>
      <p:sp>
        <p:nvSpPr>
          <p:cNvPr id="302" name="CuadroTexto 301">
            <a:extLst>
              <a:ext uri="{FF2B5EF4-FFF2-40B4-BE49-F238E27FC236}">
                <a16:creationId xmlns:a16="http://schemas.microsoft.com/office/drawing/2014/main" id="{5B4E15B9-C005-7AA0-86E5-99BE8F071F5F}"/>
              </a:ext>
            </a:extLst>
          </p:cNvPr>
          <p:cNvSpPr txBox="1"/>
          <p:nvPr/>
        </p:nvSpPr>
        <p:spPr>
          <a:xfrm>
            <a:off x="7229369" y="3068270"/>
            <a:ext cx="1082066" cy="338554"/>
          </a:xfrm>
          <a:prstGeom prst="rect">
            <a:avLst/>
          </a:prstGeom>
          <a:noFill/>
        </p:spPr>
        <p:txBody>
          <a:bodyPr wrap="square" rtlCol="0">
            <a:spAutoFit/>
          </a:bodyPr>
          <a:lstStyle/>
          <a:p>
            <a:pPr algn="r"/>
            <a:r>
              <a:rPr lang="es-ES" sz="1600" dirty="0">
                <a:solidFill>
                  <a:schemeClr val="tx1">
                    <a:lumMod val="95000"/>
                    <a:lumOff val="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Reciclaje</a:t>
            </a:r>
          </a:p>
        </p:txBody>
      </p:sp>
      <p:sp>
        <p:nvSpPr>
          <p:cNvPr id="303" name="CuadroTexto 302">
            <a:extLst>
              <a:ext uri="{FF2B5EF4-FFF2-40B4-BE49-F238E27FC236}">
                <a16:creationId xmlns:a16="http://schemas.microsoft.com/office/drawing/2014/main" id="{0E781F11-5FD1-9985-EA37-6B35F87695A8}"/>
              </a:ext>
            </a:extLst>
          </p:cNvPr>
          <p:cNvSpPr txBox="1"/>
          <p:nvPr/>
        </p:nvSpPr>
        <p:spPr>
          <a:xfrm>
            <a:off x="6622870" y="3555302"/>
            <a:ext cx="1688685" cy="338554"/>
          </a:xfrm>
          <a:prstGeom prst="rect">
            <a:avLst/>
          </a:prstGeom>
          <a:noFill/>
        </p:spPr>
        <p:txBody>
          <a:bodyPr wrap="square" rtlCol="0">
            <a:spAutoFit/>
          </a:bodyPr>
          <a:lstStyle/>
          <a:p>
            <a:pPr algn="r"/>
            <a:r>
              <a:rPr lang="es-ES" sz="1600" dirty="0">
                <a:solidFill>
                  <a:schemeClr val="tx1">
                    <a:lumMod val="95000"/>
                    <a:lumOff val="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Recuperación</a:t>
            </a:r>
          </a:p>
        </p:txBody>
      </p:sp>
      <p:grpSp>
        <p:nvGrpSpPr>
          <p:cNvPr id="351" name="Grupo 350">
            <a:extLst>
              <a:ext uri="{FF2B5EF4-FFF2-40B4-BE49-F238E27FC236}">
                <a16:creationId xmlns:a16="http://schemas.microsoft.com/office/drawing/2014/main" id="{F562F775-EE4F-1606-67A5-9EC2A8364A2F}"/>
              </a:ext>
            </a:extLst>
          </p:cNvPr>
          <p:cNvGrpSpPr/>
          <p:nvPr/>
        </p:nvGrpSpPr>
        <p:grpSpPr>
          <a:xfrm>
            <a:off x="2909174" y="2599791"/>
            <a:ext cx="1288091" cy="1273309"/>
            <a:chOff x="1225046" y="2514742"/>
            <a:chExt cx="1288091" cy="1273309"/>
          </a:xfrm>
        </p:grpSpPr>
        <p:sp>
          <p:nvSpPr>
            <p:cNvPr id="313" name="Diagrama de flujo: conector 312">
              <a:extLst>
                <a:ext uri="{FF2B5EF4-FFF2-40B4-BE49-F238E27FC236}">
                  <a16:creationId xmlns:a16="http://schemas.microsoft.com/office/drawing/2014/main" id="{DBD8A3D0-338B-D17B-4933-32833F7E2B37}"/>
                </a:ext>
              </a:extLst>
            </p:cNvPr>
            <p:cNvSpPr/>
            <p:nvPr/>
          </p:nvSpPr>
          <p:spPr>
            <a:xfrm>
              <a:off x="1225046" y="2514742"/>
              <a:ext cx="1288091" cy="1273309"/>
            </a:xfrm>
            <a:prstGeom prst="flowChartConnector">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p:txBody>
        </p:sp>
        <p:pic>
          <p:nvPicPr>
            <p:cNvPr id="309" name="Imagen 308" descr="Icono&#10;&#10;Descripción generada automáticamente">
              <a:extLst>
                <a:ext uri="{FF2B5EF4-FFF2-40B4-BE49-F238E27FC236}">
                  <a16:creationId xmlns:a16="http://schemas.microsoft.com/office/drawing/2014/main" id="{FC46306A-793D-A517-E178-505845522F1E}"/>
                </a:ext>
              </a:extLst>
            </p:cNvPr>
            <p:cNvPicPr>
              <a:picLocks noChangeAspect="1"/>
            </p:cNvPicPr>
            <p:nvPr/>
          </p:nvPicPr>
          <p:blipFill>
            <a:blip r:embed="rId4"/>
            <a:stretch>
              <a:fillRect/>
            </a:stretch>
          </p:blipFill>
          <p:spPr>
            <a:xfrm>
              <a:off x="1406970" y="2725294"/>
              <a:ext cx="924243" cy="924243"/>
            </a:xfrm>
            <a:prstGeom prst="rect">
              <a:avLst/>
            </a:prstGeom>
          </p:spPr>
        </p:pic>
      </p:grpSp>
      <p:sp>
        <p:nvSpPr>
          <p:cNvPr id="358" name="Google Shape;292;p28">
            <a:extLst>
              <a:ext uri="{FF2B5EF4-FFF2-40B4-BE49-F238E27FC236}">
                <a16:creationId xmlns:a16="http://schemas.microsoft.com/office/drawing/2014/main" id="{6F2F016B-7E33-92D5-F3D9-DA4D6550A8F9}"/>
              </a:ext>
            </a:extLst>
          </p:cNvPr>
          <p:cNvSpPr/>
          <p:nvPr/>
        </p:nvSpPr>
        <p:spPr>
          <a:xfrm>
            <a:off x="1433660" y="2984799"/>
            <a:ext cx="1347757" cy="484800"/>
          </a:xfrm>
          <a:prstGeom prst="homePlate">
            <a:avLst>
              <a:gd name="adj" fmla="val 50000"/>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95000"/>
                  <a:lumOff val="5000"/>
                </a:schemeClr>
              </a:solidFill>
            </a:endParaRPr>
          </a:p>
        </p:txBody>
      </p:sp>
      <p:grpSp>
        <p:nvGrpSpPr>
          <p:cNvPr id="357" name="Grupo 356">
            <a:extLst>
              <a:ext uri="{FF2B5EF4-FFF2-40B4-BE49-F238E27FC236}">
                <a16:creationId xmlns:a16="http://schemas.microsoft.com/office/drawing/2014/main" id="{55AED014-274F-D47C-1A96-866AF61830E3}"/>
              </a:ext>
            </a:extLst>
          </p:cNvPr>
          <p:cNvGrpSpPr/>
          <p:nvPr/>
        </p:nvGrpSpPr>
        <p:grpSpPr>
          <a:xfrm>
            <a:off x="726962" y="2582198"/>
            <a:ext cx="1288091" cy="1273309"/>
            <a:chOff x="1204635" y="2595846"/>
            <a:chExt cx="1288091" cy="1273309"/>
          </a:xfrm>
        </p:grpSpPr>
        <p:sp>
          <p:nvSpPr>
            <p:cNvPr id="353" name="Diagrama de flujo: conector 352">
              <a:extLst>
                <a:ext uri="{FF2B5EF4-FFF2-40B4-BE49-F238E27FC236}">
                  <a16:creationId xmlns:a16="http://schemas.microsoft.com/office/drawing/2014/main" id="{2F7F207E-CA9B-9FA5-9E47-857371A82783}"/>
                </a:ext>
              </a:extLst>
            </p:cNvPr>
            <p:cNvSpPr/>
            <p:nvPr/>
          </p:nvSpPr>
          <p:spPr>
            <a:xfrm>
              <a:off x="1204635" y="2595846"/>
              <a:ext cx="1288091" cy="1273309"/>
            </a:xfrm>
            <a:prstGeom prst="flowChartConnector">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p:txBody>
        </p:sp>
        <p:pic>
          <p:nvPicPr>
            <p:cNvPr id="356" name="Imagen 355" descr="Icono&#10;&#10;Descripción generada automáticamente">
              <a:extLst>
                <a:ext uri="{FF2B5EF4-FFF2-40B4-BE49-F238E27FC236}">
                  <a16:creationId xmlns:a16="http://schemas.microsoft.com/office/drawing/2014/main" id="{E1435FBD-1D73-79DF-8B65-3EA6C3133D07}"/>
                </a:ext>
              </a:extLst>
            </p:cNvPr>
            <p:cNvPicPr>
              <a:picLocks noChangeAspect="1"/>
            </p:cNvPicPr>
            <p:nvPr/>
          </p:nvPicPr>
          <p:blipFill>
            <a:blip r:embed="rId5"/>
            <a:stretch>
              <a:fillRect/>
            </a:stretch>
          </p:blipFill>
          <p:spPr>
            <a:xfrm>
              <a:off x="1357980" y="2701176"/>
              <a:ext cx="997150" cy="997150"/>
            </a:xfrm>
            <a:prstGeom prst="rect">
              <a:avLst/>
            </a:prstGeom>
          </p:spPr>
        </p:pic>
      </p:grpSp>
      <p:sp>
        <p:nvSpPr>
          <p:cNvPr id="362" name="Cerrar llave 361">
            <a:extLst>
              <a:ext uri="{FF2B5EF4-FFF2-40B4-BE49-F238E27FC236}">
                <a16:creationId xmlns:a16="http://schemas.microsoft.com/office/drawing/2014/main" id="{765BA857-775E-3C55-031C-8DD6B2338CFE}"/>
              </a:ext>
            </a:extLst>
          </p:cNvPr>
          <p:cNvSpPr/>
          <p:nvPr/>
        </p:nvSpPr>
        <p:spPr>
          <a:xfrm rot="5400000">
            <a:off x="1621615" y="2943933"/>
            <a:ext cx="232238" cy="2054455"/>
          </a:xfrm>
          <a:prstGeom prst="rightBrace">
            <a:avLst/>
          </a:prstGeom>
          <a:ln w="1270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363" name="Cerrar llave 362">
            <a:extLst>
              <a:ext uri="{FF2B5EF4-FFF2-40B4-BE49-F238E27FC236}">
                <a16:creationId xmlns:a16="http://schemas.microsoft.com/office/drawing/2014/main" id="{526CD278-5BCB-8644-87D3-E8FE016BE5B9}"/>
              </a:ext>
            </a:extLst>
          </p:cNvPr>
          <p:cNvSpPr/>
          <p:nvPr/>
        </p:nvSpPr>
        <p:spPr>
          <a:xfrm rot="5400000">
            <a:off x="3778145" y="2944269"/>
            <a:ext cx="232238" cy="2054455"/>
          </a:xfrm>
          <a:prstGeom prst="rightBrace">
            <a:avLst/>
          </a:prstGeom>
          <a:ln w="1270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364" name="Cerrar llave 363">
            <a:extLst>
              <a:ext uri="{FF2B5EF4-FFF2-40B4-BE49-F238E27FC236}">
                <a16:creationId xmlns:a16="http://schemas.microsoft.com/office/drawing/2014/main" id="{43205E5D-F752-DA9F-5438-17D3A12DCCBC}"/>
              </a:ext>
            </a:extLst>
          </p:cNvPr>
          <p:cNvSpPr/>
          <p:nvPr/>
        </p:nvSpPr>
        <p:spPr>
          <a:xfrm rot="5400000">
            <a:off x="6625252" y="2291620"/>
            <a:ext cx="232238" cy="3351333"/>
          </a:xfrm>
          <a:prstGeom prst="rightBrace">
            <a:avLst/>
          </a:prstGeom>
          <a:ln w="1270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365" name="CuadroTexto 364">
            <a:extLst>
              <a:ext uri="{FF2B5EF4-FFF2-40B4-BE49-F238E27FC236}">
                <a16:creationId xmlns:a16="http://schemas.microsoft.com/office/drawing/2014/main" id="{069F04DC-F8D5-984A-C2B6-485D1E6CAF95}"/>
              </a:ext>
            </a:extLst>
          </p:cNvPr>
          <p:cNvSpPr txBox="1"/>
          <p:nvPr/>
        </p:nvSpPr>
        <p:spPr>
          <a:xfrm>
            <a:off x="979372" y="4088366"/>
            <a:ext cx="1516724" cy="338554"/>
          </a:xfrm>
          <a:prstGeom prst="rect">
            <a:avLst/>
          </a:prstGeom>
          <a:noFill/>
        </p:spPr>
        <p:txBody>
          <a:bodyPr wrap="square" rtlCol="0">
            <a:spAutoFit/>
          </a:bodyPr>
          <a:lstStyle/>
          <a:p>
            <a:pPr algn="ctr"/>
            <a:r>
              <a:rPr lang="es-ES" sz="1600" dirty="0">
                <a:latin typeface="Open Sans SemiBold" panose="020B0706030804020204" pitchFamily="34" charset="0"/>
                <a:ea typeface="Open Sans SemiBold" panose="020B0706030804020204" pitchFamily="34" charset="0"/>
                <a:cs typeface="Open Sans SemiBold" panose="020B0706030804020204" pitchFamily="34" charset="0"/>
              </a:rPr>
              <a:t>Detección</a:t>
            </a:r>
          </a:p>
        </p:txBody>
      </p:sp>
      <p:sp>
        <p:nvSpPr>
          <p:cNvPr id="366" name="CuadroTexto 365">
            <a:extLst>
              <a:ext uri="{FF2B5EF4-FFF2-40B4-BE49-F238E27FC236}">
                <a16:creationId xmlns:a16="http://schemas.microsoft.com/office/drawing/2014/main" id="{5E645696-57E2-49C8-F667-600052A71A31}"/>
              </a:ext>
            </a:extLst>
          </p:cNvPr>
          <p:cNvSpPr txBox="1"/>
          <p:nvPr/>
        </p:nvSpPr>
        <p:spPr>
          <a:xfrm>
            <a:off x="3160998" y="4077854"/>
            <a:ext cx="1466531" cy="338554"/>
          </a:xfrm>
          <a:prstGeom prst="rect">
            <a:avLst/>
          </a:prstGeom>
          <a:noFill/>
        </p:spPr>
        <p:txBody>
          <a:bodyPr wrap="square" rtlCol="0">
            <a:spAutoFit/>
          </a:bodyPr>
          <a:lstStyle/>
          <a:p>
            <a:pPr algn="ctr"/>
            <a:r>
              <a:rPr lang="es-ES"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Segregación</a:t>
            </a:r>
          </a:p>
        </p:txBody>
      </p:sp>
      <p:sp>
        <p:nvSpPr>
          <p:cNvPr id="367" name="CuadroTexto 366">
            <a:extLst>
              <a:ext uri="{FF2B5EF4-FFF2-40B4-BE49-F238E27FC236}">
                <a16:creationId xmlns:a16="http://schemas.microsoft.com/office/drawing/2014/main" id="{68A6FDD0-81D7-9B52-1200-030D47BAF672}"/>
              </a:ext>
            </a:extLst>
          </p:cNvPr>
          <p:cNvSpPr txBox="1"/>
          <p:nvPr/>
        </p:nvSpPr>
        <p:spPr>
          <a:xfrm>
            <a:off x="6011573" y="4066666"/>
            <a:ext cx="1466531" cy="338554"/>
          </a:xfrm>
          <a:prstGeom prst="rect">
            <a:avLst/>
          </a:prstGeom>
          <a:noFill/>
        </p:spPr>
        <p:txBody>
          <a:bodyPr wrap="square" rtlCol="0">
            <a:spAutoFit/>
          </a:bodyPr>
          <a:lstStyle/>
          <a:p>
            <a:pPr algn="ctr"/>
            <a:r>
              <a:rPr lang="es-ES"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Tratamiento</a:t>
            </a:r>
          </a:p>
        </p:txBody>
      </p:sp>
      <p:pic>
        <p:nvPicPr>
          <p:cNvPr id="369" name="Imagen 368" descr="Icono&#10;&#10;Descripción generada automáticamente">
            <a:extLst>
              <a:ext uri="{FF2B5EF4-FFF2-40B4-BE49-F238E27FC236}">
                <a16:creationId xmlns:a16="http://schemas.microsoft.com/office/drawing/2014/main" id="{EF7AA584-92D5-835D-CBCF-FA923A86CDC1}"/>
              </a:ext>
            </a:extLst>
          </p:cNvPr>
          <p:cNvPicPr>
            <a:picLocks noChangeAspect="1"/>
          </p:cNvPicPr>
          <p:nvPr/>
        </p:nvPicPr>
        <p:blipFill>
          <a:blip r:embed="rId6"/>
          <a:stretch>
            <a:fillRect/>
          </a:stretch>
        </p:blipFill>
        <p:spPr>
          <a:xfrm>
            <a:off x="1778983" y="2588318"/>
            <a:ext cx="435025" cy="435025"/>
          </a:xfrm>
          <a:prstGeom prst="rect">
            <a:avLst/>
          </a:prstGeom>
          <a:ln>
            <a:noFill/>
          </a:ln>
          <a:effectLst>
            <a:outerShdw blurRad="50800" dist="38100" dir="5400000" algn="t" rotWithShape="0">
              <a:prstClr val="black">
                <a:alpha val="40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44" name="Google Shape;344;p39"/>
          <p:cNvSpPr txBox="1">
            <a:spLocks noGrp="1"/>
          </p:cNvSpPr>
          <p:nvPr>
            <p:ph type="title"/>
          </p:nvPr>
        </p:nvSpPr>
        <p:spPr>
          <a:xfrm>
            <a:off x="1644139" y="604075"/>
            <a:ext cx="6779860" cy="4515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s-ES" dirty="0"/>
              <a:t>Metodología</a:t>
            </a:r>
            <a:endParaRPr dirty="0"/>
          </a:p>
        </p:txBody>
      </p:sp>
      <p:cxnSp>
        <p:nvCxnSpPr>
          <p:cNvPr id="345" name="Google Shape;345;p39"/>
          <p:cNvCxnSpPr>
            <a:cxnSpLocks/>
          </p:cNvCxnSpPr>
          <p:nvPr/>
        </p:nvCxnSpPr>
        <p:spPr>
          <a:xfrm>
            <a:off x="715100" y="1209953"/>
            <a:ext cx="7713900" cy="0"/>
          </a:xfrm>
          <a:prstGeom prst="straightConnector1">
            <a:avLst/>
          </a:prstGeom>
          <a:noFill/>
          <a:ln w="19050" cap="flat" cmpd="sng">
            <a:solidFill>
              <a:schemeClr val="dk1"/>
            </a:solidFill>
            <a:prstDash val="solid"/>
            <a:round/>
            <a:headEnd type="none" w="med" len="med"/>
            <a:tailEnd type="none" w="med" len="med"/>
          </a:ln>
        </p:spPr>
      </p:cxnSp>
      <p:grpSp>
        <p:nvGrpSpPr>
          <p:cNvPr id="6" name="Grupo 5">
            <a:extLst>
              <a:ext uri="{FF2B5EF4-FFF2-40B4-BE49-F238E27FC236}">
                <a16:creationId xmlns:a16="http://schemas.microsoft.com/office/drawing/2014/main" id="{F3A639F6-7C96-A5D3-A0F7-5FAB5EE5654D}"/>
              </a:ext>
            </a:extLst>
          </p:cNvPr>
          <p:cNvGrpSpPr/>
          <p:nvPr/>
        </p:nvGrpSpPr>
        <p:grpSpPr>
          <a:xfrm>
            <a:off x="490905" y="303541"/>
            <a:ext cx="1153234" cy="1050873"/>
            <a:chOff x="7356145" y="288035"/>
            <a:chExt cx="1153234" cy="1050873"/>
          </a:xfrm>
        </p:grpSpPr>
        <p:sp>
          <p:nvSpPr>
            <p:cNvPr id="5" name="Rectángulo: esquinas redondeadas 4">
              <a:extLst>
                <a:ext uri="{FF2B5EF4-FFF2-40B4-BE49-F238E27FC236}">
                  <a16:creationId xmlns:a16="http://schemas.microsoft.com/office/drawing/2014/main" id="{3F9C24E6-26B4-4C0E-E83F-029551970905}"/>
                </a:ext>
              </a:extLst>
            </p:cNvPr>
            <p:cNvSpPr/>
            <p:nvPr/>
          </p:nvSpPr>
          <p:spPr>
            <a:xfrm>
              <a:off x="7356145" y="288036"/>
              <a:ext cx="1153234" cy="1050872"/>
            </a:xfrm>
            <a:prstGeom prst="roundRect">
              <a:avLst>
                <a:gd name="adj" fmla="val 5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pic>
          <p:nvPicPr>
            <p:cNvPr id="3" name="Imagen 2" descr="Icono&#10;&#10;Descripción generada automáticamente">
              <a:extLst>
                <a:ext uri="{FF2B5EF4-FFF2-40B4-BE49-F238E27FC236}">
                  <a16:creationId xmlns:a16="http://schemas.microsoft.com/office/drawing/2014/main" id="{D1F15A97-3655-420C-7F47-EB294ED444E0}"/>
                </a:ext>
              </a:extLst>
            </p:cNvPr>
            <p:cNvPicPr>
              <a:picLocks noChangeAspect="1"/>
            </p:cNvPicPr>
            <p:nvPr/>
          </p:nvPicPr>
          <p:blipFill>
            <a:blip r:embed="rId3"/>
            <a:stretch>
              <a:fillRect/>
            </a:stretch>
          </p:blipFill>
          <p:spPr>
            <a:xfrm>
              <a:off x="7434546" y="288035"/>
              <a:ext cx="1050872" cy="1050872"/>
            </a:xfrm>
            <a:prstGeom prst="rect">
              <a:avLst/>
            </a:prstGeom>
          </p:spPr>
        </p:pic>
      </p:grpSp>
      <p:cxnSp>
        <p:nvCxnSpPr>
          <p:cNvPr id="21" name="Google Shape;1669;p46">
            <a:extLst>
              <a:ext uri="{FF2B5EF4-FFF2-40B4-BE49-F238E27FC236}">
                <a16:creationId xmlns:a16="http://schemas.microsoft.com/office/drawing/2014/main" id="{1A2E2083-AD52-93AC-34F1-1DD594712F90}"/>
              </a:ext>
            </a:extLst>
          </p:cNvPr>
          <p:cNvCxnSpPr>
            <a:cxnSpLocks/>
            <a:endCxn id="22" idx="2"/>
          </p:cNvCxnSpPr>
          <p:nvPr/>
        </p:nvCxnSpPr>
        <p:spPr>
          <a:xfrm>
            <a:off x="-205740" y="1543283"/>
            <a:ext cx="1931337" cy="0"/>
          </a:xfrm>
          <a:prstGeom prst="straightConnector1">
            <a:avLst/>
          </a:prstGeom>
          <a:noFill/>
          <a:ln w="19050" cap="flat" cmpd="sng">
            <a:solidFill>
              <a:schemeClr val="dk1"/>
            </a:solidFill>
            <a:prstDash val="dash"/>
            <a:round/>
            <a:headEnd type="none" w="med" len="med"/>
            <a:tailEnd type="none" w="med" len="med"/>
          </a:ln>
        </p:spPr>
      </p:cxnSp>
      <p:sp>
        <p:nvSpPr>
          <p:cNvPr id="22" name="Google Shape;1670;p46">
            <a:extLst>
              <a:ext uri="{FF2B5EF4-FFF2-40B4-BE49-F238E27FC236}">
                <a16:creationId xmlns:a16="http://schemas.microsoft.com/office/drawing/2014/main" id="{C2C0B3B0-121B-0B85-D209-F8739F76DA73}"/>
              </a:ext>
            </a:extLst>
          </p:cNvPr>
          <p:cNvSpPr/>
          <p:nvPr/>
        </p:nvSpPr>
        <p:spPr>
          <a:xfrm>
            <a:off x="1725597" y="1382002"/>
            <a:ext cx="322562" cy="322562"/>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1;p46">
            <a:extLst>
              <a:ext uri="{FF2B5EF4-FFF2-40B4-BE49-F238E27FC236}">
                <a16:creationId xmlns:a16="http://schemas.microsoft.com/office/drawing/2014/main" id="{6E0B1BA0-A761-9DAE-74AC-6710FB0DAB70}"/>
              </a:ext>
            </a:extLst>
          </p:cNvPr>
          <p:cNvSpPr/>
          <p:nvPr/>
        </p:nvSpPr>
        <p:spPr>
          <a:xfrm>
            <a:off x="867739" y="1795064"/>
            <a:ext cx="2086200" cy="6723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dirty="0">
                <a:latin typeface="Open Sans" panose="020B0606030504020204" pitchFamily="34" charset="0"/>
                <a:ea typeface="Open Sans" panose="020B0606030504020204" pitchFamily="34" charset="0"/>
                <a:cs typeface="Open Sans" panose="020B0606030504020204" pitchFamily="34" charset="0"/>
              </a:rPr>
              <a:t>Entrenamiento </a:t>
            </a:r>
          </a:p>
          <a:p>
            <a:pPr marL="0" lvl="0" indent="0" algn="ctr" rtl="0">
              <a:spcBef>
                <a:spcPts val="0"/>
              </a:spcBef>
              <a:spcAft>
                <a:spcPts val="0"/>
              </a:spcAft>
              <a:buNone/>
            </a:pPr>
            <a:r>
              <a:rPr lang="es-ES" b="1" i="1" dirty="0" err="1">
                <a:latin typeface="Open Sans" panose="020B0606030504020204" pitchFamily="34" charset="0"/>
                <a:ea typeface="Open Sans" panose="020B0606030504020204" pitchFamily="34" charset="0"/>
                <a:cs typeface="Open Sans" panose="020B0606030504020204" pitchFamily="34" charset="0"/>
              </a:rPr>
              <a:t>Faster</a:t>
            </a:r>
            <a:r>
              <a:rPr lang="es-ES" b="1" i="1" dirty="0">
                <a:latin typeface="Open Sans" panose="020B0606030504020204" pitchFamily="34" charset="0"/>
                <a:ea typeface="Open Sans" panose="020B0606030504020204" pitchFamily="34" charset="0"/>
                <a:cs typeface="Open Sans" panose="020B0606030504020204" pitchFamily="34" charset="0"/>
              </a:rPr>
              <a:t> </a:t>
            </a:r>
            <a:r>
              <a:rPr lang="es-ES" b="1" dirty="0">
                <a:latin typeface="Open Sans" panose="020B0606030504020204" pitchFamily="34" charset="0"/>
                <a:ea typeface="Open Sans" panose="020B0606030504020204" pitchFamily="34" charset="0"/>
                <a:cs typeface="Open Sans" panose="020B0606030504020204" pitchFamily="34" charset="0"/>
              </a:rPr>
              <a:t>R-CNN </a:t>
            </a:r>
          </a:p>
          <a:p>
            <a:pPr marL="0" lvl="0" indent="0" algn="ctr" rtl="0">
              <a:spcBef>
                <a:spcPts val="0"/>
              </a:spcBef>
              <a:spcAft>
                <a:spcPts val="0"/>
              </a:spcAft>
              <a:buNone/>
            </a:pPr>
            <a:r>
              <a:rPr lang="es-ES" dirty="0">
                <a:latin typeface="Open Sans" panose="020B0606030504020204" pitchFamily="34" charset="0"/>
                <a:ea typeface="Open Sans" panose="020B0606030504020204" pitchFamily="34" charset="0"/>
                <a:cs typeface="Open Sans" panose="020B0606030504020204" pitchFamily="34" charset="0"/>
              </a:rPr>
              <a:t>sobre </a:t>
            </a:r>
            <a:r>
              <a:rPr lang="es-ES" b="1" dirty="0" err="1">
                <a:latin typeface="Open Sans" panose="020B0606030504020204" pitchFamily="34" charset="0"/>
                <a:ea typeface="Open Sans" panose="020B0606030504020204" pitchFamily="34" charset="0"/>
                <a:cs typeface="Open Sans" panose="020B0606030504020204" pitchFamily="34" charset="0"/>
              </a:rPr>
              <a:t>ResortIT</a:t>
            </a:r>
            <a:endParaRPr b="1"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671;p46">
            <a:extLst>
              <a:ext uri="{FF2B5EF4-FFF2-40B4-BE49-F238E27FC236}">
                <a16:creationId xmlns:a16="http://schemas.microsoft.com/office/drawing/2014/main" id="{FF909F7A-9858-A492-E809-E493B73E9257}"/>
              </a:ext>
            </a:extLst>
          </p:cNvPr>
          <p:cNvSpPr/>
          <p:nvPr/>
        </p:nvSpPr>
        <p:spPr>
          <a:xfrm>
            <a:off x="867739" y="2659940"/>
            <a:ext cx="2086200" cy="6723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dirty="0">
                <a:latin typeface="Open Sans" panose="020B0606030504020204" pitchFamily="34" charset="0"/>
                <a:ea typeface="Open Sans" panose="020B0606030504020204" pitchFamily="34" charset="0"/>
                <a:cs typeface="Open Sans" panose="020B0606030504020204" pitchFamily="34" charset="0"/>
              </a:rPr>
              <a:t>Entrenamiento </a:t>
            </a:r>
          </a:p>
          <a:p>
            <a:pPr marL="0" lvl="0" indent="0" algn="ctr" rtl="0">
              <a:spcBef>
                <a:spcPts val="0"/>
              </a:spcBef>
              <a:spcAft>
                <a:spcPts val="0"/>
              </a:spcAft>
              <a:buNone/>
            </a:pPr>
            <a:r>
              <a:rPr lang="es-ES" b="1" dirty="0">
                <a:latin typeface="Open Sans" panose="020B0606030504020204" pitchFamily="34" charset="0"/>
                <a:ea typeface="Open Sans" panose="020B0606030504020204" pitchFamily="34" charset="0"/>
                <a:cs typeface="Open Sans" panose="020B0606030504020204" pitchFamily="34" charset="0"/>
              </a:rPr>
              <a:t>SSD</a:t>
            </a:r>
          </a:p>
          <a:p>
            <a:pPr marL="0" lvl="0" indent="0" algn="ctr" rtl="0">
              <a:spcBef>
                <a:spcPts val="0"/>
              </a:spcBef>
              <a:spcAft>
                <a:spcPts val="0"/>
              </a:spcAft>
              <a:buNone/>
            </a:pPr>
            <a:r>
              <a:rPr lang="es-ES" dirty="0">
                <a:latin typeface="Open Sans" panose="020B0606030504020204" pitchFamily="34" charset="0"/>
                <a:ea typeface="Open Sans" panose="020B0606030504020204" pitchFamily="34" charset="0"/>
                <a:cs typeface="Open Sans" panose="020B0606030504020204" pitchFamily="34" charset="0"/>
              </a:rPr>
              <a:t>sobre </a:t>
            </a:r>
            <a:r>
              <a:rPr lang="es-ES" b="1" dirty="0" err="1">
                <a:latin typeface="Open Sans" panose="020B0606030504020204" pitchFamily="34" charset="0"/>
                <a:ea typeface="Open Sans" panose="020B0606030504020204" pitchFamily="34" charset="0"/>
                <a:cs typeface="Open Sans" panose="020B0606030504020204" pitchFamily="34" charset="0"/>
              </a:rPr>
              <a:t>ResortIT</a:t>
            </a:r>
            <a:endParaRPr b="1" dirty="0">
              <a:latin typeface="Open Sans" panose="020B0606030504020204" pitchFamily="34" charset="0"/>
              <a:ea typeface="Open Sans" panose="020B0606030504020204" pitchFamily="34" charset="0"/>
              <a:cs typeface="Open Sans" panose="020B0606030504020204" pitchFamily="34" charset="0"/>
            </a:endParaRPr>
          </a:p>
        </p:txBody>
      </p:sp>
      <p:sp>
        <p:nvSpPr>
          <p:cNvPr id="322" name="Google Shape;1671;p46">
            <a:extLst>
              <a:ext uri="{FF2B5EF4-FFF2-40B4-BE49-F238E27FC236}">
                <a16:creationId xmlns:a16="http://schemas.microsoft.com/office/drawing/2014/main" id="{5902A393-2F8A-489F-7D12-EE391F66BFF3}"/>
              </a:ext>
            </a:extLst>
          </p:cNvPr>
          <p:cNvSpPr/>
          <p:nvPr/>
        </p:nvSpPr>
        <p:spPr>
          <a:xfrm>
            <a:off x="3389959" y="1795064"/>
            <a:ext cx="2086200" cy="6723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dirty="0">
                <a:latin typeface="Open Sans" panose="020B0606030504020204" pitchFamily="34" charset="0"/>
                <a:ea typeface="Open Sans" panose="020B0606030504020204" pitchFamily="34" charset="0"/>
                <a:cs typeface="Open Sans" panose="020B0606030504020204" pitchFamily="34" charset="0"/>
              </a:rPr>
              <a:t>Entrenamiento </a:t>
            </a:r>
          </a:p>
          <a:p>
            <a:pPr marL="0" lvl="0" indent="0" algn="ctr" rtl="0">
              <a:spcBef>
                <a:spcPts val="0"/>
              </a:spcBef>
              <a:spcAft>
                <a:spcPts val="0"/>
              </a:spcAft>
              <a:buNone/>
            </a:pPr>
            <a:r>
              <a:rPr lang="es-ES" b="1" i="1" dirty="0" err="1">
                <a:latin typeface="Open Sans" panose="020B0606030504020204" pitchFamily="34" charset="0"/>
                <a:ea typeface="Open Sans" panose="020B0606030504020204" pitchFamily="34" charset="0"/>
                <a:cs typeface="Open Sans" panose="020B0606030504020204" pitchFamily="34" charset="0"/>
              </a:rPr>
              <a:t>Faster</a:t>
            </a:r>
            <a:r>
              <a:rPr lang="es-ES" b="1" i="1" dirty="0">
                <a:latin typeface="Open Sans" panose="020B0606030504020204" pitchFamily="34" charset="0"/>
                <a:ea typeface="Open Sans" panose="020B0606030504020204" pitchFamily="34" charset="0"/>
                <a:cs typeface="Open Sans" panose="020B0606030504020204" pitchFamily="34" charset="0"/>
              </a:rPr>
              <a:t> </a:t>
            </a:r>
            <a:r>
              <a:rPr lang="es-ES" b="1" dirty="0">
                <a:latin typeface="Open Sans" panose="020B0606030504020204" pitchFamily="34" charset="0"/>
                <a:ea typeface="Open Sans" panose="020B0606030504020204" pitchFamily="34" charset="0"/>
                <a:cs typeface="Open Sans" panose="020B0606030504020204" pitchFamily="34" charset="0"/>
              </a:rPr>
              <a:t>R-CNN </a:t>
            </a:r>
          </a:p>
          <a:p>
            <a:pPr marL="0" lvl="0" indent="0" algn="ctr" rtl="0">
              <a:spcBef>
                <a:spcPts val="0"/>
              </a:spcBef>
              <a:spcAft>
                <a:spcPts val="0"/>
              </a:spcAft>
              <a:buNone/>
            </a:pPr>
            <a:r>
              <a:rPr lang="es-ES" dirty="0">
                <a:latin typeface="Open Sans" panose="020B0606030504020204" pitchFamily="34" charset="0"/>
                <a:ea typeface="Open Sans" panose="020B0606030504020204" pitchFamily="34" charset="0"/>
                <a:cs typeface="Open Sans" panose="020B0606030504020204" pitchFamily="34" charset="0"/>
              </a:rPr>
              <a:t>sobre </a:t>
            </a:r>
            <a:r>
              <a:rPr lang="es-ES" b="1" dirty="0" err="1">
                <a:latin typeface="Open Sans" panose="020B0606030504020204" pitchFamily="34" charset="0"/>
                <a:ea typeface="Open Sans" panose="020B0606030504020204" pitchFamily="34" charset="0"/>
                <a:cs typeface="Open Sans" panose="020B0606030504020204" pitchFamily="34" charset="0"/>
              </a:rPr>
              <a:t>ZeroWaste</a:t>
            </a:r>
            <a:endParaRPr b="1" dirty="0">
              <a:latin typeface="Open Sans" panose="020B0606030504020204" pitchFamily="34" charset="0"/>
              <a:ea typeface="Open Sans" panose="020B0606030504020204" pitchFamily="34" charset="0"/>
              <a:cs typeface="Open Sans" panose="020B0606030504020204" pitchFamily="34" charset="0"/>
            </a:endParaRPr>
          </a:p>
        </p:txBody>
      </p:sp>
      <p:sp>
        <p:nvSpPr>
          <p:cNvPr id="324" name="Google Shape;1671;p46">
            <a:extLst>
              <a:ext uri="{FF2B5EF4-FFF2-40B4-BE49-F238E27FC236}">
                <a16:creationId xmlns:a16="http://schemas.microsoft.com/office/drawing/2014/main" id="{A9E6E141-0D69-0F0F-52E1-7862F37D66DA}"/>
              </a:ext>
            </a:extLst>
          </p:cNvPr>
          <p:cNvSpPr/>
          <p:nvPr/>
        </p:nvSpPr>
        <p:spPr>
          <a:xfrm>
            <a:off x="3389959" y="2659940"/>
            <a:ext cx="2086200" cy="6723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dirty="0">
                <a:latin typeface="Open Sans" panose="020B0606030504020204" pitchFamily="34" charset="0"/>
                <a:ea typeface="Open Sans" panose="020B0606030504020204" pitchFamily="34" charset="0"/>
                <a:cs typeface="Open Sans" panose="020B0606030504020204" pitchFamily="34" charset="0"/>
              </a:rPr>
              <a:t>Entrenamiento </a:t>
            </a:r>
          </a:p>
          <a:p>
            <a:pPr marL="0" lvl="0" indent="0" algn="ctr" rtl="0">
              <a:spcBef>
                <a:spcPts val="0"/>
              </a:spcBef>
              <a:spcAft>
                <a:spcPts val="0"/>
              </a:spcAft>
              <a:buNone/>
            </a:pPr>
            <a:r>
              <a:rPr lang="es-ES" b="1" dirty="0">
                <a:latin typeface="Open Sans" panose="020B0606030504020204" pitchFamily="34" charset="0"/>
                <a:ea typeface="Open Sans" panose="020B0606030504020204" pitchFamily="34" charset="0"/>
                <a:cs typeface="Open Sans" panose="020B0606030504020204" pitchFamily="34" charset="0"/>
              </a:rPr>
              <a:t>SSD</a:t>
            </a:r>
          </a:p>
          <a:p>
            <a:pPr marL="0" lvl="0" indent="0" algn="ctr" rtl="0">
              <a:spcBef>
                <a:spcPts val="0"/>
              </a:spcBef>
              <a:spcAft>
                <a:spcPts val="0"/>
              </a:spcAft>
              <a:buNone/>
            </a:pPr>
            <a:r>
              <a:rPr lang="es-ES" dirty="0">
                <a:latin typeface="Open Sans" panose="020B0606030504020204" pitchFamily="34" charset="0"/>
                <a:ea typeface="Open Sans" panose="020B0606030504020204" pitchFamily="34" charset="0"/>
                <a:cs typeface="Open Sans" panose="020B0606030504020204" pitchFamily="34" charset="0"/>
              </a:rPr>
              <a:t>sobre </a:t>
            </a:r>
            <a:r>
              <a:rPr lang="es-ES" b="1" dirty="0" err="1">
                <a:latin typeface="Open Sans" panose="020B0606030504020204" pitchFamily="34" charset="0"/>
                <a:ea typeface="Open Sans" panose="020B0606030504020204" pitchFamily="34" charset="0"/>
                <a:cs typeface="Open Sans" panose="020B0606030504020204" pitchFamily="34" charset="0"/>
              </a:rPr>
              <a:t>ZeroWaste</a:t>
            </a:r>
            <a:endParaRPr b="1" dirty="0">
              <a:latin typeface="Open Sans" panose="020B0606030504020204" pitchFamily="34" charset="0"/>
              <a:ea typeface="Open Sans" panose="020B0606030504020204" pitchFamily="34" charset="0"/>
              <a:cs typeface="Open Sans" panose="020B0606030504020204" pitchFamily="34" charset="0"/>
            </a:endParaRPr>
          </a:p>
        </p:txBody>
      </p:sp>
      <p:sp>
        <p:nvSpPr>
          <p:cNvPr id="325" name="Google Shape;1670;p46">
            <a:extLst>
              <a:ext uri="{FF2B5EF4-FFF2-40B4-BE49-F238E27FC236}">
                <a16:creationId xmlns:a16="http://schemas.microsoft.com/office/drawing/2014/main" id="{B506FC5B-9619-3B07-25E3-DD0CF8C9D69B}"/>
              </a:ext>
            </a:extLst>
          </p:cNvPr>
          <p:cNvSpPr/>
          <p:nvPr/>
        </p:nvSpPr>
        <p:spPr>
          <a:xfrm>
            <a:off x="4271778" y="1365165"/>
            <a:ext cx="322562" cy="322562"/>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6" name="Google Shape;1669;p46">
            <a:extLst>
              <a:ext uri="{FF2B5EF4-FFF2-40B4-BE49-F238E27FC236}">
                <a16:creationId xmlns:a16="http://schemas.microsoft.com/office/drawing/2014/main" id="{6687277E-83FF-E93F-99DC-39C872AD232B}"/>
              </a:ext>
            </a:extLst>
          </p:cNvPr>
          <p:cNvCxnSpPr>
            <a:cxnSpLocks/>
            <a:stCxn id="22" idx="6"/>
            <a:endCxn id="325" idx="2"/>
          </p:cNvCxnSpPr>
          <p:nvPr/>
        </p:nvCxnSpPr>
        <p:spPr>
          <a:xfrm flipV="1">
            <a:off x="2048159" y="1526446"/>
            <a:ext cx="2223619" cy="16837"/>
          </a:xfrm>
          <a:prstGeom prst="straightConnector1">
            <a:avLst/>
          </a:prstGeom>
          <a:noFill/>
          <a:ln w="19050" cap="flat" cmpd="sng">
            <a:solidFill>
              <a:schemeClr val="dk1"/>
            </a:solidFill>
            <a:prstDash val="dash"/>
            <a:round/>
            <a:headEnd type="none" w="med" len="med"/>
            <a:tailEnd type="none" w="med" len="med"/>
          </a:ln>
        </p:spPr>
      </p:cxnSp>
      <p:cxnSp>
        <p:nvCxnSpPr>
          <p:cNvPr id="330" name="Google Shape;1669;p46">
            <a:extLst>
              <a:ext uri="{FF2B5EF4-FFF2-40B4-BE49-F238E27FC236}">
                <a16:creationId xmlns:a16="http://schemas.microsoft.com/office/drawing/2014/main" id="{9C24CF07-78C8-8F3D-2AB0-BF923A8B62FD}"/>
              </a:ext>
            </a:extLst>
          </p:cNvPr>
          <p:cNvCxnSpPr>
            <a:cxnSpLocks/>
            <a:stCxn id="325" idx="6"/>
            <a:endCxn id="334" idx="2"/>
          </p:cNvCxnSpPr>
          <p:nvPr/>
        </p:nvCxnSpPr>
        <p:spPr>
          <a:xfrm>
            <a:off x="4594340" y="1526446"/>
            <a:ext cx="2245959" cy="0"/>
          </a:xfrm>
          <a:prstGeom prst="straightConnector1">
            <a:avLst/>
          </a:prstGeom>
          <a:noFill/>
          <a:ln w="19050" cap="flat" cmpd="sng">
            <a:solidFill>
              <a:schemeClr val="dk1"/>
            </a:solidFill>
            <a:prstDash val="dash"/>
            <a:round/>
            <a:headEnd type="none" w="med" len="med"/>
            <a:tailEnd type="none" w="med" len="med"/>
          </a:ln>
        </p:spPr>
      </p:cxnSp>
      <p:sp>
        <p:nvSpPr>
          <p:cNvPr id="334" name="Google Shape;1670;p46">
            <a:extLst>
              <a:ext uri="{FF2B5EF4-FFF2-40B4-BE49-F238E27FC236}">
                <a16:creationId xmlns:a16="http://schemas.microsoft.com/office/drawing/2014/main" id="{FFF6BFFE-BFE7-2867-91FC-7465147AB54A}"/>
              </a:ext>
            </a:extLst>
          </p:cNvPr>
          <p:cNvSpPr/>
          <p:nvPr/>
        </p:nvSpPr>
        <p:spPr>
          <a:xfrm>
            <a:off x="6840299" y="1365165"/>
            <a:ext cx="322562" cy="322562"/>
          </a:xfrm>
          <a:prstGeom prst="ellipse">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671;p46">
            <a:extLst>
              <a:ext uri="{FF2B5EF4-FFF2-40B4-BE49-F238E27FC236}">
                <a16:creationId xmlns:a16="http://schemas.microsoft.com/office/drawing/2014/main" id="{3E1EC37E-88B3-46A8-EF28-C105CC31C1BB}"/>
              </a:ext>
            </a:extLst>
          </p:cNvPr>
          <p:cNvSpPr/>
          <p:nvPr/>
        </p:nvSpPr>
        <p:spPr>
          <a:xfrm>
            <a:off x="5958480" y="1795063"/>
            <a:ext cx="2086200" cy="1537177"/>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b="1" i="1" dirty="0" err="1">
                <a:latin typeface="Open Sans" panose="020B0606030504020204" pitchFamily="34" charset="0"/>
                <a:ea typeface="Open Sans" panose="020B0606030504020204" pitchFamily="34" charset="0"/>
                <a:cs typeface="Open Sans" panose="020B0606030504020204" pitchFamily="34" charset="0"/>
              </a:rPr>
              <a:t>Faster</a:t>
            </a:r>
            <a:r>
              <a:rPr lang="es-ES" b="1" i="1" dirty="0">
                <a:latin typeface="Open Sans" panose="020B0606030504020204" pitchFamily="34" charset="0"/>
                <a:ea typeface="Open Sans" panose="020B0606030504020204" pitchFamily="34" charset="0"/>
                <a:cs typeface="Open Sans" panose="020B0606030504020204" pitchFamily="34" charset="0"/>
              </a:rPr>
              <a:t> </a:t>
            </a:r>
            <a:r>
              <a:rPr lang="es-ES" b="1" dirty="0">
                <a:latin typeface="Open Sans" panose="020B0606030504020204" pitchFamily="34" charset="0"/>
                <a:ea typeface="Open Sans" panose="020B0606030504020204" pitchFamily="34" charset="0"/>
                <a:cs typeface="Open Sans" panose="020B0606030504020204" pitchFamily="34" charset="0"/>
              </a:rPr>
              <a:t>R-CNN </a:t>
            </a:r>
            <a:r>
              <a:rPr lang="es-ES" dirty="0">
                <a:latin typeface="Open Sans" panose="020B0606030504020204" pitchFamily="34" charset="0"/>
                <a:ea typeface="Open Sans" panose="020B0606030504020204" pitchFamily="34" charset="0"/>
                <a:cs typeface="Open Sans" panose="020B0606030504020204" pitchFamily="34" charset="0"/>
              </a:rPr>
              <a:t>/</a:t>
            </a:r>
            <a:r>
              <a:rPr lang="es-ES" b="1" dirty="0">
                <a:latin typeface="Open Sans" panose="020B0606030504020204" pitchFamily="34" charset="0"/>
                <a:ea typeface="Open Sans" panose="020B0606030504020204" pitchFamily="34" charset="0"/>
                <a:cs typeface="Open Sans" panose="020B0606030504020204" pitchFamily="34" charset="0"/>
              </a:rPr>
              <a:t> SSD</a:t>
            </a:r>
          </a:p>
          <a:p>
            <a:pPr marL="0" lvl="0" indent="0" algn="ctr" rtl="0">
              <a:spcBef>
                <a:spcPts val="0"/>
              </a:spcBef>
              <a:spcAft>
                <a:spcPts val="0"/>
              </a:spcAft>
              <a:buNone/>
            </a:pPr>
            <a:r>
              <a:rPr lang="es-ES" dirty="0">
                <a:latin typeface="Open Sans" panose="020B0606030504020204" pitchFamily="34" charset="0"/>
                <a:ea typeface="Open Sans" panose="020B0606030504020204" pitchFamily="34" charset="0"/>
                <a:cs typeface="Open Sans" panose="020B0606030504020204" pitchFamily="34" charset="0"/>
              </a:rPr>
              <a:t>+</a:t>
            </a:r>
          </a:p>
          <a:p>
            <a:pPr marL="0" lvl="0" indent="0" algn="ctr" rtl="0">
              <a:spcBef>
                <a:spcPts val="0"/>
              </a:spcBef>
              <a:spcAft>
                <a:spcPts val="0"/>
              </a:spcAft>
              <a:buNone/>
            </a:pPr>
            <a:r>
              <a:rPr lang="es-ES" dirty="0">
                <a:latin typeface="Open Sans" panose="020B0606030504020204" pitchFamily="34" charset="0"/>
                <a:ea typeface="Open Sans" panose="020B0606030504020204" pitchFamily="34" charset="0"/>
                <a:cs typeface="Open Sans" panose="020B0606030504020204" pitchFamily="34" charset="0"/>
              </a:rPr>
              <a:t>Clasificador ML</a:t>
            </a:r>
          </a:p>
          <a:p>
            <a:pPr marL="0" lvl="0" indent="0" algn="ctr" rtl="0">
              <a:spcBef>
                <a:spcPts val="0"/>
              </a:spcBef>
              <a:spcAft>
                <a:spcPts val="0"/>
              </a:spcAft>
              <a:buNone/>
            </a:pPr>
            <a:r>
              <a:rPr lang="es-ES" dirty="0">
                <a:latin typeface="Open Sans" panose="020B0606030504020204" pitchFamily="34" charset="0"/>
                <a:ea typeface="Open Sans" panose="020B0606030504020204" pitchFamily="34" charset="0"/>
                <a:cs typeface="Open Sans" panose="020B0606030504020204" pitchFamily="34" charset="0"/>
              </a:rPr>
              <a:t>=</a:t>
            </a:r>
          </a:p>
          <a:p>
            <a:pPr marL="0" lvl="0" indent="0" algn="ctr" rtl="0">
              <a:spcBef>
                <a:spcPts val="0"/>
              </a:spcBef>
              <a:spcAft>
                <a:spcPts val="0"/>
              </a:spcAft>
              <a:buNone/>
            </a:pPr>
            <a:r>
              <a:rPr lang="es-ES" dirty="0">
                <a:latin typeface="Open Sans" panose="020B0606030504020204" pitchFamily="34" charset="0"/>
                <a:ea typeface="Open Sans" panose="020B0606030504020204" pitchFamily="34" charset="0"/>
                <a:cs typeface="Open Sans" panose="020B0606030504020204" pitchFamily="34" charset="0"/>
              </a:rPr>
              <a:t>Modelo híbrido</a:t>
            </a:r>
          </a:p>
        </p:txBody>
      </p:sp>
      <p:grpSp>
        <p:nvGrpSpPr>
          <p:cNvPr id="337" name="Grupo 336">
            <a:extLst>
              <a:ext uri="{FF2B5EF4-FFF2-40B4-BE49-F238E27FC236}">
                <a16:creationId xmlns:a16="http://schemas.microsoft.com/office/drawing/2014/main" id="{A2FEB142-5973-CE64-E998-27760486AEA8}"/>
              </a:ext>
            </a:extLst>
          </p:cNvPr>
          <p:cNvGrpSpPr/>
          <p:nvPr/>
        </p:nvGrpSpPr>
        <p:grpSpPr>
          <a:xfrm>
            <a:off x="7757554" y="1633783"/>
            <a:ext cx="518707" cy="512848"/>
            <a:chOff x="6453999" y="2571750"/>
            <a:chExt cx="312140" cy="308615"/>
          </a:xfrm>
        </p:grpSpPr>
        <p:sp>
          <p:nvSpPr>
            <p:cNvPr id="338" name="Google Shape;2135;p51">
              <a:extLst>
                <a:ext uri="{FF2B5EF4-FFF2-40B4-BE49-F238E27FC236}">
                  <a16:creationId xmlns:a16="http://schemas.microsoft.com/office/drawing/2014/main" id="{5462442B-A8DA-FE84-3E69-ADED476E86E2}"/>
                </a:ext>
              </a:extLst>
            </p:cNvPr>
            <p:cNvSpPr/>
            <p:nvPr/>
          </p:nvSpPr>
          <p:spPr>
            <a:xfrm>
              <a:off x="6459474" y="2576818"/>
              <a:ext cx="301190" cy="298466"/>
            </a:xfrm>
            <a:custGeom>
              <a:avLst/>
              <a:gdLst/>
              <a:ahLst/>
              <a:cxnLst/>
              <a:rect l="l" t="t" r="r" b="b"/>
              <a:pathLst>
                <a:path w="11498" h="11394" extrusionOk="0">
                  <a:moveTo>
                    <a:pt x="2709" y="1"/>
                  </a:moveTo>
                  <a:cubicBezTo>
                    <a:pt x="2577" y="1"/>
                    <a:pt x="2445" y="51"/>
                    <a:pt x="2344" y="152"/>
                  </a:cubicBezTo>
                  <a:lnTo>
                    <a:pt x="203" y="2294"/>
                  </a:lnTo>
                  <a:cubicBezTo>
                    <a:pt x="0" y="2493"/>
                    <a:pt x="0" y="2822"/>
                    <a:pt x="203" y="3021"/>
                  </a:cubicBezTo>
                  <a:lnTo>
                    <a:pt x="2879" y="5697"/>
                  </a:lnTo>
                  <a:lnTo>
                    <a:pt x="203" y="8373"/>
                  </a:lnTo>
                  <a:cubicBezTo>
                    <a:pt x="0" y="8572"/>
                    <a:pt x="0" y="8901"/>
                    <a:pt x="203" y="9100"/>
                  </a:cubicBezTo>
                  <a:lnTo>
                    <a:pt x="2344" y="11241"/>
                  </a:lnTo>
                  <a:cubicBezTo>
                    <a:pt x="2445" y="11343"/>
                    <a:pt x="2577" y="11393"/>
                    <a:pt x="2709" y="11393"/>
                  </a:cubicBezTo>
                  <a:cubicBezTo>
                    <a:pt x="2841" y="11393"/>
                    <a:pt x="2973" y="11343"/>
                    <a:pt x="3074" y="11241"/>
                  </a:cubicBezTo>
                  <a:lnTo>
                    <a:pt x="5750" y="8569"/>
                  </a:lnTo>
                  <a:lnTo>
                    <a:pt x="8423" y="11241"/>
                  </a:lnTo>
                  <a:cubicBezTo>
                    <a:pt x="8524" y="11343"/>
                    <a:pt x="8656" y="11393"/>
                    <a:pt x="8788" y="11393"/>
                  </a:cubicBezTo>
                  <a:cubicBezTo>
                    <a:pt x="8920" y="11393"/>
                    <a:pt x="9052" y="11343"/>
                    <a:pt x="9153" y="11241"/>
                  </a:cubicBezTo>
                  <a:lnTo>
                    <a:pt x="11295" y="9100"/>
                  </a:lnTo>
                  <a:cubicBezTo>
                    <a:pt x="11497" y="8901"/>
                    <a:pt x="11497" y="8572"/>
                    <a:pt x="11295" y="8373"/>
                  </a:cubicBezTo>
                  <a:lnTo>
                    <a:pt x="8615" y="5697"/>
                  </a:lnTo>
                  <a:lnTo>
                    <a:pt x="11292" y="3021"/>
                  </a:lnTo>
                  <a:cubicBezTo>
                    <a:pt x="11494" y="2822"/>
                    <a:pt x="11494" y="2493"/>
                    <a:pt x="11292" y="2294"/>
                  </a:cubicBezTo>
                  <a:lnTo>
                    <a:pt x="9150" y="152"/>
                  </a:lnTo>
                  <a:cubicBezTo>
                    <a:pt x="9049" y="51"/>
                    <a:pt x="8917" y="1"/>
                    <a:pt x="8785" y="1"/>
                  </a:cubicBezTo>
                  <a:cubicBezTo>
                    <a:pt x="8653" y="1"/>
                    <a:pt x="8521" y="51"/>
                    <a:pt x="8420" y="152"/>
                  </a:cubicBezTo>
                  <a:lnTo>
                    <a:pt x="5750" y="2829"/>
                  </a:lnTo>
                  <a:lnTo>
                    <a:pt x="3074" y="152"/>
                  </a:lnTo>
                  <a:cubicBezTo>
                    <a:pt x="2973" y="51"/>
                    <a:pt x="2841" y="1"/>
                    <a:pt x="2709" y="1"/>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136;p51">
              <a:extLst>
                <a:ext uri="{FF2B5EF4-FFF2-40B4-BE49-F238E27FC236}">
                  <a16:creationId xmlns:a16="http://schemas.microsoft.com/office/drawing/2014/main" id="{56B3EDFE-871D-5834-9C05-A694FF0E37E9}"/>
                </a:ext>
              </a:extLst>
            </p:cNvPr>
            <p:cNvSpPr/>
            <p:nvPr/>
          </p:nvSpPr>
          <p:spPr>
            <a:xfrm>
              <a:off x="6563206" y="2571814"/>
              <a:ext cx="202933" cy="308551"/>
            </a:xfrm>
            <a:custGeom>
              <a:avLst/>
              <a:gdLst/>
              <a:ahLst/>
              <a:cxnLst/>
              <a:rect l="l" t="t" r="r" b="b"/>
              <a:pathLst>
                <a:path w="7747" h="11779" extrusionOk="0">
                  <a:moveTo>
                    <a:pt x="4828" y="1"/>
                  </a:moveTo>
                  <a:cubicBezTo>
                    <a:pt x="4647" y="1"/>
                    <a:pt x="4465" y="69"/>
                    <a:pt x="4326" y="206"/>
                  </a:cubicBezTo>
                  <a:lnTo>
                    <a:pt x="1790" y="2745"/>
                  </a:lnTo>
                  <a:lnTo>
                    <a:pt x="420" y="1375"/>
                  </a:lnTo>
                  <a:cubicBezTo>
                    <a:pt x="377" y="1332"/>
                    <a:pt x="329" y="1314"/>
                    <a:pt x="283" y="1314"/>
                  </a:cubicBezTo>
                  <a:cubicBezTo>
                    <a:pt x="131" y="1314"/>
                    <a:pt x="0" y="1510"/>
                    <a:pt x="142" y="1652"/>
                  </a:cubicBezTo>
                  <a:lnTo>
                    <a:pt x="1650" y="3160"/>
                  </a:lnTo>
                  <a:cubicBezTo>
                    <a:pt x="1688" y="3198"/>
                    <a:pt x="1737" y="3217"/>
                    <a:pt x="1787" y="3217"/>
                  </a:cubicBezTo>
                  <a:cubicBezTo>
                    <a:pt x="1838" y="3217"/>
                    <a:pt x="1888" y="3198"/>
                    <a:pt x="1928" y="3160"/>
                  </a:cubicBezTo>
                  <a:lnTo>
                    <a:pt x="4600" y="484"/>
                  </a:lnTo>
                  <a:cubicBezTo>
                    <a:pt x="4664" y="420"/>
                    <a:pt x="4745" y="389"/>
                    <a:pt x="4827" y="389"/>
                  </a:cubicBezTo>
                  <a:cubicBezTo>
                    <a:pt x="4908" y="389"/>
                    <a:pt x="4989" y="420"/>
                    <a:pt x="5053" y="484"/>
                  </a:cubicBezTo>
                  <a:lnTo>
                    <a:pt x="7195" y="2626"/>
                  </a:lnTo>
                  <a:cubicBezTo>
                    <a:pt x="7318" y="2749"/>
                    <a:pt x="7318" y="2951"/>
                    <a:pt x="7195" y="3074"/>
                  </a:cubicBezTo>
                  <a:lnTo>
                    <a:pt x="4518" y="5751"/>
                  </a:lnTo>
                  <a:cubicBezTo>
                    <a:pt x="4443" y="5826"/>
                    <a:pt x="4443" y="5950"/>
                    <a:pt x="4518" y="6028"/>
                  </a:cubicBezTo>
                  <a:lnTo>
                    <a:pt x="7195" y="8701"/>
                  </a:lnTo>
                  <a:cubicBezTo>
                    <a:pt x="7318" y="8828"/>
                    <a:pt x="7318" y="9027"/>
                    <a:pt x="7195" y="9154"/>
                  </a:cubicBezTo>
                  <a:lnTo>
                    <a:pt x="5053" y="11295"/>
                  </a:lnTo>
                  <a:cubicBezTo>
                    <a:pt x="4989" y="11357"/>
                    <a:pt x="4908" y="11388"/>
                    <a:pt x="4827" y="11388"/>
                  </a:cubicBezTo>
                  <a:cubicBezTo>
                    <a:pt x="4745" y="11388"/>
                    <a:pt x="4664" y="11357"/>
                    <a:pt x="4600" y="11295"/>
                  </a:cubicBezTo>
                  <a:lnTo>
                    <a:pt x="3593" y="10284"/>
                  </a:lnTo>
                  <a:cubicBezTo>
                    <a:pt x="3550" y="10242"/>
                    <a:pt x="3503" y="10225"/>
                    <a:pt x="3457" y="10225"/>
                  </a:cubicBezTo>
                  <a:cubicBezTo>
                    <a:pt x="3306" y="10225"/>
                    <a:pt x="3176" y="10420"/>
                    <a:pt x="3315" y="10562"/>
                  </a:cubicBezTo>
                  <a:lnTo>
                    <a:pt x="4326" y="11569"/>
                  </a:lnTo>
                  <a:cubicBezTo>
                    <a:pt x="4460" y="11703"/>
                    <a:pt x="4638" y="11779"/>
                    <a:pt x="4827" y="11779"/>
                  </a:cubicBezTo>
                  <a:cubicBezTo>
                    <a:pt x="5015" y="11779"/>
                    <a:pt x="5197" y="11703"/>
                    <a:pt x="5327" y="11569"/>
                  </a:cubicBezTo>
                  <a:lnTo>
                    <a:pt x="7469" y="9428"/>
                  </a:lnTo>
                  <a:cubicBezTo>
                    <a:pt x="7746" y="9150"/>
                    <a:pt x="7746" y="8701"/>
                    <a:pt x="7469" y="8427"/>
                  </a:cubicBezTo>
                  <a:lnTo>
                    <a:pt x="4933" y="5888"/>
                  </a:lnTo>
                  <a:lnTo>
                    <a:pt x="7469" y="3352"/>
                  </a:lnTo>
                  <a:cubicBezTo>
                    <a:pt x="7746" y="3074"/>
                    <a:pt x="7746" y="2626"/>
                    <a:pt x="7469" y="2351"/>
                  </a:cubicBezTo>
                  <a:lnTo>
                    <a:pt x="5327" y="206"/>
                  </a:lnTo>
                  <a:cubicBezTo>
                    <a:pt x="5190" y="69"/>
                    <a:pt x="5009" y="1"/>
                    <a:pt x="4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137;p51">
              <a:extLst>
                <a:ext uri="{FF2B5EF4-FFF2-40B4-BE49-F238E27FC236}">
                  <a16:creationId xmlns:a16="http://schemas.microsoft.com/office/drawing/2014/main" id="{246041E4-1E52-07F3-5AAD-D76037AB4AF6}"/>
                </a:ext>
              </a:extLst>
            </p:cNvPr>
            <p:cNvSpPr/>
            <p:nvPr/>
          </p:nvSpPr>
          <p:spPr>
            <a:xfrm>
              <a:off x="6453999" y="2571750"/>
              <a:ext cx="192533" cy="308603"/>
            </a:xfrm>
            <a:custGeom>
              <a:avLst/>
              <a:gdLst/>
              <a:ahLst/>
              <a:cxnLst/>
              <a:rect l="l" t="t" r="r" b="b"/>
              <a:pathLst>
                <a:path w="7350" h="11781" extrusionOk="0">
                  <a:moveTo>
                    <a:pt x="2919" y="0"/>
                  </a:moveTo>
                  <a:cubicBezTo>
                    <a:pt x="2737" y="0"/>
                    <a:pt x="2557" y="69"/>
                    <a:pt x="2420" y="208"/>
                  </a:cubicBezTo>
                  <a:lnTo>
                    <a:pt x="278" y="2350"/>
                  </a:lnTo>
                  <a:cubicBezTo>
                    <a:pt x="0" y="2628"/>
                    <a:pt x="0" y="3076"/>
                    <a:pt x="278" y="3354"/>
                  </a:cubicBezTo>
                  <a:lnTo>
                    <a:pt x="2814" y="5890"/>
                  </a:lnTo>
                  <a:lnTo>
                    <a:pt x="278" y="8429"/>
                  </a:lnTo>
                  <a:cubicBezTo>
                    <a:pt x="0" y="8703"/>
                    <a:pt x="0" y="9152"/>
                    <a:pt x="278" y="9430"/>
                  </a:cubicBezTo>
                  <a:lnTo>
                    <a:pt x="2420" y="11571"/>
                  </a:lnTo>
                  <a:cubicBezTo>
                    <a:pt x="2550" y="11705"/>
                    <a:pt x="2731" y="11781"/>
                    <a:pt x="2920" y="11781"/>
                  </a:cubicBezTo>
                  <a:cubicBezTo>
                    <a:pt x="3108" y="11781"/>
                    <a:pt x="3287" y="11705"/>
                    <a:pt x="3420" y="11571"/>
                  </a:cubicBezTo>
                  <a:lnTo>
                    <a:pt x="5956" y="9032"/>
                  </a:lnTo>
                  <a:lnTo>
                    <a:pt x="6933" y="10009"/>
                  </a:lnTo>
                  <a:cubicBezTo>
                    <a:pt x="6976" y="10052"/>
                    <a:pt x="7024" y="10070"/>
                    <a:pt x="7070" y="10070"/>
                  </a:cubicBezTo>
                  <a:cubicBezTo>
                    <a:pt x="7221" y="10070"/>
                    <a:pt x="7349" y="9876"/>
                    <a:pt x="7210" y="9735"/>
                  </a:cubicBezTo>
                  <a:lnTo>
                    <a:pt x="6097" y="8621"/>
                  </a:lnTo>
                  <a:cubicBezTo>
                    <a:pt x="6059" y="8583"/>
                    <a:pt x="6008" y="8564"/>
                    <a:pt x="5958" y="8564"/>
                  </a:cubicBezTo>
                  <a:cubicBezTo>
                    <a:pt x="5907" y="8564"/>
                    <a:pt x="5857" y="8583"/>
                    <a:pt x="5819" y="8621"/>
                  </a:cubicBezTo>
                  <a:lnTo>
                    <a:pt x="3146" y="11297"/>
                  </a:lnTo>
                  <a:cubicBezTo>
                    <a:pt x="3083" y="11359"/>
                    <a:pt x="3000" y="11390"/>
                    <a:pt x="2919" y="11390"/>
                  </a:cubicBezTo>
                  <a:cubicBezTo>
                    <a:pt x="2837" y="11390"/>
                    <a:pt x="2755" y="11359"/>
                    <a:pt x="2694" y="11297"/>
                  </a:cubicBezTo>
                  <a:lnTo>
                    <a:pt x="552" y="9156"/>
                  </a:lnTo>
                  <a:cubicBezTo>
                    <a:pt x="429" y="9029"/>
                    <a:pt x="429" y="8827"/>
                    <a:pt x="552" y="8703"/>
                  </a:cubicBezTo>
                  <a:lnTo>
                    <a:pt x="3228" y="6027"/>
                  </a:lnTo>
                  <a:cubicBezTo>
                    <a:pt x="3304" y="5952"/>
                    <a:pt x="3304" y="5828"/>
                    <a:pt x="3228" y="5753"/>
                  </a:cubicBezTo>
                  <a:lnTo>
                    <a:pt x="552" y="3076"/>
                  </a:lnTo>
                  <a:cubicBezTo>
                    <a:pt x="429" y="2953"/>
                    <a:pt x="429" y="2751"/>
                    <a:pt x="552" y="2628"/>
                  </a:cubicBezTo>
                  <a:lnTo>
                    <a:pt x="2694" y="486"/>
                  </a:lnTo>
                  <a:cubicBezTo>
                    <a:pt x="2755" y="422"/>
                    <a:pt x="2837" y="391"/>
                    <a:pt x="2919" y="391"/>
                  </a:cubicBezTo>
                  <a:cubicBezTo>
                    <a:pt x="3000" y="391"/>
                    <a:pt x="3083" y="422"/>
                    <a:pt x="3146" y="486"/>
                  </a:cubicBezTo>
                  <a:lnTo>
                    <a:pt x="3759" y="1103"/>
                  </a:lnTo>
                  <a:cubicBezTo>
                    <a:pt x="3802" y="1145"/>
                    <a:pt x="3850" y="1162"/>
                    <a:pt x="3896" y="1162"/>
                  </a:cubicBezTo>
                  <a:cubicBezTo>
                    <a:pt x="4048" y="1162"/>
                    <a:pt x="4179" y="967"/>
                    <a:pt x="4037" y="825"/>
                  </a:cubicBezTo>
                  <a:lnTo>
                    <a:pt x="3420" y="208"/>
                  </a:lnTo>
                  <a:cubicBezTo>
                    <a:pt x="3281" y="69"/>
                    <a:pt x="3100" y="0"/>
                    <a:pt x="2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1" name="Google Shape;1669;p46">
            <a:extLst>
              <a:ext uri="{FF2B5EF4-FFF2-40B4-BE49-F238E27FC236}">
                <a16:creationId xmlns:a16="http://schemas.microsoft.com/office/drawing/2014/main" id="{4B140E4B-1E26-A803-FB3C-5EC2C330EF8C}"/>
              </a:ext>
            </a:extLst>
          </p:cNvPr>
          <p:cNvCxnSpPr>
            <a:cxnSpLocks/>
            <a:stCxn id="334" idx="6"/>
          </p:cNvCxnSpPr>
          <p:nvPr/>
        </p:nvCxnSpPr>
        <p:spPr>
          <a:xfrm>
            <a:off x="7162861" y="1526446"/>
            <a:ext cx="2407859" cy="0"/>
          </a:xfrm>
          <a:prstGeom prst="straightConnector1">
            <a:avLst/>
          </a:prstGeom>
          <a:noFill/>
          <a:ln w="19050" cap="flat" cmpd="sng">
            <a:solidFill>
              <a:schemeClr val="dk1"/>
            </a:solidFill>
            <a:prstDash val="dash"/>
            <a:round/>
            <a:headEnd type="none" w="med" len="med"/>
            <a:tailEnd type="none" w="med" len="med"/>
          </a:ln>
        </p:spPr>
      </p:cxnSp>
      <p:graphicFrame>
        <p:nvGraphicFramePr>
          <p:cNvPr id="347" name="Google Shape;2248;p54">
            <a:extLst>
              <a:ext uri="{FF2B5EF4-FFF2-40B4-BE49-F238E27FC236}">
                <a16:creationId xmlns:a16="http://schemas.microsoft.com/office/drawing/2014/main" id="{1DE7F4B1-12A5-0F55-FD11-6BA5E9FA14DD}"/>
              </a:ext>
            </a:extLst>
          </p:cNvPr>
          <p:cNvGraphicFramePr/>
          <p:nvPr>
            <p:extLst>
              <p:ext uri="{D42A27DB-BD31-4B8C-83A1-F6EECF244321}">
                <p14:modId xmlns:p14="http://schemas.microsoft.com/office/powerpoint/2010/main" val="2288460932"/>
              </p:ext>
            </p:extLst>
          </p:nvPr>
        </p:nvGraphicFramePr>
        <p:xfrm>
          <a:off x="715100" y="3476615"/>
          <a:ext cx="7708899" cy="1062810"/>
        </p:xfrm>
        <a:graphic>
          <a:graphicData uri="http://schemas.openxmlformats.org/drawingml/2006/table">
            <a:tbl>
              <a:tblPr>
                <a:noFill/>
              </a:tblPr>
              <a:tblGrid>
                <a:gridCol w="1337073">
                  <a:extLst>
                    <a:ext uri="{9D8B030D-6E8A-4147-A177-3AD203B41FA5}">
                      <a16:colId xmlns:a16="http://schemas.microsoft.com/office/drawing/2014/main" val="20000"/>
                    </a:ext>
                  </a:extLst>
                </a:gridCol>
                <a:gridCol w="1061971">
                  <a:extLst>
                    <a:ext uri="{9D8B030D-6E8A-4147-A177-3AD203B41FA5}">
                      <a16:colId xmlns:a16="http://schemas.microsoft.com/office/drawing/2014/main" val="20001"/>
                    </a:ext>
                  </a:extLst>
                </a:gridCol>
                <a:gridCol w="1061971">
                  <a:extLst>
                    <a:ext uri="{9D8B030D-6E8A-4147-A177-3AD203B41FA5}">
                      <a16:colId xmlns:a16="http://schemas.microsoft.com/office/drawing/2014/main" val="20002"/>
                    </a:ext>
                  </a:extLst>
                </a:gridCol>
                <a:gridCol w="1061971">
                  <a:extLst>
                    <a:ext uri="{9D8B030D-6E8A-4147-A177-3AD203B41FA5}">
                      <a16:colId xmlns:a16="http://schemas.microsoft.com/office/drawing/2014/main" val="1770032954"/>
                    </a:ext>
                  </a:extLst>
                </a:gridCol>
                <a:gridCol w="1061971">
                  <a:extLst>
                    <a:ext uri="{9D8B030D-6E8A-4147-A177-3AD203B41FA5}">
                      <a16:colId xmlns:a16="http://schemas.microsoft.com/office/drawing/2014/main" val="3660046071"/>
                    </a:ext>
                  </a:extLst>
                </a:gridCol>
                <a:gridCol w="1061971">
                  <a:extLst>
                    <a:ext uri="{9D8B030D-6E8A-4147-A177-3AD203B41FA5}">
                      <a16:colId xmlns:a16="http://schemas.microsoft.com/office/drawing/2014/main" val="2731791782"/>
                    </a:ext>
                  </a:extLst>
                </a:gridCol>
                <a:gridCol w="1061971">
                  <a:extLst>
                    <a:ext uri="{9D8B030D-6E8A-4147-A177-3AD203B41FA5}">
                      <a16:colId xmlns:a16="http://schemas.microsoft.com/office/drawing/2014/main" val="482146451"/>
                    </a:ext>
                  </a:extLst>
                </a:gridCol>
              </a:tblGrid>
              <a:tr h="333002">
                <a:tc>
                  <a:txBody>
                    <a:bodyPr/>
                    <a:lstStyle/>
                    <a:p>
                      <a:pPr marL="0" lvl="0" indent="0" algn="l" rtl="0">
                        <a:spcBef>
                          <a:spcPts val="0"/>
                        </a:spcBef>
                        <a:spcAft>
                          <a:spcPts val="0"/>
                        </a:spcAft>
                        <a:buNone/>
                      </a:pPr>
                      <a:endParaRPr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a:txBody>
                  <a:tcPr marL="85695" marR="85695" marT="85695" marB="85695">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spcBef>
                          <a:spcPts val="0"/>
                        </a:spcBef>
                        <a:spcAft>
                          <a:spcPts val="0"/>
                        </a:spcAft>
                        <a:buNone/>
                      </a:pPr>
                      <a:r>
                        <a:rPr lang="es-ES" sz="1200" b="1" i="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TLL=1</a:t>
                      </a:r>
                      <a:endParaRPr sz="1200" b="1" i="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a:txBody>
                  <a:tcPr marL="85695" marR="85695" marT="85695" marB="85695">
                    <a:lnL w="12700" cap="flat" cmpd="sng" algn="ctr">
                      <a:solidFill>
                        <a:schemeClr val="tx1"/>
                      </a:solidFill>
                      <a:prstDash val="solid"/>
                      <a:round/>
                      <a:headEnd type="none" w="med" len="med"/>
                      <a:tailEnd type="none" w="med" len="med"/>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TLL = 2</a:t>
                      </a:r>
                      <a:endParaRPr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a:txBody>
                  <a:tcPr marL="85695" marR="85695" marT="85695" marB="8569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s-E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TLL = 3</a:t>
                      </a:r>
                      <a:endParaRPr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a:txBody>
                  <a:tcPr marL="85695" marR="85695" marT="85695" marB="8569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s-E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TLL=4</a:t>
                      </a:r>
                      <a:endParaRPr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a:txBody>
                  <a:tcPr marL="85695" marR="85695" marT="85695" marB="8569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s-E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TLL=5</a:t>
                      </a:r>
                      <a:endParaRPr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a:txBody>
                  <a:tcPr marL="85695" marR="85695" marT="85695" marB="8569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s-E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TLL=0</a:t>
                      </a:r>
                      <a:endParaRPr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333002">
                <a:tc>
                  <a:txBody>
                    <a:bodyPr/>
                    <a:lstStyle/>
                    <a:p>
                      <a:pPr marL="0" lvl="0" indent="0" algn="l" rtl="0">
                        <a:spcBef>
                          <a:spcPts val="0"/>
                        </a:spcBef>
                        <a:spcAft>
                          <a:spcPts val="0"/>
                        </a:spcAft>
                        <a:buNone/>
                      </a:pPr>
                      <a:r>
                        <a:rPr lang="en" sz="1200" b="1" i="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Faster</a:t>
                      </a:r>
                      <a:r>
                        <a:rPr lang="en" sz="1200" b="1" i="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 R-CNN</a:t>
                      </a:r>
                      <a:endParaRPr sz="1200" b="1" i="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solidFill>
                        <a:schemeClr val="dk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s-ES" sz="1200" b="0" dirty="0">
                          <a:latin typeface="Open Sans" panose="020B0606030504020204" pitchFamily="34" charset="0"/>
                          <a:ea typeface="Open Sans" panose="020B0606030504020204" pitchFamily="34" charset="0"/>
                          <a:cs typeface="Open Sans" panose="020B0606030504020204" pitchFamily="34" charset="0"/>
                        </a:rPr>
                        <a:t>35.19%</a:t>
                      </a:r>
                      <a:endParaRPr sz="1200" b="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noFill/>
                  </a:tcPr>
                </a:tc>
                <a:tc>
                  <a:txBody>
                    <a:bodyPr/>
                    <a:lstStyle/>
                    <a:p>
                      <a:pPr marL="0" lvl="0" indent="0" algn="ctr" rtl="0">
                        <a:spcBef>
                          <a:spcPts val="0"/>
                        </a:spcBef>
                        <a:spcAft>
                          <a:spcPts val="0"/>
                        </a:spcAft>
                        <a:buNone/>
                      </a:pPr>
                      <a:r>
                        <a:rPr lang="es-ES" sz="1200" b="0" dirty="0">
                          <a:latin typeface="Open Sans" panose="020B0606030504020204" pitchFamily="34" charset="0"/>
                          <a:ea typeface="Open Sans" panose="020B0606030504020204" pitchFamily="34" charset="0"/>
                          <a:cs typeface="Open Sans" panose="020B0606030504020204" pitchFamily="34" charset="0"/>
                        </a:rPr>
                        <a:t>37.92%</a:t>
                      </a:r>
                      <a:endParaRPr sz="1200" b="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noFill/>
                  </a:tcPr>
                </a:tc>
                <a:tc>
                  <a:txBody>
                    <a:bodyPr/>
                    <a:lstStyle/>
                    <a:p>
                      <a:pPr marL="0" lvl="0" indent="0" algn="ctr" rtl="0">
                        <a:spcBef>
                          <a:spcPts val="0"/>
                        </a:spcBef>
                        <a:spcAft>
                          <a:spcPts val="0"/>
                        </a:spcAft>
                        <a:buNone/>
                      </a:pPr>
                      <a:r>
                        <a:rPr lang="es-ES" sz="1200" dirty="0">
                          <a:latin typeface="Open Sans" panose="020B0606030504020204" pitchFamily="34" charset="0"/>
                          <a:ea typeface="Open Sans" panose="020B0606030504020204" pitchFamily="34" charset="0"/>
                          <a:cs typeface="Open Sans" panose="020B0606030504020204" pitchFamily="34" charset="0"/>
                        </a:rPr>
                        <a:t>45.66%</a:t>
                      </a:r>
                      <a:endParaRPr sz="120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tc>
                  <a:txBody>
                    <a:bodyPr/>
                    <a:lstStyle/>
                    <a:p>
                      <a:pPr marL="0" lvl="0" indent="0" algn="ctr" rtl="0">
                        <a:spcBef>
                          <a:spcPts val="0"/>
                        </a:spcBef>
                        <a:spcAft>
                          <a:spcPts val="0"/>
                        </a:spcAft>
                        <a:buNone/>
                      </a:pPr>
                      <a:r>
                        <a:rPr lang="es-ES" sz="1200" dirty="0">
                          <a:latin typeface="Open Sans" panose="020B0606030504020204" pitchFamily="34" charset="0"/>
                          <a:ea typeface="Open Sans" panose="020B0606030504020204" pitchFamily="34" charset="0"/>
                          <a:cs typeface="Open Sans" panose="020B0606030504020204" pitchFamily="34" charset="0"/>
                        </a:rPr>
                        <a:t>80.25%</a:t>
                      </a:r>
                      <a:endParaRPr sz="120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tc>
                  <a:txBody>
                    <a:bodyPr/>
                    <a:lstStyle/>
                    <a:p>
                      <a:pPr marL="0" lvl="0" indent="0" algn="ctr" rtl="0">
                        <a:spcBef>
                          <a:spcPts val="0"/>
                        </a:spcBef>
                        <a:spcAft>
                          <a:spcPts val="0"/>
                        </a:spcAft>
                        <a:buNone/>
                      </a:pPr>
                      <a:r>
                        <a:rPr lang="es-ES" sz="1200" dirty="0">
                          <a:latin typeface="Open Sans" panose="020B0606030504020204" pitchFamily="34" charset="0"/>
                          <a:ea typeface="Open Sans" panose="020B0606030504020204" pitchFamily="34" charset="0"/>
                          <a:cs typeface="Open Sans" panose="020B0606030504020204" pitchFamily="34" charset="0"/>
                        </a:rPr>
                        <a:t>N/A</a:t>
                      </a:r>
                      <a:endParaRPr sz="120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tc>
                  <a:txBody>
                    <a:bodyPr/>
                    <a:lstStyle/>
                    <a:p>
                      <a:pPr marL="0" lvl="0" indent="0" algn="ctr" rtl="0">
                        <a:spcBef>
                          <a:spcPts val="0"/>
                        </a:spcBef>
                        <a:spcAft>
                          <a:spcPts val="0"/>
                        </a:spcAft>
                        <a:buNone/>
                      </a:pPr>
                      <a:r>
                        <a:rPr lang="es-ES" sz="1200" dirty="0">
                          <a:latin typeface="Open Sans" panose="020B0606030504020204" pitchFamily="34" charset="0"/>
                          <a:ea typeface="Open Sans" panose="020B0606030504020204" pitchFamily="34" charset="0"/>
                          <a:cs typeface="Open Sans" panose="020B0606030504020204" pitchFamily="34" charset="0"/>
                        </a:rPr>
                        <a:t>100%</a:t>
                      </a:r>
                      <a:endParaRPr sz="120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extLst>
                  <a:ext uri="{0D108BD9-81ED-4DB2-BD59-A6C34878D82A}">
                    <a16:rowId xmlns:a16="http://schemas.microsoft.com/office/drawing/2014/main" val="10001"/>
                  </a:ext>
                </a:extLst>
              </a:tr>
              <a:tr h="333002">
                <a:tc>
                  <a:txBody>
                    <a:bodyPr/>
                    <a:lstStyle/>
                    <a:p>
                      <a:pPr marL="0" lvl="0" indent="0" algn="l" rtl="0">
                        <a:spcBef>
                          <a:spcPts val="0"/>
                        </a:spcBef>
                        <a:spcAft>
                          <a:spcPts val="0"/>
                        </a:spcAft>
                        <a:buNone/>
                      </a:pPr>
                      <a:r>
                        <a:rPr lang="en"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SSD</a:t>
                      </a:r>
                      <a:endParaRPr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s-ES" sz="1200" b="0" dirty="0">
                          <a:latin typeface="Open Sans" panose="020B0606030504020204" pitchFamily="34" charset="0"/>
                          <a:ea typeface="Open Sans" panose="020B0606030504020204" pitchFamily="34" charset="0"/>
                          <a:cs typeface="Open Sans" panose="020B0606030504020204" pitchFamily="34" charset="0"/>
                        </a:rPr>
                        <a:t>1.68%</a:t>
                      </a:r>
                      <a:endParaRPr sz="1200" b="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noFill/>
                  </a:tcPr>
                </a:tc>
                <a:tc>
                  <a:txBody>
                    <a:bodyPr/>
                    <a:lstStyle/>
                    <a:p>
                      <a:pPr marL="0" lvl="0" indent="0" algn="ctr" rtl="0">
                        <a:spcBef>
                          <a:spcPts val="0"/>
                        </a:spcBef>
                        <a:spcAft>
                          <a:spcPts val="0"/>
                        </a:spcAft>
                        <a:buNone/>
                      </a:pPr>
                      <a:r>
                        <a:rPr lang="es-ES" sz="1200" dirty="0">
                          <a:latin typeface="Open Sans" panose="020B0606030504020204" pitchFamily="34" charset="0"/>
                          <a:ea typeface="Open Sans" panose="020B0606030504020204" pitchFamily="34" charset="0"/>
                          <a:cs typeface="Open Sans" panose="020B0606030504020204" pitchFamily="34" charset="0"/>
                        </a:rPr>
                        <a:t>3.92%</a:t>
                      </a:r>
                      <a:endParaRPr sz="120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noFill/>
                  </a:tcPr>
                </a:tc>
                <a:tc>
                  <a:txBody>
                    <a:bodyPr/>
                    <a:lstStyle/>
                    <a:p>
                      <a:pPr marL="0" lvl="0" indent="0" algn="ctr" rtl="0">
                        <a:spcBef>
                          <a:spcPts val="0"/>
                        </a:spcBef>
                        <a:spcAft>
                          <a:spcPts val="0"/>
                        </a:spcAft>
                        <a:buNone/>
                      </a:pPr>
                      <a:r>
                        <a:rPr lang="es-ES" sz="1200" dirty="0">
                          <a:latin typeface="Open Sans" panose="020B0606030504020204" pitchFamily="34" charset="0"/>
                          <a:ea typeface="Open Sans" panose="020B0606030504020204" pitchFamily="34" charset="0"/>
                          <a:cs typeface="Open Sans" panose="020B0606030504020204" pitchFamily="34" charset="0"/>
                        </a:rPr>
                        <a:t>8.18%</a:t>
                      </a:r>
                      <a:endParaRPr sz="120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tc>
                  <a:txBody>
                    <a:bodyPr/>
                    <a:lstStyle/>
                    <a:p>
                      <a:pPr marL="0" lvl="0" indent="0" algn="ctr" rtl="0">
                        <a:spcBef>
                          <a:spcPts val="0"/>
                        </a:spcBef>
                        <a:spcAft>
                          <a:spcPts val="0"/>
                        </a:spcAft>
                        <a:buNone/>
                      </a:pPr>
                      <a:r>
                        <a:rPr lang="es-ES" sz="1200" dirty="0">
                          <a:latin typeface="Open Sans" panose="020B0606030504020204" pitchFamily="34" charset="0"/>
                          <a:ea typeface="Open Sans" panose="020B0606030504020204" pitchFamily="34" charset="0"/>
                          <a:cs typeface="Open Sans" panose="020B0606030504020204" pitchFamily="34" charset="0"/>
                        </a:rPr>
                        <a:t>14.22%</a:t>
                      </a:r>
                      <a:endParaRPr sz="120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tc>
                  <a:txBody>
                    <a:bodyPr/>
                    <a:lstStyle/>
                    <a:p>
                      <a:pPr marL="0" lvl="0" indent="0" algn="ctr" rtl="0">
                        <a:spcBef>
                          <a:spcPts val="0"/>
                        </a:spcBef>
                        <a:spcAft>
                          <a:spcPts val="0"/>
                        </a:spcAft>
                        <a:buNone/>
                      </a:pPr>
                      <a:r>
                        <a:rPr lang="es-ES" sz="1200" dirty="0">
                          <a:latin typeface="Open Sans" panose="020B0606030504020204" pitchFamily="34" charset="0"/>
                          <a:ea typeface="Open Sans" panose="020B0606030504020204" pitchFamily="34" charset="0"/>
                          <a:cs typeface="Open Sans" panose="020B0606030504020204" pitchFamily="34" charset="0"/>
                        </a:rPr>
                        <a:t>68.03%</a:t>
                      </a:r>
                      <a:endParaRPr sz="120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tc>
                  <a:txBody>
                    <a:bodyPr/>
                    <a:lstStyle/>
                    <a:p>
                      <a:pPr marL="0" lvl="0" indent="0" algn="ctr" rtl="0">
                        <a:spcBef>
                          <a:spcPts val="0"/>
                        </a:spcBef>
                        <a:spcAft>
                          <a:spcPts val="0"/>
                        </a:spcAft>
                        <a:buNone/>
                      </a:pPr>
                      <a:r>
                        <a:rPr lang="es-ES" sz="1200" dirty="0">
                          <a:latin typeface="Open Sans" panose="020B0606030504020204" pitchFamily="34" charset="0"/>
                          <a:ea typeface="Open Sans" panose="020B0606030504020204" pitchFamily="34" charset="0"/>
                          <a:cs typeface="Open Sans" panose="020B0606030504020204" pitchFamily="34" charset="0"/>
                        </a:rPr>
                        <a:t>100%</a:t>
                      </a:r>
                      <a:endParaRPr sz="120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15292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44" name="Google Shape;344;p39"/>
          <p:cNvSpPr txBox="1">
            <a:spLocks noGrp="1"/>
          </p:cNvSpPr>
          <p:nvPr>
            <p:ph type="title"/>
          </p:nvPr>
        </p:nvSpPr>
        <p:spPr>
          <a:xfrm>
            <a:off x="710100" y="604075"/>
            <a:ext cx="7713900" cy="4515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s-ES" dirty="0"/>
              <a:t>Resultados</a:t>
            </a:r>
            <a:endParaRPr dirty="0"/>
          </a:p>
        </p:txBody>
      </p:sp>
      <p:cxnSp>
        <p:nvCxnSpPr>
          <p:cNvPr id="345" name="Google Shape;345;p39"/>
          <p:cNvCxnSpPr/>
          <p:nvPr/>
        </p:nvCxnSpPr>
        <p:spPr>
          <a:xfrm>
            <a:off x="715100" y="1209953"/>
            <a:ext cx="7713900" cy="0"/>
          </a:xfrm>
          <a:prstGeom prst="straightConnector1">
            <a:avLst/>
          </a:prstGeom>
          <a:noFill/>
          <a:ln w="19050" cap="flat" cmpd="sng">
            <a:solidFill>
              <a:schemeClr val="dk1"/>
            </a:solidFill>
            <a:prstDash val="solid"/>
            <a:round/>
            <a:headEnd type="none" w="med" len="med"/>
            <a:tailEnd type="none" w="med" len="med"/>
          </a:ln>
        </p:spPr>
      </p:cxnSp>
      <p:sp>
        <p:nvSpPr>
          <p:cNvPr id="3" name="Rectángulo 2">
            <a:extLst>
              <a:ext uri="{FF2B5EF4-FFF2-40B4-BE49-F238E27FC236}">
                <a16:creationId xmlns:a16="http://schemas.microsoft.com/office/drawing/2014/main" id="{ED75EF47-A431-F18F-6899-1591AF0449B7}"/>
              </a:ext>
            </a:extLst>
          </p:cNvPr>
          <p:cNvSpPr/>
          <p:nvPr/>
        </p:nvSpPr>
        <p:spPr>
          <a:xfrm>
            <a:off x="7596504" y="320742"/>
            <a:ext cx="949927" cy="968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Imagen 1">
            <a:extLst>
              <a:ext uri="{FF2B5EF4-FFF2-40B4-BE49-F238E27FC236}">
                <a16:creationId xmlns:a16="http://schemas.microsoft.com/office/drawing/2014/main" id="{E5CA9933-67FF-EDD3-C9D2-33D9ACB10E2C}"/>
              </a:ext>
            </a:extLst>
          </p:cNvPr>
          <p:cNvPicPr>
            <a:picLocks noChangeAspect="1"/>
          </p:cNvPicPr>
          <p:nvPr/>
        </p:nvPicPr>
        <p:blipFill>
          <a:blip r:embed="rId3"/>
          <a:srcRect/>
          <a:stretch/>
        </p:blipFill>
        <p:spPr>
          <a:xfrm>
            <a:off x="7596504" y="320742"/>
            <a:ext cx="1018166" cy="1018166"/>
          </a:xfrm>
          <a:prstGeom prst="rect">
            <a:avLst/>
          </a:prstGeom>
        </p:spPr>
      </p:pic>
      <p:sp>
        <p:nvSpPr>
          <p:cNvPr id="6" name="CuadroTexto 5">
            <a:extLst>
              <a:ext uri="{FF2B5EF4-FFF2-40B4-BE49-F238E27FC236}">
                <a16:creationId xmlns:a16="http://schemas.microsoft.com/office/drawing/2014/main" id="{760CEB07-E10B-CD7D-24C6-F7E4A7D95CAB}"/>
              </a:ext>
            </a:extLst>
          </p:cNvPr>
          <p:cNvSpPr txBox="1"/>
          <p:nvPr/>
        </p:nvSpPr>
        <p:spPr>
          <a:xfrm>
            <a:off x="710100" y="3759404"/>
            <a:ext cx="7713900" cy="780022"/>
          </a:xfrm>
          <a:prstGeom prst="rect">
            <a:avLst/>
          </a:prstGeom>
          <a:noFill/>
        </p:spPr>
        <p:txBody>
          <a:bodyPr wrap="square" numCol="1" rtlCol="0" anchor="ctr">
            <a:spAutoFit/>
          </a:bodyPr>
          <a:lstStyle/>
          <a:p>
            <a:pPr lvl="2" indent="-457200">
              <a:lnSpc>
                <a:spcPct val="150000"/>
              </a:lnSpc>
              <a:spcAft>
                <a:spcPts val="600"/>
              </a:spcAft>
            </a:pPr>
            <a:r>
              <a:rPr lang="es-ES" dirty="0">
                <a:solidFill>
                  <a:schemeClr val="accent6"/>
                </a:solidFill>
                <a:latin typeface="Open Sans" panose="020B0606030504020204" pitchFamily="34" charset="0"/>
                <a:ea typeface="Open Sans" panose="020B0606030504020204" pitchFamily="34" charset="0"/>
                <a:cs typeface="Open Sans" panose="020B0606030504020204" pitchFamily="34" charset="0"/>
              </a:rPr>
              <a:t>●</a:t>
            </a:r>
            <a:r>
              <a:rPr lang="es-E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s-ES" b="1" i="1" dirty="0">
                <a:solidFill>
                  <a:schemeClr val="tx1"/>
                </a:solidFill>
                <a:latin typeface="Open Sans" panose="020B0606030504020204" pitchFamily="34" charset="0"/>
                <a:ea typeface="Open Sans" panose="020B0606030504020204" pitchFamily="34" charset="0"/>
                <a:cs typeface="Open Sans" panose="020B0606030504020204" pitchFamily="34" charset="0"/>
              </a:rPr>
              <a:t>Framework</a:t>
            </a:r>
            <a:r>
              <a:rPr lang="es-ES" b="1" dirty="0">
                <a:solidFill>
                  <a:schemeClr val="tx1"/>
                </a:solidFill>
                <a:latin typeface="Open Sans" panose="020B0606030504020204" pitchFamily="34" charset="0"/>
                <a:ea typeface="Open Sans" panose="020B0606030504020204" pitchFamily="34" charset="0"/>
                <a:cs typeface="Open Sans" panose="020B0606030504020204" pitchFamily="34" charset="0"/>
              </a:rPr>
              <a:t> y API de entrenamiento </a:t>
            </a:r>
            <a:r>
              <a:rPr lang="es-ES" dirty="0">
                <a:solidFill>
                  <a:schemeClr val="tx1"/>
                </a:solidFill>
                <a:latin typeface="Open Sans" panose="020B0606030504020204" pitchFamily="34" charset="0"/>
                <a:ea typeface="Open Sans" panose="020B0606030504020204" pitchFamily="34" charset="0"/>
                <a:cs typeface="Open Sans" panose="020B0606030504020204" pitchFamily="34" charset="0"/>
              </a:rPr>
              <a:t>de modelos de detección de residuos urbanos</a:t>
            </a:r>
          </a:p>
          <a:p>
            <a:pPr lvl="2" indent="-457200">
              <a:lnSpc>
                <a:spcPct val="150000"/>
              </a:lnSpc>
            </a:pPr>
            <a:r>
              <a:rPr lang="es-ES" dirty="0">
                <a:solidFill>
                  <a:schemeClr val="accent6"/>
                </a:solidFill>
                <a:latin typeface="Open Sans" panose="020B0606030504020204" pitchFamily="34" charset="0"/>
                <a:ea typeface="Open Sans" panose="020B0606030504020204" pitchFamily="34" charset="0"/>
                <a:cs typeface="Open Sans" panose="020B0606030504020204" pitchFamily="34" charset="0"/>
              </a:rPr>
              <a:t>● </a:t>
            </a:r>
            <a:r>
              <a:rPr lang="es-ES" dirty="0">
                <a:solidFill>
                  <a:schemeClr val="tx1"/>
                </a:solidFill>
                <a:latin typeface="Open Sans" panose="020B0606030504020204" pitchFamily="34" charset="0"/>
                <a:ea typeface="Open Sans" panose="020B0606030504020204" pitchFamily="34" charset="0"/>
                <a:cs typeface="Open Sans" panose="020B0606030504020204" pitchFamily="34" charset="0"/>
              </a:rPr>
              <a:t>Análisis de la literatura del marco de aplicación</a:t>
            </a:r>
            <a:endParaRPr lang="es-ES"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7" name="Google Shape;2248;p54">
            <a:extLst>
              <a:ext uri="{FF2B5EF4-FFF2-40B4-BE49-F238E27FC236}">
                <a16:creationId xmlns:a16="http://schemas.microsoft.com/office/drawing/2014/main" id="{6B2F42C9-4EB9-BD9A-9984-A6FA081A56B2}"/>
              </a:ext>
            </a:extLst>
          </p:cNvPr>
          <p:cNvGraphicFramePr/>
          <p:nvPr>
            <p:extLst>
              <p:ext uri="{D42A27DB-BD31-4B8C-83A1-F6EECF244321}">
                <p14:modId xmlns:p14="http://schemas.microsoft.com/office/powerpoint/2010/main" val="2208680397"/>
              </p:ext>
            </p:extLst>
          </p:nvPr>
        </p:nvGraphicFramePr>
        <p:xfrm>
          <a:off x="710100" y="1532686"/>
          <a:ext cx="7723800" cy="1923750"/>
        </p:xfrm>
        <a:graphic>
          <a:graphicData uri="http://schemas.openxmlformats.org/drawingml/2006/table">
            <a:tbl>
              <a:tblPr>
                <a:noFill/>
              </a:tblPr>
              <a:tblGrid>
                <a:gridCol w="2426800">
                  <a:extLst>
                    <a:ext uri="{9D8B030D-6E8A-4147-A177-3AD203B41FA5}">
                      <a16:colId xmlns:a16="http://schemas.microsoft.com/office/drawing/2014/main" val="20000"/>
                    </a:ext>
                  </a:extLst>
                </a:gridCol>
                <a:gridCol w="1657350">
                  <a:extLst>
                    <a:ext uri="{9D8B030D-6E8A-4147-A177-3AD203B41FA5}">
                      <a16:colId xmlns:a16="http://schemas.microsoft.com/office/drawing/2014/main" val="20001"/>
                    </a:ext>
                  </a:extLst>
                </a:gridCol>
                <a:gridCol w="1708700">
                  <a:extLst>
                    <a:ext uri="{9D8B030D-6E8A-4147-A177-3AD203B41FA5}">
                      <a16:colId xmlns:a16="http://schemas.microsoft.com/office/drawing/2014/main" val="20002"/>
                    </a:ext>
                  </a:extLst>
                </a:gridCol>
                <a:gridCol w="1930950">
                  <a:extLst>
                    <a:ext uri="{9D8B030D-6E8A-4147-A177-3AD203B41FA5}">
                      <a16:colId xmlns:a16="http://schemas.microsoft.com/office/drawing/2014/main" val="1770032954"/>
                    </a:ext>
                  </a:extLst>
                </a:gridCol>
              </a:tblGrid>
              <a:tr h="358690">
                <a:tc>
                  <a:txBody>
                    <a:bodyPr/>
                    <a:lstStyle/>
                    <a:p>
                      <a:pPr marL="0" lvl="0" indent="0" algn="l" rtl="0">
                        <a:spcBef>
                          <a:spcPts val="0"/>
                        </a:spcBef>
                        <a:spcAft>
                          <a:spcPts val="0"/>
                        </a:spcAft>
                        <a:buNone/>
                      </a:pPr>
                      <a:endParaRPr sz="14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a:txBody>
                  <a:tcPr marL="85695" marR="85695" marT="85695" marB="85695">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spcBef>
                          <a:spcPts val="0"/>
                        </a:spcBef>
                        <a:spcAft>
                          <a:spcPts val="0"/>
                        </a:spcAft>
                        <a:buNone/>
                      </a:pPr>
                      <a:r>
                        <a:rPr lang="en" sz="1400" b="1" i="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Faster</a:t>
                      </a:r>
                      <a:r>
                        <a:rPr lang="en" sz="1400" b="1" i="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 R-CNN</a:t>
                      </a:r>
                      <a:endParaRPr sz="1400" b="1" i="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a:txBody>
                  <a:tcPr marL="85695" marR="85695" marT="85695" marB="85695">
                    <a:lnL w="12700" cap="flat" cmpd="sng" algn="ctr">
                      <a:solidFill>
                        <a:schemeClr val="tx1"/>
                      </a:solidFill>
                      <a:prstDash val="solid"/>
                      <a:round/>
                      <a:headEnd type="none" w="med" len="med"/>
                      <a:tailEnd type="none" w="med" len="med"/>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4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SSD</a:t>
                      </a:r>
                      <a:endParaRPr sz="14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a:txBody>
                  <a:tcPr marL="85695" marR="85695" marT="85695" marB="8569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s-ES" sz="14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Modelos híbridos</a:t>
                      </a:r>
                      <a:endParaRPr sz="14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358690">
                <a:tc>
                  <a:txBody>
                    <a:bodyPr/>
                    <a:lstStyle/>
                    <a:p>
                      <a:pPr marL="0" lvl="0" indent="0" algn="l" rtl="0">
                        <a:spcBef>
                          <a:spcPts val="0"/>
                        </a:spcBef>
                        <a:spcAft>
                          <a:spcPts val="0"/>
                        </a:spcAft>
                        <a:buNone/>
                      </a:pPr>
                      <a:r>
                        <a:rPr lang="en" sz="14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mAP pre-entrenamiento</a:t>
                      </a:r>
                      <a:endParaRPr sz="14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solidFill>
                        <a:schemeClr val="dk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s-ES" sz="1200" b="1" dirty="0">
                          <a:latin typeface="Open Sans" panose="020B0606030504020204" pitchFamily="34" charset="0"/>
                          <a:ea typeface="Open Sans" panose="020B0606030504020204" pitchFamily="34" charset="0"/>
                          <a:cs typeface="Open Sans" panose="020B0606030504020204" pitchFamily="34" charset="0"/>
                        </a:rPr>
                        <a:t>0.0018</a:t>
                      </a:r>
                      <a:endParaRPr sz="1200" b="1"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noFill/>
                  </a:tcPr>
                </a:tc>
                <a:tc>
                  <a:txBody>
                    <a:bodyPr/>
                    <a:lstStyle/>
                    <a:p>
                      <a:pPr marL="0" lvl="0" indent="0" algn="ctr" rtl="0">
                        <a:spcBef>
                          <a:spcPts val="0"/>
                        </a:spcBef>
                        <a:spcAft>
                          <a:spcPts val="0"/>
                        </a:spcAft>
                        <a:buNone/>
                      </a:pPr>
                      <a:r>
                        <a:rPr lang="es-ES" sz="1200" b="0" dirty="0">
                          <a:latin typeface="Open Sans" panose="020B0606030504020204" pitchFamily="34" charset="0"/>
                          <a:ea typeface="Open Sans" panose="020B0606030504020204" pitchFamily="34" charset="0"/>
                          <a:cs typeface="Open Sans" panose="020B0606030504020204" pitchFamily="34" charset="0"/>
                        </a:rPr>
                        <a:t>0.0012</a:t>
                      </a:r>
                      <a:endParaRPr sz="1200" b="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noFill/>
                  </a:tcPr>
                </a:tc>
                <a:tc>
                  <a:txBody>
                    <a:bodyPr/>
                    <a:lstStyle/>
                    <a:p>
                      <a:pPr marL="0" lvl="0" indent="0" algn="ctr" rtl="0">
                        <a:spcBef>
                          <a:spcPts val="0"/>
                        </a:spcBef>
                        <a:spcAft>
                          <a:spcPts val="0"/>
                        </a:spcAft>
                        <a:buNone/>
                      </a:pPr>
                      <a:endParaRPr sz="120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extLst>
                  <a:ext uri="{0D108BD9-81ED-4DB2-BD59-A6C34878D82A}">
                    <a16:rowId xmlns:a16="http://schemas.microsoft.com/office/drawing/2014/main" val="10001"/>
                  </a:ext>
                </a:extLst>
              </a:tr>
              <a:tr h="358690">
                <a:tc>
                  <a:txBody>
                    <a:bodyPr/>
                    <a:lstStyle/>
                    <a:p>
                      <a:pPr marL="0" lvl="0" indent="0" algn="l" rtl="0">
                        <a:spcBef>
                          <a:spcPts val="0"/>
                        </a:spcBef>
                        <a:spcAft>
                          <a:spcPts val="0"/>
                        </a:spcAft>
                        <a:buNone/>
                      </a:pPr>
                      <a:r>
                        <a:rPr lang="en" sz="14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mAP entrenamiento</a:t>
                      </a:r>
                      <a:endParaRPr sz="14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s-ES" sz="1200" b="1" dirty="0">
                          <a:latin typeface="Open Sans" panose="020B0606030504020204" pitchFamily="34" charset="0"/>
                          <a:ea typeface="Open Sans" panose="020B0606030504020204" pitchFamily="34" charset="0"/>
                          <a:cs typeface="Open Sans" panose="020B0606030504020204" pitchFamily="34" charset="0"/>
                        </a:rPr>
                        <a:t>0.2701</a:t>
                      </a:r>
                      <a:endParaRPr sz="1200" b="1"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noFill/>
                  </a:tcPr>
                </a:tc>
                <a:tc>
                  <a:txBody>
                    <a:bodyPr/>
                    <a:lstStyle/>
                    <a:p>
                      <a:pPr marL="0" lvl="0" indent="0" algn="ctr" rtl="0">
                        <a:spcBef>
                          <a:spcPts val="0"/>
                        </a:spcBef>
                        <a:spcAft>
                          <a:spcPts val="0"/>
                        </a:spcAft>
                        <a:buNone/>
                      </a:pPr>
                      <a:r>
                        <a:rPr lang="es-ES" sz="1200" dirty="0">
                          <a:latin typeface="Open Sans" panose="020B0606030504020204" pitchFamily="34" charset="0"/>
                          <a:ea typeface="Open Sans" panose="020B0606030504020204" pitchFamily="34" charset="0"/>
                          <a:cs typeface="Open Sans" panose="020B0606030504020204" pitchFamily="34" charset="0"/>
                        </a:rPr>
                        <a:t>0.0830</a:t>
                      </a:r>
                      <a:endParaRPr sz="120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noFill/>
                  </a:tcPr>
                </a:tc>
                <a:tc>
                  <a:txBody>
                    <a:bodyPr/>
                    <a:lstStyle/>
                    <a:p>
                      <a:pPr marL="0" lvl="0" indent="0" algn="ctr" rtl="0">
                        <a:spcBef>
                          <a:spcPts val="0"/>
                        </a:spcBef>
                        <a:spcAft>
                          <a:spcPts val="0"/>
                        </a:spcAft>
                        <a:buNone/>
                      </a:pPr>
                      <a:endParaRPr sz="120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extLst>
                  <a:ext uri="{0D108BD9-81ED-4DB2-BD59-A6C34878D82A}">
                    <a16:rowId xmlns:a16="http://schemas.microsoft.com/office/drawing/2014/main" val="10002"/>
                  </a:ext>
                </a:extLst>
              </a:tr>
              <a:tr h="358690">
                <a:tc>
                  <a:txBody>
                    <a:bodyPr/>
                    <a:lstStyle/>
                    <a:p>
                      <a:pPr marL="0" lvl="0" indent="0" algn="l" rtl="0">
                        <a:spcBef>
                          <a:spcPts val="0"/>
                        </a:spcBef>
                        <a:spcAft>
                          <a:spcPts val="0"/>
                        </a:spcAft>
                        <a:buNone/>
                      </a:pPr>
                      <a:r>
                        <a:rPr lang="es-ES" sz="14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FPS modelo </a:t>
                      </a:r>
                      <a:r>
                        <a:rPr lang="es-ES" sz="1400" b="1" dirty="0" err="1">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Pytorch</a:t>
                      </a:r>
                      <a:endParaRPr sz="14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s-ES" sz="1200" dirty="0">
                          <a:latin typeface="Open Sans" panose="020B0606030504020204" pitchFamily="34" charset="0"/>
                          <a:ea typeface="Open Sans" panose="020B0606030504020204" pitchFamily="34" charset="0"/>
                          <a:cs typeface="Open Sans" panose="020B0606030504020204" pitchFamily="34" charset="0"/>
                        </a:rPr>
                        <a:t>4</a:t>
                      </a:r>
                      <a:endParaRPr sz="120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noFill/>
                  </a:tcPr>
                </a:tc>
                <a:tc>
                  <a:txBody>
                    <a:bodyPr/>
                    <a:lstStyle/>
                    <a:p>
                      <a:pPr marL="0" lvl="0" indent="0" algn="ctr" rtl="0">
                        <a:spcBef>
                          <a:spcPts val="0"/>
                        </a:spcBef>
                        <a:spcAft>
                          <a:spcPts val="0"/>
                        </a:spcAft>
                        <a:buNone/>
                      </a:pPr>
                      <a:r>
                        <a:rPr lang="es-ES" sz="1200" b="1" dirty="0">
                          <a:latin typeface="Open Sans" panose="020B0606030504020204" pitchFamily="34" charset="0"/>
                          <a:ea typeface="Open Sans" panose="020B0606030504020204" pitchFamily="34" charset="0"/>
                          <a:cs typeface="Open Sans" panose="020B0606030504020204" pitchFamily="34" charset="0"/>
                        </a:rPr>
                        <a:t>10</a:t>
                      </a:r>
                      <a:endParaRPr sz="1200" b="1"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noFill/>
                  </a:tcPr>
                </a:tc>
                <a:tc>
                  <a:txBody>
                    <a:bodyPr/>
                    <a:lstStyle/>
                    <a:p>
                      <a:pPr marL="0" lvl="0" indent="0" algn="ctr" rtl="0">
                        <a:spcBef>
                          <a:spcPts val="0"/>
                        </a:spcBef>
                        <a:spcAft>
                          <a:spcPts val="0"/>
                        </a:spcAft>
                        <a:buNone/>
                      </a:pPr>
                      <a:endParaRPr sz="120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extLst>
                  <a:ext uri="{0D108BD9-81ED-4DB2-BD59-A6C34878D82A}">
                    <a16:rowId xmlns:a16="http://schemas.microsoft.com/office/drawing/2014/main" val="10003"/>
                  </a:ext>
                </a:extLst>
              </a:tr>
              <a:tr h="358690">
                <a:tc>
                  <a:txBody>
                    <a:bodyPr/>
                    <a:lstStyle/>
                    <a:p>
                      <a:pPr marL="0" lvl="0" indent="0" algn="l" rtl="0">
                        <a:spcBef>
                          <a:spcPts val="0"/>
                        </a:spcBef>
                        <a:spcAft>
                          <a:spcPts val="0"/>
                        </a:spcAft>
                        <a:buNone/>
                      </a:pPr>
                      <a:r>
                        <a:rPr lang="en" sz="14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FPS modelo ONNX</a:t>
                      </a:r>
                      <a:endParaRPr sz="14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s-ES" sz="1200" dirty="0">
                          <a:latin typeface="Open Sans" panose="020B0606030504020204" pitchFamily="34" charset="0"/>
                          <a:ea typeface="Open Sans" panose="020B0606030504020204" pitchFamily="34" charset="0"/>
                          <a:cs typeface="Open Sans" panose="020B0606030504020204" pitchFamily="34" charset="0"/>
                        </a:rPr>
                        <a:t>4</a:t>
                      </a:r>
                      <a:endParaRPr sz="120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noFill/>
                  </a:tcPr>
                </a:tc>
                <a:tc>
                  <a:txBody>
                    <a:bodyPr/>
                    <a:lstStyle/>
                    <a:p>
                      <a:pPr marL="0" lvl="0" indent="0" algn="ctr" rtl="0">
                        <a:spcBef>
                          <a:spcPts val="0"/>
                        </a:spcBef>
                        <a:spcAft>
                          <a:spcPts val="0"/>
                        </a:spcAft>
                        <a:buNone/>
                      </a:pPr>
                      <a:r>
                        <a:rPr lang="es-ES" sz="1200" b="1" dirty="0">
                          <a:latin typeface="Open Sans" panose="020B0606030504020204" pitchFamily="34" charset="0"/>
                          <a:ea typeface="Open Sans" panose="020B0606030504020204" pitchFamily="34" charset="0"/>
                          <a:cs typeface="Open Sans" panose="020B0606030504020204" pitchFamily="34" charset="0"/>
                        </a:rPr>
                        <a:t>14</a:t>
                      </a:r>
                      <a:endParaRPr sz="1200" b="1"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noFill/>
                  </a:tcPr>
                </a:tc>
                <a:tc>
                  <a:txBody>
                    <a:bodyPr/>
                    <a:lstStyle/>
                    <a:p>
                      <a:pPr marL="0" lvl="0" indent="0" algn="ctr" rtl="0">
                        <a:spcBef>
                          <a:spcPts val="0"/>
                        </a:spcBef>
                        <a:spcAft>
                          <a:spcPts val="0"/>
                        </a:spcAft>
                        <a:buNone/>
                      </a:pPr>
                      <a:endParaRPr sz="1200" dirty="0">
                        <a:latin typeface="Open Sans" panose="020B0606030504020204" pitchFamily="34" charset="0"/>
                        <a:ea typeface="Open Sans" panose="020B0606030504020204" pitchFamily="34" charset="0"/>
                        <a:cs typeface="Open Sans" panose="020B0606030504020204" pitchFamily="34" charset="0"/>
                      </a:endParaRPr>
                    </a:p>
                  </a:txBody>
                  <a:tcPr marL="85695" marR="85695" marT="85695" marB="8569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extLst>
                  <a:ext uri="{0D108BD9-81ED-4DB2-BD59-A6C34878D82A}">
                    <a16:rowId xmlns:a16="http://schemas.microsoft.com/office/drawing/2014/main" val="10004"/>
                  </a:ext>
                </a:extLst>
              </a:tr>
            </a:tbl>
          </a:graphicData>
        </a:graphic>
      </p:graphicFrame>
      <p:grpSp>
        <p:nvGrpSpPr>
          <p:cNvPr id="8" name="Grupo 7">
            <a:extLst>
              <a:ext uri="{FF2B5EF4-FFF2-40B4-BE49-F238E27FC236}">
                <a16:creationId xmlns:a16="http://schemas.microsoft.com/office/drawing/2014/main" id="{3467D5BE-CAF9-19D8-9755-D7D450511F47}"/>
              </a:ext>
            </a:extLst>
          </p:cNvPr>
          <p:cNvGrpSpPr/>
          <p:nvPr/>
        </p:nvGrpSpPr>
        <p:grpSpPr>
          <a:xfrm>
            <a:off x="7344548" y="1980137"/>
            <a:ext cx="262752" cy="270664"/>
            <a:chOff x="6453999" y="2571750"/>
            <a:chExt cx="312140" cy="308615"/>
          </a:xfrm>
        </p:grpSpPr>
        <p:sp>
          <p:nvSpPr>
            <p:cNvPr id="9" name="Google Shape;2135;p51">
              <a:extLst>
                <a:ext uri="{FF2B5EF4-FFF2-40B4-BE49-F238E27FC236}">
                  <a16:creationId xmlns:a16="http://schemas.microsoft.com/office/drawing/2014/main" id="{EC628B09-6DE7-D951-B802-C2DED13DCCDD}"/>
                </a:ext>
              </a:extLst>
            </p:cNvPr>
            <p:cNvSpPr/>
            <p:nvPr/>
          </p:nvSpPr>
          <p:spPr>
            <a:xfrm>
              <a:off x="6459474" y="2576818"/>
              <a:ext cx="301190" cy="298466"/>
            </a:xfrm>
            <a:custGeom>
              <a:avLst/>
              <a:gdLst/>
              <a:ahLst/>
              <a:cxnLst/>
              <a:rect l="l" t="t" r="r" b="b"/>
              <a:pathLst>
                <a:path w="11498" h="11394" extrusionOk="0">
                  <a:moveTo>
                    <a:pt x="2709" y="1"/>
                  </a:moveTo>
                  <a:cubicBezTo>
                    <a:pt x="2577" y="1"/>
                    <a:pt x="2445" y="51"/>
                    <a:pt x="2344" y="152"/>
                  </a:cubicBezTo>
                  <a:lnTo>
                    <a:pt x="203" y="2294"/>
                  </a:lnTo>
                  <a:cubicBezTo>
                    <a:pt x="0" y="2493"/>
                    <a:pt x="0" y="2822"/>
                    <a:pt x="203" y="3021"/>
                  </a:cubicBezTo>
                  <a:lnTo>
                    <a:pt x="2879" y="5697"/>
                  </a:lnTo>
                  <a:lnTo>
                    <a:pt x="203" y="8373"/>
                  </a:lnTo>
                  <a:cubicBezTo>
                    <a:pt x="0" y="8572"/>
                    <a:pt x="0" y="8901"/>
                    <a:pt x="203" y="9100"/>
                  </a:cubicBezTo>
                  <a:lnTo>
                    <a:pt x="2344" y="11241"/>
                  </a:lnTo>
                  <a:cubicBezTo>
                    <a:pt x="2445" y="11343"/>
                    <a:pt x="2577" y="11393"/>
                    <a:pt x="2709" y="11393"/>
                  </a:cubicBezTo>
                  <a:cubicBezTo>
                    <a:pt x="2841" y="11393"/>
                    <a:pt x="2973" y="11343"/>
                    <a:pt x="3074" y="11241"/>
                  </a:cubicBezTo>
                  <a:lnTo>
                    <a:pt x="5750" y="8569"/>
                  </a:lnTo>
                  <a:lnTo>
                    <a:pt x="8423" y="11241"/>
                  </a:lnTo>
                  <a:cubicBezTo>
                    <a:pt x="8524" y="11343"/>
                    <a:pt x="8656" y="11393"/>
                    <a:pt x="8788" y="11393"/>
                  </a:cubicBezTo>
                  <a:cubicBezTo>
                    <a:pt x="8920" y="11393"/>
                    <a:pt x="9052" y="11343"/>
                    <a:pt x="9153" y="11241"/>
                  </a:cubicBezTo>
                  <a:lnTo>
                    <a:pt x="11295" y="9100"/>
                  </a:lnTo>
                  <a:cubicBezTo>
                    <a:pt x="11497" y="8901"/>
                    <a:pt x="11497" y="8572"/>
                    <a:pt x="11295" y="8373"/>
                  </a:cubicBezTo>
                  <a:lnTo>
                    <a:pt x="8615" y="5697"/>
                  </a:lnTo>
                  <a:lnTo>
                    <a:pt x="11292" y="3021"/>
                  </a:lnTo>
                  <a:cubicBezTo>
                    <a:pt x="11494" y="2822"/>
                    <a:pt x="11494" y="2493"/>
                    <a:pt x="11292" y="2294"/>
                  </a:cubicBezTo>
                  <a:lnTo>
                    <a:pt x="9150" y="152"/>
                  </a:lnTo>
                  <a:cubicBezTo>
                    <a:pt x="9049" y="51"/>
                    <a:pt x="8917" y="1"/>
                    <a:pt x="8785" y="1"/>
                  </a:cubicBezTo>
                  <a:cubicBezTo>
                    <a:pt x="8653" y="1"/>
                    <a:pt x="8521" y="51"/>
                    <a:pt x="8420" y="152"/>
                  </a:cubicBezTo>
                  <a:lnTo>
                    <a:pt x="5750" y="2829"/>
                  </a:lnTo>
                  <a:lnTo>
                    <a:pt x="3074" y="152"/>
                  </a:lnTo>
                  <a:cubicBezTo>
                    <a:pt x="2973" y="51"/>
                    <a:pt x="2841" y="1"/>
                    <a:pt x="2709" y="1"/>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36;p51">
              <a:extLst>
                <a:ext uri="{FF2B5EF4-FFF2-40B4-BE49-F238E27FC236}">
                  <a16:creationId xmlns:a16="http://schemas.microsoft.com/office/drawing/2014/main" id="{D5361585-7DC8-9E6F-F447-D44BF2F640AC}"/>
                </a:ext>
              </a:extLst>
            </p:cNvPr>
            <p:cNvSpPr/>
            <p:nvPr/>
          </p:nvSpPr>
          <p:spPr>
            <a:xfrm>
              <a:off x="6563206" y="2571814"/>
              <a:ext cx="202933" cy="308551"/>
            </a:xfrm>
            <a:custGeom>
              <a:avLst/>
              <a:gdLst/>
              <a:ahLst/>
              <a:cxnLst/>
              <a:rect l="l" t="t" r="r" b="b"/>
              <a:pathLst>
                <a:path w="7747" h="11779" extrusionOk="0">
                  <a:moveTo>
                    <a:pt x="4828" y="1"/>
                  </a:moveTo>
                  <a:cubicBezTo>
                    <a:pt x="4647" y="1"/>
                    <a:pt x="4465" y="69"/>
                    <a:pt x="4326" y="206"/>
                  </a:cubicBezTo>
                  <a:lnTo>
                    <a:pt x="1790" y="2745"/>
                  </a:lnTo>
                  <a:lnTo>
                    <a:pt x="420" y="1375"/>
                  </a:lnTo>
                  <a:cubicBezTo>
                    <a:pt x="377" y="1332"/>
                    <a:pt x="329" y="1314"/>
                    <a:pt x="283" y="1314"/>
                  </a:cubicBezTo>
                  <a:cubicBezTo>
                    <a:pt x="131" y="1314"/>
                    <a:pt x="0" y="1510"/>
                    <a:pt x="142" y="1652"/>
                  </a:cubicBezTo>
                  <a:lnTo>
                    <a:pt x="1650" y="3160"/>
                  </a:lnTo>
                  <a:cubicBezTo>
                    <a:pt x="1688" y="3198"/>
                    <a:pt x="1737" y="3217"/>
                    <a:pt x="1787" y="3217"/>
                  </a:cubicBezTo>
                  <a:cubicBezTo>
                    <a:pt x="1838" y="3217"/>
                    <a:pt x="1888" y="3198"/>
                    <a:pt x="1928" y="3160"/>
                  </a:cubicBezTo>
                  <a:lnTo>
                    <a:pt x="4600" y="484"/>
                  </a:lnTo>
                  <a:cubicBezTo>
                    <a:pt x="4664" y="420"/>
                    <a:pt x="4745" y="389"/>
                    <a:pt x="4827" y="389"/>
                  </a:cubicBezTo>
                  <a:cubicBezTo>
                    <a:pt x="4908" y="389"/>
                    <a:pt x="4989" y="420"/>
                    <a:pt x="5053" y="484"/>
                  </a:cubicBezTo>
                  <a:lnTo>
                    <a:pt x="7195" y="2626"/>
                  </a:lnTo>
                  <a:cubicBezTo>
                    <a:pt x="7318" y="2749"/>
                    <a:pt x="7318" y="2951"/>
                    <a:pt x="7195" y="3074"/>
                  </a:cubicBezTo>
                  <a:lnTo>
                    <a:pt x="4518" y="5751"/>
                  </a:lnTo>
                  <a:cubicBezTo>
                    <a:pt x="4443" y="5826"/>
                    <a:pt x="4443" y="5950"/>
                    <a:pt x="4518" y="6028"/>
                  </a:cubicBezTo>
                  <a:lnTo>
                    <a:pt x="7195" y="8701"/>
                  </a:lnTo>
                  <a:cubicBezTo>
                    <a:pt x="7318" y="8828"/>
                    <a:pt x="7318" y="9027"/>
                    <a:pt x="7195" y="9154"/>
                  </a:cubicBezTo>
                  <a:lnTo>
                    <a:pt x="5053" y="11295"/>
                  </a:lnTo>
                  <a:cubicBezTo>
                    <a:pt x="4989" y="11357"/>
                    <a:pt x="4908" y="11388"/>
                    <a:pt x="4827" y="11388"/>
                  </a:cubicBezTo>
                  <a:cubicBezTo>
                    <a:pt x="4745" y="11388"/>
                    <a:pt x="4664" y="11357"/>
                    <a:pt x="4600" y="11295"/>
                  </a:cubicBezTo>
                  <a:lnTo>
                    <a:pt x="3593" y="10284"/>
                  </a:lnTo>
                  <a:cubicBezTo>
                    <a:pt x="3550" y="10242"/>
                    <a:pt x="3503" y="10225"/>
                    <a:pt x="3457" y="10225"/>
                  </a:cubicBezTo>
                  <a:cubicBezTo>
                    <a:pt x="3306" y="10225"/>
                    <a:pt x="3176" y="10420"/>
                    <a:pt x="3315" y="10562"/>
                  </a:cubicBezTo>
                  <a:lnTo>
                    <a:pt x="4326" y="11569"/>
                  </a:lnTo>
                  <a:cubicBezTo>
                    <a:pt x="4460" y="11703"/>
                    <a:pt x="4638" y="11779"/>
                    <a:pt x="4827" y="11779"/>
                  </a:cubicBezTo>
                  <a:cubicBezTo>
                    <a:pt x="5015" y="11779"/>
                    <a:pt x="5197" y="11703"/>
                    <a:pt x="5327" y="11569"/>
                  </a:cubicBezTo>
                  <a:lnTo>
                    <a:pt x="7469" y="9428"/>
                  </a:lnTo>
                  <a:cubicBezTo>
                    <a:pt x="7746" y="9150"/>
                    <a:pt x="7746" y="8701"/>
                    <a:pt x="7469" y="8427"/>
                  </a:cubicBezTo>
                  <a:lnTo>
                    <a:pt x="4933" y="5888"/>
                  </a:lnTo>
                  <a:lnTo>
                    <a:pt x="7469" y="3352"/>
                  </a:lnTo>
                  <a:cubicBezTo>
                    <a:pt x="7746" y="3074"/>
                    <a:pt x="7746" y="2626"/>
                    <a:pt x="7469" y="2351"/>
                  </a:cubicBezTo>
                  <a:lnTo>
                    <a:pt x="5327" y="206"/>
                  </a:lnTo>
                  <a:cubicBezTo>
                    <a:pt x="5190" y="69"/>
                    <a:pt x="5009" y="1"/>
                    <a:pt x="4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37;p51">
              <a:extLst>
                <a:ext uri="{FF2B5EF4-FFF2-40B4-BE49-F238E27FC236}">
                  <a16:creationId xmlns:a16="http://schemas.microsoft.com/office/drawing/2014/main" id="{A77B8A04-59C5-40E6-984B-7C0CFE80BC2B}"/>
                </a:ext>
              </a:extLst>
            </p:cNvPr>
            <p:cNvSpPr/>
            <p:nvPr/>
          </p:nvSpPr>
          <p:spPr>
            <a:xfrm>
              <a:off x="6453999" y="2571750"/>
              <a:ext cx="192533" cy="308603"/>
            </a:xfrm>
            <a:custGeom>
              <a:avLst/>
              <a:gdLst/>
              <a:ahLst/>
              <a:cxnLst/>
              <a:rect l="l" t="t" r="r" b="b"/>
              <a:pathLst>
                <a:path w="7350" h="11781" extrusionOk="0">
                  <a:moveTo>
                    <a:pt x="2919" y="0"/>
                  </a:moveTo>
                  <a:cubicBezTo>
                    <a:pt x="2737" y="0"/>
                    <a:pt x="2557" y="69"/>
                    <a:pt x="2420" y="208"/>
                  </a:cubicBezTo>
                  <a:lnTo>
                    <a:pt x="278" y="2350"/>
                  </a:lnTo>
                  <a:cubicBezTo>
                    <a:pt x="0" y="2628"/>
                    <a:pt x="0" y="3076"/>
                    <a:pt x="278" y="3354"/>
                  </a:cubicBezTo>
                  <a:lnTo>
                    <a:pt x="2814" y="5890"/>
                  </a:lnTo>
                  <a:lnTo>
                    <a:pt x="278" y="8429"/>
                  </a:lnTo>
                  <a:cubicBezTo>
                    <a:pt x="0" y="8703"/>
                    <a:pt x="0" y="9152"/>
                    <a:pt x="278" y="9430"/>
                  </a:cubicBezTo>
                  <a:lnTo>
                    <a:pt x="2420" y="11571"/>
                  </a:lnTo>
                  <a:cubicBezTo>
                    <a:pt x="2550" y="11705"/>
                    <a:pt x="2731" y="11781"/>
                    <a:pt x="2920" y="11781"/>
                  </a:cubicBezTo>
                  <a:cubicBezTo>
                    <a:pt x="3108" y="11781"/>
                    <a:pt x="3287" y="11705"/>
                    <a:pt x="3420" y="11571"/>
                  </a:cubicBezTo>
                  <a:lnTo>
                    <a:pt x="5956" y="9032"/>
                  </a:lnTo>
                  <a:lnTo>
                    <a:pt x="6933" y="10009"/>
                  </a:lnTo>
                  <a:cubicBezTo>
                    <a:pt x="6976" y="10052"/>
                    <a:pt x="7024" y="10070"/>
                    <a:pt x="7070" y="10070"/>
                  </a:cubicBezTo>
                  <a:cubicBezTo>
                    <a:pt x="7221" y="10070"/>
                    <a:pt x="7349" y="9876"/>
                    <a:pt x="7210" y="9735"/>
                  </a:cubicBezTo>
                  <a:lnTo>
                    <a:pt x="6097" y="8621"/>
                  </a:lnTo>
                  <a:cubicBezTo>
                    <a:pt x="6059" y="8583"/>
                    <a:pt x="6008" y="8564"/>
                    <a:pt x="5958" y="8564"/>
                  </a:cubicBezTo>
                  <a:cubicBezTo>
                    <a:pt x="5907" y="8564"/>
                    <a:pt x="5857" y="8583"/>
                    <a:pt x="5819" y="8621"/>
                  </a:cubicBezTo>
                  <a:lnTo>
                    <a:pt x="3146" y="11297"/>
                  </a:lnTo>
                  <a:cubicBezTo>
                    <a:pt x="3083" y="11359"/>
                    <a:pt x="3000" y="11390"/>
                    <a:pt x="2919" y="11390"/>
                  </a:cubicBezTo>
                  <a:cubicBezTo>
                    <a:pt x="2837" y="11390"/>
                    <a:pt x="2755" y="11359"/>
                    <a:pt x="2694" y="11297"/>
                  </a:cubicBezTo>
                  <a:lnTo>
                    <a:pt x="552" y="9156"/>
                  </a:lnTo>
                  <a:cubicBezTo>
                    <a:pt x="429" y="9029"/>
                    <a:pt x="429" y="8827"/>
                    <a:pt x="552" y="8703"/>
                  </a:cubicBezTo>
                  <a:lnTo>
                    <a:pt x="3228" y="6027"/>
                  </a:lnTo>
                  <a:cubicBezTo>
                    <a:pt x="3304" y="5952"/>
                    <a:pt x="3304" y="5828"/>
                    <a:pt x="3228" y="5753"/>
                  </a:cubicBezTo>
                  <a:lnTo>
                    <a:pt x="552" y="3076"/>
                  </a:lnTo>
                  <a:cubicBezTo>
                    <a:pt x="429" y="2953"/>
                    <a:pt x="429" y="2751"/>
                    <a:pt x="552" y="2628"/>
                  </a:cubicBezTo>
                  <a:lnTo>
                    <a:pt x="2694" y="486"/>
                  </a:lnTo>
                  <a:cubicBezTo>
                    <a:pt x="2755" y="422"/>
                    <a:pt x="2837" y="391"/>
                    <a:pt x="2919" y="391"/>
                  </a:cubicBezTo>
                  <a:cubicBezTo>
                    <a:pt x="3000" y="391"/>
                    <a:pt x="3083" y="422"/>
                    <a:pt x="3146" y="486"/>
                  </a:cubicBezTo>
                  <a:lnTo>
                    <a:pt x="3759" y="1103"/>
                  </a:lnTo>
                  <a:cubicBezTo>
                    <a:pt x="3802" y="1145"/>
                    <a:pt x="3850" y="1162"/>
                    <a:pt x="3896" y="1162"/>
                  </a:cubicBezTo>
                  <a:cubicBezTo>
                    <a:pt x="4048" y="1162"/>
                    <a:pt x="4179" y="967"/>
                    <a:pt x="4037" y="825"/>
                  </a:cubicBezTo>
                  <a:lnTo>
                    <a:pt x="3420" y="208"/>
                  </a:lnTo>
                  <a:cubicBezTo>
                    <a:pt x="3281" y="69"/>
                    <a:pt x="3100" y="0"/>
                    <a:pt x="2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rupo 11">
            <a:extLst>
              <a:ext uri="{FF2B5EF4-FFF2-40B4-BE49-F238E27FC236}">
                <a16:creationId xmlns:a16="http://schemas.microsoft.com/office/drawing/2014/main" id="{36D1CBCB-4702-572F-32B8-860AF2DD5ADF}"/>
              </a:ext>
            </a:extLst>
          </p:cNvPr>
          <p:cNvGrpSpPr/>
          <p:nvPr/>
        </p:nvGrpSpPr>
        <p:grpSpPr>
          <a:xfrm>
            <a:off x="7344548" y="2356785"/>
            <a:ext cx="262752" cy="270664"/>
            <a:chOff x="6453999" y="2571750"/>
            <a:chExt cx="312140" cy="308615"/>
          </a:xfrm>
        </p:grpSpPr>
        <p:sp>
          <p:nvSpPr>
            <p:cNvPr id="13" name="Google Shape;2135;p51">
              <a:extLst>
                <a:ext uri="{FF2B5EF4-FFF2-40B4-BE49-F238E27FC236}">
                  <a16:creationId xmlns:a16="http://schemas.microsoft.com/office/drawing/2014/main" id="{56F49286-96D2-E180-C562-9F22EB672D66}"/>
                </a:ext>
              </a:extLst>
            </p:cNvPr>
            <p:cNvSpPr/>
            <p:nvPr/>
          </p:nvSpPr>
          <p:spPr>
            <a:xfrm>
              <a:off x="6459474" y="2576818"/>
              <a:ext cx="301190" cy="298466"/>
            </a:xfrm>
            <a:custGeom>
              <a:avLst/>
              <a:gdLst/>
              <a:ahLst/>
              <a:cxnLst/>
              <a:rect l="l" t="t" r="r" b="b"/>
              <a:pathLst>
                <a:path w="11498" h="11394" extrusionOk="0">
                  <a:moveTo>
                    <a:pt x="2709" y="1"/>
                  </a:moveTo>
                  <a:cubicBezTo>
                    <a:pt x="2577" y="1"/>
                    <a:pt x="2445" y="51"/>
                    <a:pt x="2344" y="152"/>
                  </a:cubicBezTo>
                  <a:lnTo>
                    <a:pt x="203" y="2294"/>
                  </a:lnTo>
                  <a:cubicBezTo>
                    <a:pt x="0" y="2493"/>
                    <a:pt x="0" y="2822"/>
                    <a:pt x="203" y="3021"/>
                  </a:cubicBezTo>
                  <a:lnTo>
                    <a:pt x="2879" y="5697"/>
                  </a:lnTo>
                  <a:lnTo>
                    <a:pt x="203" y="8373"/>
                  </a:lnTo>
                  <a:cubicBezTo>
                    <a:pt x="0" y="8572"/>
                    <a:pt x="0" y="8901"/>
                    <a:pt x="203" y="9100"/>
                  </a:cubicBezTo>
                  <a:lnTo>
                    <a:pt x="2344" y="11241"/>
                  </a:lnTo>
                  <a:cubicBezTo>
                    <a:pt x="2445" y="11343"/>
                    <a:pt x="2577" y="11393"/>
                    <a:pt x="2709" y="11393"/>
                  </a:cubicBezTo>
                  <a:cubicBezTo>
                    <a:pt x="2841" y="11393"/>
                    <a:pt x="2973" y="11343"/>
                    <a:pt x="3074" y="11241"/>
                  </a:cubicBezTo>
                  <a:lnTo>
                    <a:pt x="5750" y="8569"/>
                  </a:lnTo>
                  <a:lnTo>
                    <a:pt x="8423" y="11241"/>
                  </a:lnTo>
                  <a:cubicBezTo>
                    <a:pt x="8524" y="11343"/>
                    <a:pt x="8656" y="11393"/>
                    <a:pt x="8788" y="11393"/>
                  </a:cubicBezTo>
                  <a:cubicBezTo>
                    <a:pt x="8920" y="11393"/>
                    <a:pt x="9052" y="11343"/>
                    <a:pt x="9153" y="11241"/>
                  </a:cubicBezTo>
                  <a:lnTo>
                    <a:pt x="11295" y="9100"/>
                  </a:lnTo>
                  <a:cubicBezTo>
                    <a:pt x="11497" y="8901"/>
                    <a:pt x="11497" y="8572"/>
                    <a:pt x="11295" y="8373"/>
                  </a:cubicBezTo>
                  <a:lnTo>
                    <a:pt x="8615" y="5697"/>
                  </a:lnTo>
                  <a:lnTo>
                    <a:pt x="11292" y="3021"/>
                  </a:lnTo>
                  <a:cubicBezTo>
                    <a:pt x="11494" y="2822"/>
                    <a:pt x="11494" y="2493"/>
                    <a:pt x="11292" y="2294"/>
                  </a:cubicBezTo>
                  <a:lnTo>
                    <a:pt x="9150" y="152"/>
                  </a:lnTo>
                  <a:cubicBezTo>
                    <a:pt x="9049" y="51"/>
                    <a:pt x="8917" y="1"/>
                    <a:pt x="8785" y="1"/>
                  </a:cubicBezTo>
                  <a:cubicBezTo>
                    <a:pt x="8653" y="1"/>
                    <a:pt x="8521" y="51"/>
                    <a:pt x="8420" y="152"/>
                  </a:cubicBezTo>
                  <a:lnTo>
                    <a:pt x="5750" y="2829"/>
                  </a:lnTo>
                  <a:lnTo>
                    <a:pt x="3074" y="152"/>
                  </a:lnTo>
                  <a:cubicBezTo>
                    <a:pt x="2973" y="51"/>
                    <a:pt x="2841" y="1"/>
                    <a:pt x="2709" y="1"/>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36;p51">
              <a:extLst>
                <a:ext uri="{FF2B5EF4-FFF2-40B4-BE49-F238E27FC236}">
                  <a16:creationId xmlns:a16="http://schemas.microsoft.com/office/drawing/2014/main" id="{F8685340-BD5B-C312-2830-AD5EFA1E2077}"/>
                </a:ext>
              </a:extLst>
            </p:cNvPr>
            <p:cNvSpPr/>
            <p:nvPr/>
          </p:nvSpPr>
          <p:spPr>
            <a:xfrm>
              <a:off x="6563206" y="2571814"/>
              <a:ext cx="202933" cy="308551"/>
            </a:xfrm>
            <a:custGeom>
              <a:avLst/>
              <a:gdLst/>
              <a:ahLst/>
              <a:cxnLst/>
              <a:rect l="l" t="t" r="r" b="b"/>
              <a:pathLst>
                <a:path w="7747" h="11779" extrusionOk="0">
                  <a:moveTo>
                    <a:pt x="4828" y="1"/>
                  </a:moveTo>
                  <a:cubicBezTo>
                    <a:pt x="4647" y="1"/>
                    <a:pt x="4465" y="69"/>
                    <a:pt x="4326" y="206"/>
                  </a:cubicBezTo>
                  <a:lnTo>
                    <a:pt x="1790" y="2745"/>
                  </a:lnTo>
                  <a:lnTo>
                    <a:pt x="420" y="1375"/>
                  </a:lnTo>
                  <a:cubicBezTo>
                    <a:pt x="377" y="1332"/>
                    <a:pt x="329" y="1314"/>
                    <a:pt x="283" y="1314"/>
                  </a:cubicBezTo>
                  <a:cubicBezTo>
                    <a:pt x="131" y="1314"/>
                    <a:pt x="0" y="1510"/>
                    <a:pt x="142" y="1652"/>
                  </a:cubicBezTo>
                  <a:lnTo>
                    <a:pt x="1650" y="3160"/>
                  </a:lnTo>
                  <a:cubicBezTo>
                    <a:pt x="1688" y="3198"/>
                    <a:pt x="1737" y="3217"/>
                    <a:pt x="1787" y="3217"/>
                  </a:cubicBezTo>
                  <a:cubicBezTo>
                    <a:pt x="1838" y="3217"/>
                    <a:pt x="1888" y="3198"/>
                    <a:pt x="1928" y="3160"/>
                  </a:cubicBezTo>
                  <a:lnTo>
                    <a:pt x="4600" y="484"/>
                  </a:lnTo>
                  <a:cubicBezTo>
                    <a:pt x="4664" y="420"/>
                    <a:pt x="4745" y="389"/>
                    <a:pt x="4827" y="389"/>
                  </a:cubicBezTo>
                  <a:cubicBezTo>
                    <a:pt x="4908" y="389"/>
                    <a:pt x="4989" y="420"/>
                    <a:pt x="5053" y="484"/>
                  </a:cubicBezTo>
                  <a:lnTo>
                    <a:pt x="7195" y="2626"/>
                  </a:lnTo>
                  <a:cubicBezTo>
                    <a:pt x="7318" y="2749"/>
                    <a:pt x="7318" y="2951"/>
                    <a:pt x="7195" y="3074"/>
                  </a:cubicBezTo>
                  <a:lnTo>
                    <a:pt x="4518" y="5751"/>
                  </a:lnTo>
                  <a:cubicBezTo>
                    <a:pt x="4443" y="5826"/>
                    <a:pt x="4443" y="5950"/>
                    <a:pt x="4518" y="6028"/>
                  </a:cubicBezTo>
                  <a:lnTo>
                    <a:pt x="7195" y="8701"/>
                  </a:lnTo>
                  <a:cubicBezTo>
                    <a:pt x="7318" y="8828"/>
                    <a:pt x="7318" y="9027"/>
                    <a:pt x="7195" y="9154"/>
                  </a:cubicBezTo>
                  <a:lnTo>
                    <a:pt x="5053" y="11295"/>
                  </a:lnTo>
                  <a:cubicBezTo>
                    <a:pt x="4989" y="11357"/>
                    <a:pt x="4908" y="11388"/>
                    <a:pt x="4827" y="11388"/>
                  </a:cubicBezTo>
                  <a:cubicBezTo>
                    <a:pt x="4745" y="11388"/>
                    <a:pt x="4664" y="11357"/>
                    <a:pt x="4600" y="11295"/>
                  </a:cubicBezTo>
                  <a:lnTo>
                    <a:pt x="3593" y="10284"/>
                  </a:lnTo>
                  <a:cubicBezTo>
                    <a:pt x="3550" y="10242"/>
                    <a:pt x="3503" y="10225"/>
                    <a:pt x="3457" y="10225"/>
                  </a:cubicBezTo>
                  <a:cubicBezTo>
                    <a:pt x="3306" y="10225"/>
                    <a:pt x="3176" y="10420"/>
                    <a:pt x="3315" y="10562"/>
                  </a:cubicBezTo>
                  <a:lnTo>
                    <a:pt x="4326" y="11569"/>
                  </a:lnTo>
                  <a:cubicBezTo>
                    <a:pt x="4460" y="11703"/>
                    <a:pt x="4638" y="11779"/>
                    <a:pt x="4827" y="11779"/>
                  </a:cubicBezTo>
                  <a:cubicBezTo>
                    <a:pt x="5015" y="11779"/>
                    <a:pt x="5197" y="11703"/>
                    <a:pt x="5327" y="11569"/>
                  </a:cubicBezTo>
                  <a:lnTo>
                    <a:pt x="7469" y="9428"/>
                  </a:lnTo>
                  <a:cubicBezTo>
                    <a:pt x="7746" y="9150"/>
                    <a:pt x="7746" y="8701"/>
                    <a:pt x="7469" y="8427"/>
                  </a:cubicBezTo>
                  <a:lnTo>
                    <a:pt x="4933" y="5888"/>
                  </a:lnTo>
                  <a:lnTo>
                    <a:pt x="7469" y="3352"/>
                  </a:lnTo>
                  <a:cubicBezTo>
                    <a:pt x="7746" y="3074"/>
                    <a:pt x="7746" y="2626"/>
                    <a:pt x="7469" y="2351"/>
                  </a:cubicBezTo>
                  <a:lnTo>
                    <a:pt x="5327" y="206"/>
                  </a:lnTo>
                  <a:cubicBezTo>
                    <a:pt x="5190" y="69"/>
                    <a:pt x="5009" y="1"/>
                    <a:pt x="4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37;p51">
              <a:extLst>
                <a:ext uri="{FF2B5EF4-FFF2-40B4-BE49-F238E27FC236}">
                  <a16:creationId xmlns:a16="http://schemas.microsoft.com/office/drawing/2014/main" id="{F68A4455-B208-0C20-0C7A-CBBDFE1F9F24}"/>
                </a:ext>
              </a:extLst>
            </p:cNvPr>
            <p:cNvSpPr/>
            <p:nvPr/>
          </p:nvSpPr>
          <p:spPr>
            <a:xfrm>
              <a:off x="6453999" y="2571750"/>
              <a:ext cx="192533" cy="308603"/>
            </a:xfrm>
            <a:custGeom>
              <a:avLst/>
              <a:gdLst/>
              <a:ahLst/>
              <a:cxnLst/>
              <a:rect l="l" t="t" r="r" b="b"/>
              <a:pathLst>
                <a:path w="7350" h="11781" extrusionOk="0">
                  <a:moveTo>
                    <a:pt x="2919" y="0"/>
                  </a:moveTo>
                  <a:cubicBezTo>
                    <a:pt x="2737" y="0"/>
                    <a:pt x="2557" y="69"/>
                    <a:pt x="2420" y="208"/>
                  </a:cubicBezTo>
                  <a:lnTo>
                    <a:pt x="278" y="2350"/>
                  </a:lnTo>
                  <a:cubicBezTo>
                    <a:pt x="0" y="2628"/>
                    <a:pt x="0" y="3076"/>
                    <a:pt x="278" y="3354"/>
                  </a:cubicBezTo>
                  <a:lnTo>
                    <a:pt x="2814" y="5890"/>
                  </a:lnTo>
                  <a:lnTo>
                    <a:pt x="278" y="8429"/>
                  </a:lnTo>
                  <a:cubicBezTo>
                    <a:pt x="0" y="8703"/>
                    <a:pt x="0" y="9152"/>
                    <a:pt x="278" y="9430"/>
                  </a:cubicBezTo>
                  <a:lnTo>
                    <a:pt x="2420" y="11571"/>
                  </a:lnTo>
                  <a:cubicBezTo>
                    <a:pt x="2550" y="11705"/>
                    <a:pt x="2731" y="11781"/>
                    <a:pt x="2920" y="11781"/>
                  </a:cubicBezTo>
                  <a:cubicBezTo>
                    <a:pt x="3108" y="11781"/>
                    <a:pt x="3287" y="11705"/>
                    <a:pt x="3420" y="11571"/>
                  </a:cubicBezTo>
                  <a:lnTo>
                    <a:pt x="5956" y="9032"/>
                  </a:lnTo>
                  <a:lnTo>
                    <a:pt x="6933" y="10009"/>
                  </a:lnTo>
                  <a:cubicBezTo>
                    <a:pt x="6976" y="10052"/>
                    <a:pt x="7024" y="10070"/>
                    <a:pt x="7070" y="10070"/>
                  </a:cubicBezTo>
                  <a:cubicBezTo>
                    <a:pt x="7221" y="10070"/>
                    <a:pt x="7349" y="9876"/>
                    <a:pt x="7210" y="9735"/>
                  </a:cubicBezTo>
                  <a:lnTo>
                    <a:pt x="6097" y="8621"/>
                  </a:lnTo>
                  <a:cubicBezTo>
                    <a:pt x="6059" y="8583"/>
                    <a:pt x="6008" y="8564"/>
                    <a:pt x="5958" y="8564"/>
                  </a:cubicBezTo>
                  <a:cubicBezTo>
                    <a:pt x="5907" y="8564"/>
                    <a:pt x="5857" y="8583"/>
                    <a:pt x="5819" y="8621"/>
                  </a:cubicBezTo>
                  <a:lnTo>
                    <a:pt x="3146" y="11297"/>
                  </a:lnTo>
                  <a:cubicBezTo>
                    <a:pt x="3083" y="11359"/>
                    <a:pt x="3000" y="11390"/>
                    <a:pt x="2919" y="11390"/>
                  </a:cubicBezTo>
                  <a:cubicBezTo>
                    <a:pt x="2837" y="11390"/>
                    <a:pt x="2755" y="11359"/>
                    <a:pt x="2694" y="11297"/>
                  </a:cubicBezTo>
                  <a:lnTo>
                    <a:pt x="552" y="9156"/>
                  </a:lnTo>
                  <a:cubicBezTo>
                    <a:pt x="429" y="9029"/>
                    <a:pt x="429" y="8827"/>
                    <a:pt x="552" y="8703"/>
                  </a:cubicBezTo>
                  <a:lnTo>
                    <a:pt x="3228" y="6027"/>
                  </a:lnTo>
                  <a:cubicBezTo>
                    <a:pt x="3304" y="5952"/>
                    <a:pt x="3304" y="5828"/>
                    <a:pt x="3228" y="5753"/>
                  </a:cubicBezTo>
                  <a:lnTo>
                    <a:pt x="552" y="3076"/>
                  </a:lnTo>
                  <a:cubicBezTo>
                    <a:pt x="429" y="2953"/>
                    <a:pt x="429" y="2751"/>
                    <a:pt x="552" y="2628"/>
                  </a:cubicBezTo>
                  <a:lnTo>
                    <a:pt x="2694" y="486"/>
                  </a:lnTo>
                  <a:cubicBezTo>
                    <a:pt x="2755" y="422"/>
                    <a:pt x="2837" y="391"/>
                    <a:pt x="2919" y="391"/>
                  </a:cubicBezTo>
                  <a:cubicBezTo>
                    <a:pt x="3000" y="391"/>
                    <a:pt x="3083" y="422"/>
                    <a:pt x="3146" y="486"/>
                  </a:cubicBezTo>
                  <a:lnTo>
                    <a:pt x="3759" y="1103"/>
                  </a:lnTo>
                  <a:cubicBezTo>
                    <a:pt x="3802" y="1145"/>
                    <a:pt x="3850" y="1162"/>
                    <a:pt x="3896" y="1162"/>
                  </a:cubicBezTo>
                  <a:cubicBezTo>
                    <a:pt x="4048" y="1162"/>
                    <a:pt x="4179" y="967"/>
                    <a:pt x="4037" y="825"/>
                  </a:cubicBezTo>
                  <a:lnTo>
                    <a:pt x="3420" y="208"/>
                  </a:lnTo>
                  <a:cubicBezTo>
                    <a:pt x="3281" y="69"/>
                    <a:pt x="3100" y="0"/>
                    <a:pt x="2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rupo 15">
            <a:extLst>
              <a:ext uri="{FF2B5EF4-FFF2-40B4-BE49-F238E27FC236}">
                <a16:creationId xmlns:a16="http://schemas.microsoft.com/office/drawing/2014/main" id="{EBE3751B-8F84-0A43-48EB-6CA5CFED4B87}"/>
              </a:ext>
            </a:extLst>
          </p:cNvPr>
          <p:cNvGrpSpPr/>
          <p:nvPr/>
        </p:nvGrpSpPr>
        <p:grpSpPr>
          <a:xfrm>
            <a:off x="7339940" y="2733422"/>
            <a:ext cx="262752" cy="270664"/>
            <a:chOff x="6453999" y="2571750"/>
            <a:chExt cx="312140" cy="308615"/>
          </a:xfrm>
        </p:grpSpPr>
        <p:sp>
          <p:nvSpPr>
            <p:cNvPr id="17" name="Google Shape;2135;p51">
              <a:extLst>
                <a:ext uri="{FF2B5EF4-FFF2-40B4-BE49-F238E27FC236}">
                  <a16:creationId xmlns:a16="http://schemas.microsoft.com/office/drawing/2014/main" id="{EF6D4333-BD1A-531C-9415-0270CE14ED84}"/>
                </a:ext>
              </a:extLst>
            </p:cNvPr>
            <p:cNvSpPr/>
            <p:nvPr/>
          </p:nvSpPr>
          <p:spPr>
            <a:xfrm>
              <a:off x="6459474" y="2576818"/>
              <a:ext cx="301190" cy="298466"/>
            </a:xfrm>
            <a:custGeom>
              <a:avLst/>
              <a:gdLst/>
              <a:ahLst/>
              <a:cxnLst/>
              <a:rect l="l" t="t" r="r" b="b"/>
              <a:pathLst>
                <a:path w="11498" h="11394" extrusionOk="0">
                  <a:moveTo>
                    <a:pt x="2709" y="1"/>
                  </a:moveTo>
                  <a:cubicBezTo>
                    <a:pt x="2577" y="1"/>
                    <a:pt x="2445" y="51"/>
                    <a:pt x="2344" y="152"/>
                  </a:cubicBezTo>
                  <a:lnTo>
                    <a:pt x="203" y="2294"/>
                  </a:lnTo>
                  <a:cubicBezTo>
                    <a:pt x="0" y="2493"/>
                    <a:pt x="0" y="2822"/>
                    <a:pt x="203" y="3021"/>
                  </a:cubicBezTo>
                  <a:lnTo>
                    <a:pt x="2879" y="5697"/>
                  </a:lnTo>
                  <a:lnTo>
                    <a:pt x="203" y="8373"/>
                  </a:lnTo>
                  <a:cubicBezTo>
                    <a:pt x="0" y="8572"/>
                    <a:pt x="0" y="8901"/>
                    <a:pt x="203" y="9100"/>
                  </a:cubicBezTo>
                  <a:lnTo>
                    <a:pt x="2344" y="11241"/>
                  </a:lnTo>
                  <a:cubicBezTo>
                    <a:pt x="2445" y="11343"/>
                    <a:pt x="2577" y="11393"/>
                    <a:pt x="2709" y="11393"/>
                  </a:cubicBezTo>
                  <a:cubicBezTo>
                    <a:pt x="2841" y="11393"/>
                    <a:pt x="2973" y="11343"/>
                    <a:pt x="3074" y="11241"/>
                  </a:cubicBezTo>
                  <a:lnTo>
                    <a:pt x="5750" y="8569"/>
                  </a:lnTo>
                  <a:lnTo>
                    <a:pt x="8423" y="11241"/>
                  </a:lnTo>
                  <a:cubicBezTo>
                    <a:pt x="8524" y="11343"/>
                    <a:pt x="8656" y="11393"/>
                    <a:pt x="8788" y="11393"/>
                  </a:cubicBezTo>
                  <a:cubicBezTo>
                    <a:pt x="8920" y="11393"/>
                    <a:pt x="9052" y="11343"/>
                    <a:pt x="9153" y="11241"/>
                  </a:cubicBezTo>
                  <a:lnTo>
                    <a:pt x="11295" y="9100"/>
                  </a:lnTo>
                  <a:cubicBezTo>
                    <a:pt x="11497" y="8901"/>
                    <a:pt x="11497" y="8572"/>
                    <a:pt x="11295" y="8373"/>
                  </a:cubicBezTo>
                  <a:lnTo>
                    <a:pt x="8615" y="5697"/>
                  </a:lnTo>
                  <a:lnTo>
                    <a:pt x="11292" y="3021"/>
                  </a:lnTo>
                  <a:cubicBezTo>
                    <a:pt x="11494" y="2822"/>
                    <a:pt x="11494" y="2493"/>
                    <a:pt x="11292" y="2294"/>
                  </a:cubicBezTo>
                  <a:lnTo>
                    <a:pt x="9150" y="152"/>
                  </a:lnTo>
                  <a:cubicBezTo>
                    <a:pt x="9049" y="51"/>
                    <a:pt x="8917" y="1"/>
                    <a:pt x="8785" y="1"/>
                  </a:cubicBezTo>
                  <a:cubicBezTo>
                    <a:pt x="8653" y="1"/>
                    <a:pt x="8521" y="51"/>
                    <a:pt x="8420" y="152"/>
                  </a:cubicBezTo>
                  <a:lnTo>
                    <a:pt x="5750" y="2829"/>
                  </a:lnTo>
                  <a:lnTo>
                    <a:pt x="3074" y="152"/>
                  </a:lnTo>
                  <a:cubicBezTo>
                    <a:pt x="2973" y="51"/>
                    <a:pt x="2841" y="1"/>
                    <a:pt x="2709" y="1"/>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36;p51">
              <a:extLst>
                <a:ext uri="{FF2B5EF4-FFF2-40B4-BE49-F238E27FC236}">
                  <a16:creationId xmlns:a16="http://schemas.microsoft.com/office/drawing/2014/main" id="{08670CB8-2228-18FE-2849-2B1325F83684}"/>
                </a:ext>
              </a:extLst>
            </p:cNvPr>
            <p:cNvSpPr/>
            <p:nvPr/>
          </p:nvSpPr>
          <p:spPr>
            <a:xfrm>
              <a:off x="6563206" y="2571814"/>
              <a:ext cx="202933" cy="308551"/>
            </a:xfrm>
            <a:custGeom>
              <a:avLst/>
              <a:gdLst/>
              <a:ahLst/>
              <a:cxnLst/>
              <a:rect l="l" t="t" r="r" b="b"/>
              <a:pathLst>
                <a:path w="7747" h="11779" extrusionOk="0">
                  <a:moveTo>
                    <a:pt x="4828" y="1"/>
                  </a:moveTo>
                  <a:cubicBezTo>
                    <a:pt x="4647" y="1"/>
                    <a:pt x="4465" y="69"/>
                    <a:pt x="4326" y="206"/>
                  </a:cubicBezTo>
                  <a:lnTo>
                    <a:pt x="1790" y="2745"/>
                  </a:lnTo>
                  <a:lnTo>
                    <a:pt x="420" y="1375"/>
                  </a:lnTo>
                  <a:cubicBezTo>
                    <a:pt x="377" y="1332"/>
                    <a:pt x="329" y="1314"/>
                    <a:pt x="283" y="1314"/>
                  </a:cubicBezTo>
                  <a:cubicBezTo>
                    <a:pt x="131" y="1314"/>
                    <a:pt x="0" y="1510"/>
                    <a:pt x="142" y="1652"/>
                  </a:cubicBezTo>
                  <a:lnTo>
                    <a:pt x="1650" y="3160"/>
                  </a:lnTo>
                  <a:cubicBezTo>
                    <a:pt x="1688" y="3198"/>
                    <a:pt x="1737" y="3217"/>
                    <a:pt x="1787" y="3217"/>
                  </a:cubicBezTo>
                  <a:cubicBezTo>
                    <a:pt x="1838" y="3217"/>
                    <a:pt x="1888" y="3198"/>
                    <a:pt x="1928" y="3160"/>
                  </a:cubicBezTo>
                  <a:lnTo>
                    <a:pt x="4600" y="484"/>
                  </a:lnTo>
                  <a:cubicBezTo>
                    <a:pt x="4664" y="420"/>
                    <a:pt x="4745" y="389"/>
                    <a:pt x="4827" y="389"/>
                  </a:cubicBezTo>
                  <a:cubicBezTo>
                    <a:pt x="4908" y="389"/>
                    <a:pt x="4989" y="420"/>
                    <a:pt x="5053" y="484"/>
                  </a:cubicBezTo>
                  <a:lnTo>
                    <a:pt x="7195" y="2626"/>
                  </a:lnTo>
                  <a:cubicBezTo>
                    <a:pt x="7318" y="2749"/>
                    <a:pt x="7318" y="2951"/>
                    <a:pt x="7195" y="3074"/>
                  </a:cubicBezTo>
                  <a:lnTo>
                    <a:pt x="4518" y="5751"/>
                  </a:lnTo>
                  <a:cubicBezTo>
                    <a:pt x="4443" y="5826"/>
                    <a:pt x="4443" y="5950"/>
                    <a:pt x="4518" y="6028"/>
                  </a:cubicBezTo>
                  <a:lnTo>
                    <a:pt x="7195" y="8701"/>
                  </a:lnTo>
                  <a:cubicBezTo>
                    <a:pt x="7318" y="8828"/>
                    <a:pt x="7318" y="9027"/>
                    <a:pt x="7195" y="9154"/>
                  </a:cubicBezTo>
                  <a:lnTo>
                    <a:pt x="5053" y="11295"/>
                  </a:lnTo>
                  <a:cubicBezTo>
                    <a:pt x="4989" y="11357"/>
                    <a:pt x="4908" y="11388"/>
                    <a:pt x="4827" y="11388"/>
                  </a:cubicBezTo>
                  <a:cubicBezTo>
                    <a:pt x="4745" y="11388"/>
                    <a:pt x="4664" y="11357"/>
                    <a:pt x="4600" y="11295"/>
                  </a:cubicBezTo>
                  <a:lnTo>
                    <a:pt x="3593" y="10284"/>
                  </a:lnTo>
                  <a:cubicBezTo>
                    <a:pt x="3550" y="10242"/>
                    <a:pt x="3503" y="10225"/>
                    <a:pt x="3457" y="10225"/>
                  </a:cubicBezTo>
                  <a:cubicBezTo>
                    <a:pt x="3306" y="10225"/>
                    <a:pt x="3176" y="10420"/>
                    <a:pt x="3315" y="10562"/>
                  </a:cubicBezTo>
                  <a:lnTo>
                    <a:pt x="4326" y="11569"/>
                  </a:lnTo>
                  <a:cubicBezTo>
                    <a:pt x="4460" y="11703"/>
                    <a:pt x="4638" y="11779"/>
                    <a:pt x="4827" y="11779"/>
                  </a:cubicBezTo>
                  <a:cubicBezTo>
                    <a:pt x="5015" y="11779"/>
                    <a:pt x="5197" y="11703"/>
                    <a:pt x="5327" y="11569"/>
                  </a:cubicBezTo>
                  <a:lnTo>
                    <a:pt x="7469" y="9428"/>
                  </a:lnTo>
                  <a:cubicBezTo>
                    <a:pt x="7746" y="9150"/>
                    <a:pt x="7746" y="8701"/>
                    <a:pt x="7469" y="8427"/>
                  </a:cubicBezTo>
                  <a:lnTo>
                    <a:pt x="4933" y="5888"/>
                  </a:lnTo>
                  <a:lnTo>
                    <a:pt x="7469" y="3352"/>
                  </a:lnTo>
                  <a:cubicBezTo>
                    <a:pt x="7746" y="3074"/>
                    <a:pt x="7746" y="2626"/>
                    <a:pt x="7469" y="2351"/>
                  </a:cubicBezTo>
                  <a:lnTo>
                    <a:pt x="5327" y="206"/>
                  </a:lnTo>
                  <a:cubicBezTo>
                    <a:pt x="5190" y="69"/>
                    <a:pt x="5009" y="1"/>
                    <a:pt x="4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37;p51">
              <a:extLst>
                <a:ext uri="{FF2B5EF4-FFF2-40B4-BE49-F238E27FC236}">
                  <a16:creationId xmlns:a16="http://schemas.microsoft.com/office/drawing/2014/main" id="{8C641946-D648-3098-8894-DDFCA2C67B35}"/>
                </a:ext>
              </a:extLst>
            </p:cNvPr>
            <p:cNvSpPr/>
            <p:nvPr/>
          </p:nvSpPr>
          <p:spPr>
            <a:xfrm>
              <a:off x="6453999" y="2571750"/>
              <a:ext cx="192533" cy="308603"/>
            </a:xfrm>
            <a:custGeom>
              <a:avLst/>
              <a:gdLst/>
              <a:ahLst/>
              <a:cxnLst/>
              <a:rect l="l" t="t" r="r" b="b"/>
              <a:pathLst>
                <a:path w="7350" h="11781" extrusionOk="0">
                  <a:moveTo>
                    <a:pt x="2919" y="0"/>
                  </a:moveTo>
                  <a:cubicBezTo>
                    <a:pt x="2737" y="0"/>
                    <a:pt x="2557" y="69"/>
                    <a:pt x="2420" y="208"/>
                  </a:cubicBezTo>
                  <a:lnTo>
                    <a:pt x="278" y="2350"/>
                  </a:lnTo>
                  <a:cubicBezTo>
                    <a:pt x="0" y="2628"/>
                    <a:pt x="0" y="3076"/>
                    <a:pt x="278" y="3354"/>
                  </a:cubicBezTo>
                  <a:lnTo>
                    <a:pt x="2814" y="5890"/>
                  </a:lnTo>
                  <a:lnTo>
                    <a:pt x="278" y="8429"/>
                  </a:lnTo>
                  <a:cubicBezTo>
                    <a:pt x="0" y="8703"/>
                    <a:pt x="0" y="9152"/>
                    <a:pt x="278" y="9430"/>
                  </a:cubicBezTo>
                  <a:lnTo>
                    <a:pt x="2420" y="11571"/>
                  </a:lnTo>
                  <a:cubicBezTo>
                    <a:pt x="2550" y="11705"/>
                    <a:pt x="2731" y="11781"/>
                    <a:pt x="2920" y="11781"/>
                  </a:cubicBezTo>
                  <a:cubicBezTo>
                    <a:pt x="3108" y="11781"/>
                    <a:pt x="3287" y="11705"/>
                    <a:pt x="3420" y="11571"/>
                  </a:cubicBezTo>
                  <a:lnTo>
                    <a:pt x="5956" y="9032"/>
                  </a:lnTo>
                  <a:lnTo>
                    <a:pt x="6933" y="10009"/>
                  </a:lnTo>
                  <a:cubicBezTo>
                    <a:pt x="6976" y="10052"/>
                    <a:pt x="7024" y="10070"/>
                    <a:pt x="7070" y="10070"/>
                  </a:cubicBezTo>
                  <a:cubicBezTo>
                    <a:pt x="7221" y="10070"/>
                    <a:pt x="7349" y="9876"/>
                    <a:pt x="7210" y="9735"/>
                  </a:cubicBezTo>
                  <a:lnTo>
                    <a:pt x="6097" y="8621"/>
                  </a:lnTo>
                  <a:cubicBezTo>
                    <a:pt x="6059" y="8583"/>
                    <a:pt x="6008" y="8564"/>
                    <a:pt x="5958" y="8564"/>
                  </a:cubicBezTo>
                  <a:cubicBezTo>
                    <a:pt x="5907" y="8564"/>
                    <a:pt x="5857" y="8583"/>
                    <a:pt x="5819" y="8621"/>
                  </a:cubicBezTo>
                  <a:lnTo>
                    <a:pt x="3146" y="11297"/>
                  </a:lnTo>
                  <a:cubicBezTo>
                    <a:pt x="3083" y="11359"/>
                    <a:pt x="3000" y="11390"/>
                    <a:pt x="2919" y="11390"/>
                  </a:cubicBezTo>
                  <a:cubicBezTo>
                    <a:pt x="2837" y="11390"/>
                    <a:pt x="2755" y="11359"/>
                    <a:pt x="2694" y="11297"/>
                  </a:cubicBezTo>
                  <a:lnTo>
                    <a:pt x="552" y="9156"/>
                  </a:lnTo>
                  <a:cubicBezTo>
                    <a:pt x="429" y="9029"/>
                    <a:pt x="429" y="8827"/>
                    <a:pt x="552" y="8703"/>
                  </a:cubicBezTo>
                  <a:lnTo>
                    <a:pt x="3228" y="6027"/>
                  </a:lnTo>
                  <a:cubicBezTo>
                    <a:pt x="3304" y="5952"/>
                    <a:pt x="3304" y="5828"/>
                    <a:pt x="3228" y="5753"/>
                  </a:cubicBezTo>
                  <a:lnTo>
                    <a:pt x="552" y="3076"/>
                  </a:lnTo>
                  <a:cubicBezTo>
                    <a:pt x="429" y="2953"/>
                    <a:pt x="429" y="2751"/>
                    <a:pt x="552" y="2628"/>
                  </a:cubicBezTo>
                  <a:lnTo>
                    <a:pt x="2694" y="486"/>
                  </a:lnTo>
                  <a:cubicBezTo>
                    <a:pt x="2755" y="422"/>
                    <a:pt x="2837" y="391"/>
                    <a:pt x="2919" y="391"/>
                  </a:cubicBezTo>
                  <a:cubicBezTo>
                    <a:pt x="3000" y="391"/>
                    <a:pt x="3083" y="422"/>
                    <a:pt x="3146" y="486"/>
                  </a:cubicBezTo>
                  <a:lnTo>
                    <a:pt x="3759" y="1103"/>
                  </a:lnTo>
                  <a:cubicBezTo>
                    <a:pt x="3802" y="1145"/>
                    <a:pt x="3850" y="1162"/>
                    <a:pt x="3896" y="1162"/>
                  </a:cubicBezTo>
                  <a:cubicBezTo>
                    <a:pt x="4048" y="1162"/>
                    <a:pt x="4179" y="967"/>
                    <a:pt x="4037" y="825"/>
                  </a:cubicBezTo>
                  <a:lnTo>
                    <a:pt x="3420" y="208"/>
                  </a:lnTo>
                  <a:cubicBezTo>
                    <a:pt x="3281" y="69"/>
                    <a:pt x="3100" y="0"/>
                    <a:pt x="2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rupo 19">
            <a:extLst>
              <a:ext uri="{FF2B5EF4-FFF2-40B4-BE49-F238E27FC236}">
                <a16:creationId xmlns:a16="http://schemas.microsoft.com/office/drawing/2014/main" id="{3DED619D-FA76-7673-D762-E5C69B796792}"/>
              </a:ext>
            </a:extLst>
          </p:cNvPr>
          <p:cNvGrpSpPr/>
          <p:nvPr/>
        </p:nvGrpSpPr>
        <p:grpSpPr>
          <a:xfrm>
            <a:off x="7338360" y="3112979"/>
            <a:ext cx="262752" cy="270664"/>
            <a:chOff x="6453999" y="2571750"/>
            <a:chExt cx="312140" cy="308615"/>
          </a:xfrm>
        </p:grpSpPr>
        <p:sp>
          <p:nvSpPr>
            <p:cNvPr id="21" name="Google Shape;2135;p51">
              <a:extLst>
                <a:ext uri="{FF2B5EF4-FFF2-40B4-BE49-F238E27FC236}">
                  <a16:creationId xmlns:a16="http://schemas.microsoft.com/office/drawing/2014/main" id="{7ED9258F-A8C7-B9E7-093D-7001595D64BB}"/>
                </a:ext>
              </a:extLst>
            </p:cNvPr>
            <p:cNvSpPr/>
            <p:nvPr/>
          </p:nvSpPr>
          <p:spPr>
            <a:xfrm>
              <a:off x="6459474" y="2576818"/>
              <a:ext cx="301190" cy="298466"/>
            </a:xfrm>
            <a:custGeom>
              <a:avLst/>
              <a:gdLst/>
              <a:ahLst/>
              <a:cxnLst/>
              <a:rect l="l" t="t" r="r" b="b"/>
              <a:pathLst>
                <a:path w="11498" h="11394" extrusionOk="0">
                  <a:moveTo>
                    <a:pt x="2709" y="1"/>
                  </a:moveTo>
                  <a:cubicBezTo>
                    <a:pt x="2577" y="1"/>
                    <a:pt x="2445" y="51"/>
                    <a:pt x="2344" y="152"/>
                  </a:cubicBezTo>
                  <a:lnTo>
                    <a:pt x="203" y="2294"/>
                  </a:lnTo>
                  <a:cubicBezTo>
                    <a:pt x="0" y="2493"/>
                    <a:pt x="0" y="2822"/>
                    <a:pt x="203" y="3021"/>
                  </a:cubicBezTo>
                  <a:lnTo>
                    <a:pt x="2879" y="5697"/>
                  </a:lnTo>
                  <a:lnTo>
                    <a:pt x="203" y="8373"/>
                  </a:lnTo>
                  <a:cubicBezTo>
                    <a:pt x="0" y="8572"/>
                    <a:pt x="0" y="8901"/>
                    <a:pt x="203" y="9100"/>
                  </a:cubicBezTo>
                  <a:lnTo>
                    <a:pt x="2344" y="11241"/>
                  </a:lnTo>
                  <a:cubicBezTo>
                    <a:pt x="2445" y="11343"/>
                    <a:pt x="2577" y="11393"/>
                    <a:pt x="2709" y="11393"/>
                  </a:cubicBezTo>
                  <a:cubicBezTo>
                    <a:pt x="2841" y="11393"/>
                    <a:pt x="2973" y="11343"/>
                    <a:pt x="3074" y="11241"/>
                  </a:cubicBezTo>
                  <a:lnTo>
                    <a:pt x="5750" y="8569"/>
                  </a:lnTo>
                  <a:lnTo>
                    <a:pt x="8423" y="11241"/>
                  </a:lnTo>
                  <a:cubicBezTo>
                    <a:pt x="8524" y="11343"/>
                    <a:pt x="8656" y="11393"/>
                    <a:pt x="8788" y="11393"/>
                  </a:cubicBezTo>
                  <a:cubicBezTo>
                    <a:pt x="8920" y="11393"/>
                    <a:pt x="9052" y="11343"/>
                    <a:pt x="9153" y="11241"/>
                  </a:cubicBezTo>
                  <a:lnTo>
                    <a:pt x="11295" y="9100"/>
                  </a:lnTo>
                  <a:cubicBezTo>
                    <a:pt x="11497" y="8901"/>
                    <a:pt x="11497" y="8572"/>
                    <a:pt x="11295" y="8373"/>
                  </a:cubicBezTo>
                  <a:lnTo>
                    <a:pt x="8615" y="5697"/>
                  </a:lnTo>
                  <a:lnTo>
                    <a:pt x="11292" y="3021"/>
                  </a:lnTo>
                  <a:cubicBezTo>
                    <a:pt x="11494" y="2822"/>
                    <a:pt x="11494" y="2493"/>
                    <a:pt x="11292" y="2294"/>
                  </a:cubicBezTo>
                  <a:lnTo>
                    <a:pt x="9150" y="152"/>
                  </a:lnTo>
                  <a:cubicBezTo>
                    <a:pt x="9049" y="51"/>
                    <a:pt x="8917" y="1"/>
                    <a:pt x="8785" y="1"/>
                  </a:cubicBezTo>
                  <a:cubicBezTo>
                    <a:pt x="8653" y="1"/>
                    <a:pt x="8521" y="51"/>
                    <a:pt x="8420" y="152"/>
                  </a:cubicBezTo>
                  <a:lnTo>
                    <a:pt x="5750" y="2829"/>
                  </a:lnTo>
                  <a:lnTo>
                    <a:pt x="3074" y="152"/>
                  </a:lnTo>
                  <a:cubicBezTo>
                    <a:pt x="2973" y="51"/>
                    <a:pt x="2841" y="1"/>
                    <a:pt x="2709" y="1"/>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36;p51">
              <a:extLst>
                <a:ext uri="{FF2B5EF4-FFF2-40B4-BE49-F238E27FC236}">
                  <a16:creationId xmlns:a16="http://schemas.microsoft.com/office/drawing/2014/main" id="{B9762E51-1890-425E-2618-1C1AE807E5C8}"/>
                </a:ext>
              </a:extLst>
            </p:cNvPr>
            <p:cNvSpPr/>
            <p:nvPr/>
          </p:nvSpPr>
          <p:spPr>
            <a:xfrm>
              <a:off x="6563206" y="2571814"/>
              <a:ext cx="202933" cy="308551"/>
            </a:xfrm>
            <a:custGeom>
              <a:avLst/>
              <a:gdLst/>
              <a:ahLst/>
              <a:cxnLst/>
              <a:rect l="l" t="t" r="r" b="b"/>
              <a:pathLst>
                <a:path w="7747" h="11779" extrusionOk="0">
                  <a:moveTo>
                    <a:pt x="4828" y="1"/>
                  </a:moveTo>
                  <a:cubicBezTo>
                    <a:pt x="4647" y="1"/>
                    <a:pt x="4465" y="69"/>
                    <a:pt x="4326" y="206"/>
                  </a:cubicBezTo>
                  <a:lnTo>
                    <a:pt x="1790" y="2745"/>
                  </a:lnTo>
                  <a:lnTo>
                    <a:pt x="420" y="1375"/>
                  </a:lnTo>
                  <a:cubicBezTo>
                    <a:pt x="377" y="1332"/>
                    <a:pt x="329" y="1314"/>
                    <a:pt x="283" y="1314"/>
                  </a:cubicBezTo>
                  <a:cubicBezTo>
                    <a:pt x="131" y="1314"/>
                    <a:pt x="0" y="1510"/>
                    <a:pt x="142" y="1652"/>
                  </a:cubicBezTo>
                  <a:lnTo>
                    <a:pt x="1650" y="3160"/>
                  </a:lnTo>
                  <a:cubicBezTo>
                    <a:pt x="1688" y="3198"/>
                    <a:pt x="1737" y="3217"/>
                    <a:pt x="1787" y="3217"/>
                  </a:cubicBezTo>
                  <a:cubicBezTo>
                    <a:pt x="1838" y="3217"/>
                    <a:pt x="1888" y="3198"/>
                    <a:pt x="1928" y="3160"/>
                  </a:cubicBezTo>
                  <a:lnTo>
                    <a:pt x="4600" y="484"/>
                  </a:lnTo>
                  <a:cubicBezTo>
                    <a:pt x="4664" y="420"/>
                    <a:pt x="4745" y="389"/>
                    <a:pt x="4827" y="389"/>
                  </a:cubicBezTo>
                  <a:cubicBezTo>
                    <a:pt x="4908" y="389"/>
                    <a:pt x="4989" y="420"/>
                    <a:pt x="5053" y="484"/>
                  </a:cubicBezTo>
                  <a:lnTo>
                    <a:pt x="7195" y="2626"/>
                  </a:lnTo>
                  <a:cubicBezTo>
                    <a:pt x="7318" y="2749"/>
                    <a:pt x="7318" y="2951"/>
                    <a:pt x="7195" y="3074"/>
                  </a:cubicBezTo>
                  <a:lnTo>
                    <a:pt x="4518" y="5751"/>
                  </a:lnTo>
                  <a:cubicBezTo>
                    <a:pt x="4443" y="5826"/>
                    <a:pt x="4443" y="5950"/>
                    <a:pt x="4518" y="6028"/>
                  </a:cubicBezTo>
                  <a:lnTo>
                    <a:pt x="7195" y="8701"/>
                  </a:lnTo>
                  <a:cubicBezTo>
                    <a:pt x="7318" y="8828"/>
                    <a:pt x="7318" y="9027"/>
                    <a:pt x="7195" y="9154"/>
                  </a:cubicBezTo>
                  <a:lnTo>
                    <a:pt x="5053" y="11295"/>
                  </a:lnTo>
                  <a:cubicBezTo>
                    <a:pt x="4989" y="11357"/>
                    <a:pt x="4908" y="11388"/>
                    <a:pt x="4827" y="11388"/>
                  </a:cubicBezTo>
                  <a:cubicBezTo>
                    <a:pt x="4745" y="11388"/>
                    <a:pt x="4664" y="11357"/>
                    <a:pt x="4600" y="11295"/>
                  </a:cubicBezTo>
                  <a:lnTo>
                    <a:pt x="3593" y="10284"/>
                  </a:lnTo>
                  <a:cubicBezTo>
                    <a:pt x="3550" y="10242"/>
                    <a:pt x="3503" y="10225"/>
                    <a:pt x="3457" y="10225"/>
                  </a:cubicBezTo>
                  <a:cubicBezTo>
                    <a:pt x="3306" y="10225"/>
                    <a:pt x="3176" y="10420"/>
                    <a:pt x="3315" y="10562"/>
                  </a:cubicBezTo>
                  <a:lnTo>
                    <a:pt x="4326" y="11569"/>
                  </a:lnTo>
                  <a:cubicBezTo>
                    <a:pt x="4460" y="11703"/>
                    <a:pt x="4638" y="11779"/>
                    <a:pt x="4827" y="11779"/>
                  </a:cubicBezTo>
                  <a:cubicBezTo>
                    <a:pt x="5015" y="11779"/>
                    <a:pt x="5197" y="11703"/>
                    <a:pt x="5327" y="11569"/>
                  </a:cubicBezTo>
                  <a:lnTo>
                    <a:pt x="7469" y="9428"/>
                  </a:lnTo>
                  <a:cubicBezTo>
                    <a:pt x="7746" y="9150"/>
                    <a:pt x="7746" y="8701"/>
                    <a:pt x="7469" y="8427"/>
                  </a:cubicBezTo>
                  <a:lnTo>
                    <a:pt x="4933" y="5888"/>
                  </a:lnTo>
                  <a:lnTo>
                    <a:pt x="7469" y="3352"/>
                  </a:lnTo>
                  <a:cubicBezTo>
                    <a:pt x="7746" y="3074"/>
                    <a:pt x="7746" y="2626"/>
                    <a:pt x="7469" y="2351"/>
                  </a:cubicBezTo>
                  <a:lnTo>
                    <a:pt x="5327" y="206"/>
                  </a:lnTo>
                  <a:cubicBezTo>
                    <a:pt x="5190" y="69"/>
                    <a:pt x="5009" y="1"/>
                    <a:pt x="4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37;p51">
              <a:extLst>
                <a:ext uri="{FF2B5EF4-FFF2-40B4-BE49-F238E27FC236}">
                  <a16:creationId xmlns:a16="http://schemas.microsoft.com/office/drawing/2014/main" id="{93AB1FB0-2AF9-940A-65E6-35E0A4DAC007}"/>
                </a:ext>
              </a:extLst>
            </p:cNvPr>
            <p:cNvSpPr/>
            <p:nvPr/>
          </p:nvSpPr>
          <p:spPr>
            <a:xfrm>
              <a:off x="6453999" y="2571750"/>
              <a:ext cx="192533" cy="308603"/>
            </a:xfrm>
            <a:custGeom>
              <a:avLst/>
              <a:gdLst/>
              <a:ahLst/>
              <a:cxnLst/>
              <a:rect l="l" t="t" r="r" b="b"/>
              <a:pathLst>
                <a:path w="7350" h="11781" extrusionOk="0">
                  <a:moveTo>
                    <a:pt x="2919" y="0"/>
                  </a:moveTo>
                  <a:cubicBezTo>
                    <a:pt x="2737" y="0"/>
                    <a:pt x="2557" y="69"/>
                    <a:pt x="2420" y="208"/>
                  </a:cubicBezTo>
                  <a:lnTo>
                    <a:pt x="278" y="2350"/>
                  </a:lnTo>
                  <a:cubicBezTo>
                    <a:pt x="0" y="2628"/>
                    <a:pt x="0" y="3076"/>
                    <a:pt x="278" y="3354"/>
                  </a:cubicBezTo>
                  <a:lnTo>
                    <a:pt x="2814" y="5890"/>
                  </a:lnTo>
                  <a:lnTo>
                    <a:pt x="278" y="8429"/>
                  </a:lnTo>
                  <a:cubicBezTo>
                    <a:pt x="0" y="8703"/>
                    <a:pt x="0" y="9152"/>
                    <a:pt x="278" y="9430"/>
                  </a:cubicBezTo>
                  <a:lnTo>
                    <a:pt x="2420" y="11571"/>
                  </a:lnTo>
                  <a:cubicBezTo>
                    <a:pt x="2550" y="11705"/>
                    <a:pt x="2731" y="11781"/>
                    <a:pt x="2920" y="11781"/>
                  </a:cubicBezTo>
                  <a:cubicBezTo>
                    <a:pt x="3108" y="11781"/>
                    <a:pt x="3287" y="11705"/>
                    <a:pt x="3420" y="11571"/>
                  </a:cubicBezTo>
                  <a:lnTo>
                    <a:pt x="5956" y="9032"/>
                  </a:lnTo>
                  <a:lnTo>
                    <a:pt x="6933" y="10009"/>
                  </a:lnTo>
                  <a:cubicBezTo>
                    <a:pt x="6976" y="10052"/>
                    <a:pt x="7024" y="10070"/>
                    <a:pt x="7070" y="10070"/>
                  </a:cubicBezTo>
                  <a:cubicBezTo>
                    <a:pt x="7221" y="10070"/>
                    <a:pt x="7349" y="9876"/>
                    <a:pt x="7210" y="9735"/>
                  </a:cubicBezTo>
                  <a:lnTo>
                    <a:pt x="6097" y="8621"/>
                  </a:lnTo>
                  <a:cubicBezTo>
                    <a:pt x="6059" y="8583"/>
                    <a:pt x="6008" y="8564"/>
                    <a:pt x="5958" y="8564"/>
                  </a:cubicBezTo>
                  <a:cubicBezTo>
                    <a:pt x="5907" y="8564"/>
                    <a:pt x="5857" y="8583"/>
                    <a:pt x="5819" y="8621"/>
                  </a:cubicBezTo>
                  <a:lnTo>
                    <a:pt x="3146" y="11297"/>
                  </a:lnTo>
                  <a:cubicBezTo>
                    <a:pt x="3083" y="11359"/>
                    <a:pt x="3000" y="11390"/>
                    <a:pt x="2919" y="11390"/>
                  </a:cubicBezTo>
                  <a:cubicBezTo>
                    <a:pt x="2837" y="11390"/>
                    <a:pt x="2755" y="11359"/>
                    <a:pt x="2694" y="11297"/>
                  </a:cubicBezTo>
                  <a:lnTo>
                    <a:pt x="552" y="9156"/>
                  </a:lnTo>
                  <a:cubicBezTo>
                    <a:pt x="429" y="9029"/>
                    <a:pt x="429" y="8827"/>
                    <a:pt x="552" y="8703"/>
                  </a:cubicBezTo>
                  <a:lnTo>
                    <a:pt x="3228" y="6027"/>
                  </a:lnTo>
                  <a:cubicBezTo>
                    <a:pt x="3304" y="5952"/>
                    <a:pt x="3304" y="5828"/>
                    <a:pt x="3228" y="5753"/>
                  </a:cubicBezTo>
                  <a:lnTo>
                    <a:pt x="552" y="3076"/>
                  </a:lnTo>
                  <a:cubicBezTo>
                    <a:pt x="429" y="2953"/>
                    <a:pt x="429" y="2751"/>
                    <a:pt x="552" y="2628"/>
                  </a:cubicBezTo>
                  <a:lnTo>
                    <a:pt x="2694" y="486"/>
                  </a:lnTo>
                  <a:cubicBezTo>
                    <a:pt x="2755" y="422"/>
                    <a:pt x="2837" y="391"/>
                    <a:pt x="2919" y="391"/>
                  </a:cubicBezTo>
                  <a:cubicBezTo>
                    <a:pt x="3000" y="391"/>
                    <a:pt x="3083" y="422"/>
                    <a:pt x="3146" y="486"/>
                  </a:cubicBezTo>
                  <a:lnTo>
                    <a:pt x="3759" y="1103"/>
                  </a:lnTo>
                  <a:cubicBezTo>
                    <a:pt x="3802" y="1145"/>
                    <a:pt x="3850" y="1162"/>
                    <a:pt x="3896" y="1162"/>
                  </a:cubicBezTo>
                  <a:cubicBezTo>
                    <a:pt x="4048" y="1162"/>
                    <a:pt x="4179" y="967"/>
                    <a:pt x="4037" y="825"/>
                  </a:cubicBezTo>
                  <a:lnTo>
                    <a:pt x="3420" y="208"/>
                  </a:lnTo>
                  <a:cubicBezTo>
                    <a:pt x="3281" y="69"/>
                    <a:pt x="3100" y="0"/>
                    <a:pt x="2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523;p43">
            <a:extLst>
              <a:ext uri="{FF2B5EF4-FFF2-40B4-BE49-F238E27FC236}">
                <a16:creationId xmlns:a16="http://schemas.microsoft.com/office/drawing/2014/main" id="{A90AC069-D064-BB1D-4522-93689C4AD040}"/>
              </a:ext>
            </a:extLst>
          </p:cNvPr>
          <p:cNvGrpSpPr/>
          <p:nvPr/>
        </p:nvGrpSpPr>
        <p:grpSpPr>
          <a:xfrm>
            <a:off x="4252164" y="1980137"/>
            <a:ext cx="230093" cy="171216"/>
            <a:chOff x="5197967" y="3714018"/>
            <a:chExt cx="386455" cy="287569"/>
          </a:xfrm>
        </p:grpSpPr>
        <p:sp>
          <p:nvSpPr>
            <p:cNvPr id="29" name="Google Shape;1524;p43">
              <a:extLst>
                <a:ext uri="{FF2B5EF4-FFF2-40B4-BE49-F238E27FC236}">
                  <a16:creationId xmlns:a16="http://schemas.microsoft.com/office/drawing/2014/main" id="{7FFEBEBA-71F1-E3A3-EC63-E37F37820DA1}"/>
                </a:ext>
              </a:extLst>
            </p:cNvPr>
            <p:cNvSpPr/>
            <p:nvPr/>
          </p:nvSpPr>
          <p:spPr>
            <a:xfrm>
              <a:off x="5204595" y="3720148"/>
              <a:ext cx="373200" cy="275336"/>
            </a:xfrm>
            <a:custGeom>
              <a:avLst/>
              <a:gdLst/>
              <a:ahLst/>
              <a:cxnLst/>
              <a:rect l="l" t="t" r="r" b="b"/>
              <a:pathLst>
                <a:path w="14247" h="10511" extrusionOk="0">
                  <a:moveTo>
                    <a:pt x="12053" y="1"/>
                  </a:moveTo>
                  <a:lnTo>
                    <a:pt x="5600" y="6450"/>
                  </a:lnTo>
                  <a:cubicBezTo>
                    <a:pt x="5515" y="6537"/>
                    <a:pt x="5401" y="6581"/>
                    <a:pt x="5287" y="6581"/>
                  </a:cubicBezTo>
                  <a:cubicBezTo>
                    <a:pt x="5173" y="6581"/>
                    <a:pt x="5059" y="6537"/>
                    <a:pt x="4973" y="6450"/>
                  </a:cubicBezTo>
                  <a:lnTo>
                    <a:pt x="2194" y="3674"/>
                  </a:lnTo>
                  <a:lnTo>
                    <a:pt x="1" y="5867"/>
                  </a:lnTo>
                  <a:lnTo>
                    <a:pt x="4188" y="10055"/>
                  </a:lnTo>
                  <a:cubicBezTo>
                    <a:pt x="4480" y="10346"/>
                    <a:pt x="4874" y="10511"/>
                    <a:pt x="5288" y="10511"/>
                  </a:cubicBezTo>
                  <a:cubicBezTo>
                    <a:pt x="5700" y="10511"/>
                    <a:pt x="6094" y="10346"/>
                    <a:pt x="6385" y="10055"/>
                  </a:cubicBezTo>
                  <a:lnTo>
                    <a:pt x="14246" y="2194"/>
                  </a:lnTo>
                  <a:lnTo>
                    <a:pt x="120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525;p43">
              <a:extLst>
                <a:ext uri="{FF2B5EF4-FFF2-40B4-BE49-F238E27FC236}">
                  <a16:creationId xmlns:a16="http://schemas.microsoft.com/office/drawing/2014/main" id="{BBF7DB10-A9CB-996D-BAB7-3746CA032331}"/>
                </a:ext>
              </a:extLst>
            </p:cNvPr>
            <p:cNvSpPr/>
            <p:nvPr/>
          </p:nvSpPr>
          <p:spPr>
            <a:xfrm>
              <a:off x="5197967" y="3810259"/>
              <a:ext cx="323299" cy="191328"/>
            </a:xfrm>
            <a:custGeom>
              <a:avLst/>
              <a:gdLst/>
              <a:ahLst/>
              <a:cxnLst/>
              <a:rect l="l" t="t" r="r" b="b"/>
              <a:pathLst>
                <a:path w="12342" h="7304" extrusionOk="0">
                  <a:moveTo>
                    <a:pt x="2449" y="0"/>
                  </a:moveTo>
                  <a:cubicBezTo>
                    <a:pt x="2390" y="0"/>
                    <a:pt x="2331" y="23"/>
                    <a:pt x="2286" y="70"/>
                  </a:cubicBezTo>
                  <a:lnTo>
                    <a:pt x="89" y="2263"/>
                  </a:lnTo>
                  <a:cubicBezTo>
                    <a:pt x="0" y="2352"/>
                    <a:pt x="0" y="2499"/>
                    <a:pt x="89" y="2592"/>
                  </a:cubicBezTo>
                  <a:lnTo>
                    <a:pt x="4280" y="6779"/>
                  </a:lnTo>
                  <a:cubicBezTo>
                    <a:pt x="4613" y="7115"/>
                    <a:pt x="5065" y="7304"/>
                    <a:pt x="5541" y="7304"/>
                  </a:cubicBezTo>
                  <a:cubicBezTo>
                    <a:pt x="6014" y="7304"/>
                    <a:pt x="6470" y="7115"/>
                    <a:pt x="6803" y="6779"/>
                  </a:cubicBezTo>
                  <a:lnTo>
                    <a:pt x="12176" y="1410"/>
                  </a:lnTo>
                  <a:cubicBezTo>
                    <a:pt x="12341" y="1241"/>
                    <a:pt x="12186" y="1008"/>
                    <a:pt x="12007" y="1008"/>
                  </a:cubicBezTo>
                  <a:cubicBezTo>
                    <a:pt x="11953" y="1008"/>
                    <a:pt x="11897" y="1030"/>
                    <a:pt x="11847" y="1081"/>
                  </a:cubicBezTo>
                  <a:lnTo>
                    <a:pt x="6474" y="6450"/>
                  </a:lnTo>
                  <a:cubicBezTo>
                    <a:pt x="6215" y="6707"/>
                    <a:pt x="5877" y="6836"/>
                    <a:pt x="5540" y="6836"/>
                  </a:cubicBezTo>
                  <a:cubicBezTo>
                    <a:pt x="5203" y="6836"/>
                    <a:pt x="4866" y="6707"/>
                    <a:pt x="4609" y="6450"/>
                  </a:cubicBezTo>
                  <a:lnTo>
                    <a:pt x="586" y="2427"/>
                  </a:lnTo>
                  <a:lnTo>
                    <a:pt x="2451" y="563"/>
                  </a:lnTo>
                  <a:lnTo>
                    <a:pt x="3108" y="1221"/>
                  </a:lnTo>
                  <a:cubicBezTo>
                    <a:pt x="3159" y="1272"/>
                    <a:pt x="3216" y="1293"/>
                    <a:pt x="3271" y="1293"/>
                  </a:cubicBezTo>
                  <a:cubicBezTo>
                    <a:pt x="3451" y="1293"/>
                    <a:pt x="3606" y="1060"/>
                    <a:pt x="3437" y="892"/>
                  </a:cubicBezTo>
                  <a:lnTo>
                    <a:pt x="2615" y="70"/>
                  </a:lnTo>
                  <a:cubicBezTo>
                    <a:pt x="2569" y="23"/>
                    <a:pt x="2509" y="0"/>
                    <a:pt x="2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526;p43">
              <a:extLst>
                <a:ext uri="{FF2B5EF4-FFF2-40B4-BE49-F238E27FC236}">
                  <a16:creationId xmlns:a16="http://schemas.microsoft.com/office/drawing/2014/main" id="{43DF1C2C-8400-6FD0-F81A-9FA3C0B5D2CC}"/>
                </a:ext>
              </a:extLst>
            </p:cNvPr>
            <p:cNvSpPr/>
            <p:nvPr/>
          </p:nvSpPr>
          <p:spPr>
            <a:xfrm>
              <a:off x="5292217" y="3714018"/>
              <a:ext cx="292205" cy="184622"/>
            </a:xfrm>
            <a:custGeom>
              <a:avLst/>
              <a:gdLst/>
              <a:ahLst/>
              <a:cxnLst/>
              <a:rect l="l" t="t" r="r" b="b"/>
              <a:pathLst>
                <a:path w="11155" h="7048" extrusionOk="0">
                  <a:moveTo>
                    <a:pt x="8706" y="1"/>
                  </a:moveTo>
                  <a:cubicBezTo>
                    <a:pt x="8646" y="1"/>
                    <a:pt x="8586" y="24"/>
                    <a:pt x="8540" y="70"/>
                  </a:cubicBezTo>
                  <a:lnTo>
                    <a:pt x="2091" y="6519"/>
                  </a:lnTo>
                  <a:cubicBezTo>
                    <a:pt x="2050" y="6560"/>
                    <a:pt x="1996" y="6581"/>
                    <a:pt x="1942" y="6581"/>
                  </a:cubicBezTo>
                  <a:cubicBezTo>
                    <a:pt x="1888" y="6581"/>
                    <a:pt x="1834" y="6560"/>
                    <a:pt x="1793" y="6519"/>
                  </a:cubicBezTo>
                  <a:lnTo>
                    <a:pt x="497" y="5224"/>
                  </a:lnTo>
                  <a:cubicBezTo>
                    <a:pt x="446" y="5173"/>
                    <a:pt x="390" y="5152"/>
                    <a:pt x="335" y="5152"/>
                  </a:cubicBezTo>
                  <a:cubicBezTo>
                    <a:pt x="155" y="5152"/>
                    <a:pt x="0" y="5385"/>
                    <a:pt x="168" y="5553"/>
                  </a:cubicBezTo>
                  <a:lnTo>
                    <a:pt x="1464" y="6848"/>
                  </a:lnTo>
                  <a:cubicBezTo>
                    <a:pt x="1591" y="6975"/>
                    <a:pt x="1762" y="7047"/>
                    <a:pt x="1943" y="7047"/>
                  </a:cubicBezTo>
                  <a:cubicBezTo>
                    <a:pt x="2122" y="7047"/>
                    <a:pt x="2293" y="6975"/>
                    <a:pt x="2423" y="6848"/>
                  </a:cubicBezTo>
                  <a:lnTo>
                    <a:pt x="8708" y="564"/>
                  </a:lnTo>
                  <a:lnTo>
                    <a:pt x="10572" y="2428"/>
                  </a:lnTo>
                  <a:lnTo>
                    <a:pt x="8903" y="4097"/>
                  </a:lnTo>
                  <a:cubicBezTo>
                    <a:pt x="8735" y="4265"/>
                    <a:pt x="8890" y="4498"/>
                    <a:pt x="9070" y="4498"/>
                  </a:cubicBezTo>
                  <a:cubicBezTo>
                    <a:pt x="9124" y="4498"/>
                    <a:pt x="9181" y="4477"/>
                    <a:pt x="9232" y="4426"/>
                  </a:cubicBezTo>
                  <a:lnTo>
                    <a:pt x="11066" y="2592"/>
                  </a:lnTo>
                  <a:cubicBezTo>
                    <a:pt x="11155" y="2500"/>
                    <a:pt x="11155" y="2356"/>
                    <a:pt x="11066" y="2263"/>
                  </a:cubicBezTo>
                  <a:lnTo>
                    <a:pt x="8869" y="70"/>
                  </a:lnTo>
                  <a:cubicBezTo>
                    <a:pt x="8824" y="24"/>
                    <a:pt x="8765" y="1"/>
                    <a:pt x="8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20" name="Google Shape;1523;p43">
            <a:extLst>
              <a:ext uri="{FF2B5EF4-FFF2-40B4-BE49-F238E27FC236}">
                <a16:creationId xmlns:a16="http://schemas.microsoft.com/office/drawing/2014/main" id="{09CA5801-7C16-9EFF-C3B4-9DC2E4815244}"/>
              </a:ext>
            </a:extLst>
          </p:cNvPr>
          <p:cNvGrpSpPr/>
          <p:nvPr/>
        </p:nvGrpSpPr>
        <p:grpSpPr>
          <a:xfrm>
            <a:off x="4256110" y="2357694"/>
            <a:ext cx="230093" cy="171216"/>
            <a:chOff x="5197967" y="3714018"/>
            <a:chExt cx="386455" cy="287569"/>
          </a:xfrm>
        </p:grpSpPr>
        <p:sp>
          <p:nvSpPr>
            <p:cNvPr id="321" name="Google Shape;1524;p43">
              <a:extLst>
                <a:ext uri="{FF2B5EF4-FFF2-40B4-BE49-F238E27FC236}">
                  <a16:creationId xmlns:a16="http://schemas.microsoft.com/office/drawing/2014/main" id="{B2FFF9A4-4FE2-9F31-D2A1-03B17D493B5A}"/>
                </a:ext>
              </a:extLst>
            </p:cNvPr>
            <p:cNvSpPr/>
            <p:nvPr/>
          </p:nvSpPr>
          <p:spPr>
            <a:xfrm>
              <a:off x="5204595" y="3720148"/>
              <a:ext cx="373200" cy="275336"/>
            </a:xfrm>
            <a:custGeom>
              <a:avLst/>
              <a:gdLst/>
              <a:ahLst/>
              <a:cxnLst/>
              <a:rect l="l" t="t" r="r" b="b"/>
              <a:pathLst>
                <a:path w="14247" h="10511" extrusionOk="0">
                  <a:moveTo>
                    <a:pt x="12053" y="1"/>
                  </a:moveTo>
                  <a:lnTo>
                    <a:pt x="5600" y="6450"/>
                  </a:lnTo>
                  <a:cubicBezTo>
                    <a:pt x="5515" y="6537"/>
                    <a:pt x="5401" y="6581"/>
                    <a:pt x="5287" y="6581"/>
                  </a:cubicBezTo>
                  <a:cubicBezTo>
                    <a:pt x="5173" y="6581"/>
                    <a:pt x="5059" y="6537"/>
                    <a:pt x="4973" y="6450"/>
                  </a:cubicBezTo>
                  <a:lnTo>
                    <a:pt x="2194" y="3674"/>
                  </a:lnTo>
                  <a:lnTo>
                    <a:pt x="1" y="5867"/>
                  </a:lnTo>
                  <a:lnTo>
                    <a:pt x="4188" y="10055"/>
                  </a:lnTo>
                  <a:cubicBezTo>
                    <a:pt x="4480" y="10346"/>
                    <a:pt x="4874" y="10511"/>
                    <a:pt x="5288" y="10511"/>
                  </a:cubicBezTo>
                  <a:cubicBezTo>
                    <a:pt x="5700" y="10511"/>
                    <a:pt x="6094" y="10346"/>
                    <a:pt x="6385" y="10055"/>
                  </a:cubicBezTo>
                  <a:lnTo>
                    <a:pt x="14246" y="2194"/>
                  </a:lnTo>
                  <a:lnTo>
                    <a:pt x="120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322" name="Google Shape;1525;p43">
              <a:extLst>
                <a:ext uri="{FF2B5EF4-FFF2-40B4-BE49-F238E27FC236}">
                  <a16:creationId xmlns:a16="http://schemas.microsoft.com/office/drawing/2014/main" id="{615C5129-D10D-5593-D5A2-7A0833E77ECF}"/>
                </a:ext>
              </a:extLst>
            </p:cNvPr>
            <p:cNvSpPr/>
            <p:nvPr/>
          </p:nvSpPr>
          <p:spPr>
            <a:xfrm>
              <a:off x="5197967" y="3810259"/>
              <a:ext cx="323299" cy="191328"/>
            </a:xfrm>
            <a:custGeom>
              <a:avLst/>
              <a:gdLst/>
              <a:ahLst/>
              <a:cxnLst/>
              <a:rect l="l" t="t" r="r" b="b"/>
              <a:pathLst>
                <a:path w="12342" h="7304" extrusionOk="0">
                  <a:moveTo>
                    <a:pt x="2449" y="0"/>
                  </a:moveTo>
                  <a:cubicBezTo>
                    <a:pt x="2390" y="0"/>
                    <a:pt x="2331" y="23"/>
                    <a:pt x="2286" y="70"/>
                  </a:cubicBezTo>
                  <a:lnTo>
                    <a:pt x="89" y="2263"/>
                  </a:lnTo>
                  <a:cubicBezTo>
                    <a:pt x="0" y="2352"/>
                    <a:pt x="0" y="2499"/>
                    <a:pt x="89" y="2592"/>
                  </a:cubicBezTo>
                  <a:lnTo>
                    <a:pt x="4280" y="6779"/>
                  </a:lnTo>
                  <a:cubicBezTo>
                    <a:pt x="4613" y="7115"/>
                    <a:pt x="5065" y="7304"/>
                    <a:pt x="5541" y="7304"/>
                  </a:cubicBezTo>
                  <a:cubicBezTo>
                    <a:pt x="6014" y="7304"/>
                    <a:pt x="6470" y="7115"/>
                    <a:pt x="6803" y="6779"/>
                  </a:cubicBezTo>
                  <a:lnTo>
                    <a:pt x="12176" y="1410"/>
                  </a:lnTo>
                  <a:cubicBezTo>
                    <a:pt x="12341" y="1241"/>
                    <a:pt x="12186" y="1008"/>
                    <a:pt x="12007" y="1008"/>
                  </a:cubicBezTo>
                  <a:cubicBezTo>
                    <a:pt x="11953" y="1008"/>
                    <a:pt x="11897" y="1030"/>
                    <a:pt x="11847" y="1081"/>
                  </a:cubicBezTo>
                  <a:lnTo>
                    <a:pt x="6474" y="6450"/>
                  </a:lnTo>
                  <a:cubicBezTo>
                    <a:pt x="6215" y="6707"/>
                    <a:pt x="5877" y="6836"/>
                    <a:pt x="5540" y="6836"/>
                  </a:cubicBezTo>
                  <a:cubicBezTo>
                    <a:pt x="5203" y="6836"/>
                    <a:pt x="4866" y="6707"/>
                    <a:pt x="4609" y="6450"/>
                  </a:cubicBezTo>
                  <a:lnTo>
                    <a:pt x="586" y="2427"/>
                  </a:lnTo>
                  <a:lnTo>
                    <a:pt x="2451" y="563"/>
                  </a:lnTo>
                  <a:lnTo>
                    <a:pt x="3108" y="1221"/>
                  </a:lnTo>
                  <a:cubicBezTo>
                    <a:pt x="3159" y="1272"/>
                    <a:pt x="3216" y="1293"/>
                    <a:pt x="3271" y="1293"/>
                  </a:cubicBezTo>
                  <a:cubicBezTo>
                    <a:pt x="3451" y="1293"/>
                    <a:pt x="3606" y="1060"/>
                    <a:pt x="3437" y="892"/>
                  </a:cubicBezTo>
                  <a:lnTo>
                    <a:pt x="2615" y="70"/>
                  </a:lnTo>
                  <a:cubicBezTo>
                    <a:pt x="2569" y="23"/>
                    <a:pt x="2509" y="0"/>
                    <a:pt x="2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323" name="Google Shape;1526;p43">
              <a:extLst>
                <a:ext uri="{FF2B5EF4-FFF2-40B4-BE49-F238E27FC236}">
                  <a16:creationId xmlns:a16="http://schemas.microsoft.com/office/drawing/2014/main" id="{076AAEE2-E0E2-F8B5-F507-94342B5F7D74}"/>
                </a:ext>
              </a:extLst>
            </p:cNvPr>
            <p:cNvSpPr/>
            <p:nvPr/>
          </p:nvSpPr>
          <p:spPr>
            <a:xfrm>
              <a:off x="5292217" y="3714018"/>
              <a:ext cx="292205" cy="184622"/>
            </a:xfrm>
            <a:custGeom>
              <a:avLst/>
              <a:gdLst/>
              <a:ahLst/>
              <a:cxnLst/>
              <a:rect l="l" t="t" r="r" b="b"/>
              <a:pathLst>
                <a:path w="11155" h="7048" extrusionOk="0">
                  <a:moveTo>
                    <a:pt x="8706" y="1"/>
                  </a:moveTo>
                  <a:cubicBezTo>
                    <a:pt x="8646" y="1"/>
                    <a:pt x="8586" y="24"/>
                    <a:pt x="8540" y="70"/>
                  </a:cubicBezTo>
                  <a:lnTo>
                    <a:pt x="2091" y="6519"/>
                  </a:lnTo>
                  <a:cubicBezTo>
                    <a:pt x="2050" y="6560"/>
                    <a:pt x="1996" y="6581"/>
                    <a:pt x="1942" y="6581"/>
                  </a:cubicBezTo>
                  <a:cubicBezTo>
                    <a:pt x="1888" y="6581"/>
                    <a:pt x="1834" y="6560"/>
                    <a:pt x="1793" y="6519"/>
                  </a:cubicBezTo>
                  <a:lnTo>
                    <a:pt x="497" y="5224"/>
                  </a:lnTo>
                  <a:cubicBezTo>
                    <a:pt x="446" y="5173"/>
                    <a:pt x="390" y="5152"/>
                    <a:pt x="335" y="5152"/>
                  </a:cubicBezTo>
                  <a:cubicBezTo>
                    <a:pt x="155" y="5152"/>
                    <a:pt x="0" y="5385"/>
                    <a:pt x="168" y="5553"/>
                  </a:cubicBezTo>
                  <a:lnTo>
                    <a:pt x="1464" y="6848"/>
                  </a:lnTo>
                  <a:cubicBezTo>
                    <a:pt x="1591" y="6975"/>
                    <a:pt x="1762" y="7047"/>
                    <a:pt x="1943" y="7047"/>
                  </a:cubicBezTo>
                  <a:cubicBezTo>
                    <a:pt x="2122" y="7047"/>
                    <a:pt x="2293" y="6975"/>
                    <a:pt x="2423" y="6848"/>
                  </a:cubicBezTo>
                  <a:lnTo>
                    <a:pt x="8708" y="564"/>
                  </a:lnTo>
                  <a:lnTo>
                    <a:pt x="10572" y="2428"/>
                  </a:lnTo>
                  <a:lnTo>
                    <a:pt x="8903" y="4097"/>
                  </a:lnTo>
                  <a:cubicBezTo>
                    <a:pt x="8735" y="4265"/>
                    <a:pt x="8890" y="4498"/>
                    <a:pt x="9070" y="4498"/>
                  </a:cubicBezTo>
                  <a:cubicBezTo>
                    <a:pt x="9124" y="4498"/>
                    <a:pt x="9181" y="4477"/>
                    <a:pt x="9232" y="4426"/>
                  </a:cubicBezTo>
                  <a:lnTo>
                    <a:pt x="11066" y="2592"/>
                  </a:lnTo>
                  <a:cubicBezTo>
                    <a:pt x="11155" y="2500"/>
                    <a:pt x="11155" y="2356"/>
                    <a:pt x="11066" y="2263"/>
                  </a:cubicBezTo>
                  <a:lnTo>
                    <a:pt x="8869" y="70"/>
                  </a:lnTo>
                  <a:cubicBezTo>
                    <a:pt x="8824" y="24"/>
                    <a:pt x="8765" y="1"/>
                    <a:pt x="8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24" name="Google Shape;1523;p43">
            <a:extLst>
              <a:ext uri="{FF2B5EF4-FFF2-40B4-BE49-F238E27FC236}">
                <a16:creationId xmlns:a16="http://schemas.microsoft.com/office/drawing/2014/main" id="{1ADB1F24-BF4B-B275-4F02-CFA53DFEA3D1}"/>
              </a:ext>
            </a:extLst>
          </p:cNvPr>
          <p:cNvGrpSpPr/>
          <p:nvPr/>
        </p:nvGrpSpPr>
        <p:grpSpPr>
          <a:xfrm>
            <a:off x="5945707" y="2749550"/>
            <a:ext cx="230093" cy="171216"/>
            <a:chOff x="5197967" y="3714018"/>
            <a:chExt cx="386455" cy="287569"/>
          </a:xfrm>
        </p:grpSpPr>
        <p:sp>
          <p:nvSpPr>
            <p:cNvPr id="325" name="Google Shape;1524;p43">
              <a:extLst>
                <a:ext uri="{FF2B5EF4-FFF2-40B4-BE49-F238E27FC236}">
                  <a16:creationId xmlns:a16="http://schemas.microsoft.com/office/drawing/2014/main" id="{2D000680-1943-A4BA-0CB1-A48E607DC6C9}"/>
                </a:ext>
              </a:extLst>
            </p:cNvPr>
            <p:cNvSpPr/>
            <p:nvPr/>
          </p:nvSpPr>
          <p:spPr>
            <a:xfrm>
              <a:off x="5204595" y="3720148"/>
              <a:ext cx="373200" cy="275336"/>
            </a:xfrm>
            <a:custGeom>
              <a:avLst/>
              <a:gdLst/>
              <a:ahLst/>
              <a:cxnLst/>
              <a:rect l="l" t="t" r="r" b="b"/>
              <a:pathLst>
                <a:path w="14247" h="10511" extrusionOk="0">
                  <a:moveTo>
                    <a:pt x="12053" y="1"/>
                  </a:moveTo>
                  <a:lnTo>
                    <a:pt x="5600" y="6450"/>
                  </a:lnTo>
                  <a:cubicBezTo>
                    <a:pt x="5515" y="6537"/>
                    <a:pt x="5401" y="6581"/>
                    <a:pt x="5287" y="6581"/>
                  </a:cubicBezTo>
                  <a:cubicBezTo>
                    <a:pt x="5173" y="6581"/>
                    <a:pt x="5059" y="6537"/>
                    <a:pt x="4973" y="6450"/>
                  </a:cubicBezTo>
                  <a:lnTo>
                    <a:pt x="2194" y="3674"/>
                  </a:lnTo>
                  <a:lnTo>
                    <a:pt x="1" y="5867"/>
                  </a:lnTo>
                  <a:lnTo>
                    <a:pt x="4188" y="10055"/>
                  </a:lnTo>
                  <a:cubicBezTo>
                    <a:pt x="4480" y="10346"/>
                    <a:pt x="4874" y="10511"/>
                    <a:pt x="5288" y="10511"/>
                  </a:cubicBezTo>
                  <a:cubicBezTo>
                    <a:pt x="5700" y="10511"/>
                    <a:pt x="6094" y="10346"/>
                    <a:pt x="6385" y="10055"/>
                  </a:cubicBezTo>
                  <a:lnTo>
                    <a:pt x="14246" y="2194"/>
                  </a:lnTo>
                  <a:lnTo>
                    <a:pt x="120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326" name="Google Shape;1525;p43">
              <a:extLst>
                <a:ext uri="{FF2B5EF4-FFF2-40B4-BE49-F238E27FC236}">
                  <a16:creationId xmlns:a16="http://schemas.microsoft.com/office/drawing/2014/main" id="{18F5A6D4-2B6E-2145-D75B-12A5C062E7D9}"/>
                </a:ext>
              </a:extLst>
            </p:cNvPr>
            <p:cNvSpPr/>
            <p:nvPr/>
          </p:nvSpPr>
          <p:spPr>
            <a:xfrm>
              <a:off x="5197967" y="3810259"/>
              <a:ext cx="323299" cy="191328"/>
            </a:xfrm>
            <a:custGeom>
              <a:avLst/>
              <a:gdLst/>
              <a:ahLst/>
              <a:cxnLst/>
              <a:rect l="l" t="t" r="r" b="b"/>
              <a:pathLst>
                <a:path w="12342" h="7304" extrusionOk="0">
                  <a:moveTo>
                    <a:pt x="2449" y="0"/>
                  </a:moveTo>
                  <a:cubicBezTo>
                    <a:pt x="2390" y="0"/>
                    <a:pt x="2331" y="23"/>
                    <a:pt x="2286" y="70"/>
                  </a:cubicBezTo>
                  <a:lnTo>
                    <a:pt x="89" y="2263"/>
                  </a:lnTo>
                  <a:cubicBezTo>
                    <a:pt x="0" y="2352"/>
                    <a:pt x="0" y="2499"/>
                    <a:pt x="89" y="2592"/>
                  </a:cubicBezTo>
                  <a:lnTo>
                    <a:pt x="4280" y="6779"/>
                  </a:lnTo>
                  <a:cubicBezTo>
                    <a:pt x="4613" y="7115"/>
                    <a:pt x="5065" y="7304"/>
                    <a:pt x="5541" y="7304"/>
                  </a:cubicBezTo>
                  <a:cubicBezTo>
                    <a:pt x="6014" y="7304"/>
                    <a:pt x="6470" y="7115"/>
                    <a:pt x="6803" y="6779"/>
                  </a:cubicBezTo>
                  <a:lnTo>
                    <a:pt x="12176" y="1410"/>
                  </a:lnTo>
                  <a:cubicBezTo>
                    <a:pt x="12341" y="1241"/>
                    <a:pt x="12186" y="1008"/>
                    <a:pt x="12007" y="1008"/>
                  </a:cubicBezTo>
                  <a:cubicBezTo>
                    <a:pt x="11953" y="1008"/>
                    <a:pt x="11897" y="1030"/>
                    <a:pt x="11847" y="1081"/>
                  </a:cubicBezTo>
                  <a:lnTo>
                    <a:pt x="6474" y="6450"/>
                  </a:lnTo>
                  <a:cubicBezTo>
                    <a:pt x="6215" y="6707"/>
                    <a:pt x="5877" y="6836"/>
                    <a:pt x="5540" y="6836"/>
                  </a:cubicBezTo>
                  <a:cubicBezTo>
                    <a:pt x="5203" y="6836"/>
                    <a:pt x="4866" y="6707"/>
                    <a:pt x="4609" y="6450"/>
                  </a:cubicBezTo>
                  <a:lnTo>
                    <a:pt x="586" y="2427"/>
                  </a:lnTo>
                  <a:lnTo>
                    <a:pt x="2451" y="563"/>
                  </a:lnTo>
                  <a:lnTo>
                    <a:pt x="3108" y="1221"/>
                  </a:lnTo>
                  <a:cubicBezTo>
                    <a:pt x="3159" y="1272"/>
                    <a:pt x="3216" y="1293"/>
                    <a:pt x="3271" y="1293"/>
                  </a:cubicBezTo>
                  <a:cubicBezTo>
                    <a:pt x="3451" y="1293"/>
                    <a:pt x="3606" y="1060"/>
                    <a:pt x="3437" y="892"/>
                  </a:cubicBezTo>
                  <a:lnTo>
                    <a:pt x="2615" y="70"/>
                  </a:lnTo>
                  <a:cubicBezTo>
                    <a:pt x="2569" y="23"/>
                    <a:pt x="2509" y="0"/>
                    <a:pt x="2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327" name="Google Shape;1526;p43">
              <a:extLst>
                <a:ext uri="{FF2B5EF4-FFF2-40B4-BE49-F238E27FC236}">
                  <a16:creationId xmlns:a16="http://schemas.microsoft.com/office/drawing/2014/main" id="{31BF71B0-8220-ABC7-F7F2-62DA68067D8E}"/>
                </a:ext>
              </a:extLst>
            </p:cNvPr>
            <p:cNvSpPr/>
            <p:nvPr/>
          </p:nvSpPr>
          <p:spPr>
            <a:xfrm>
              <a:off x="5292217" y="3714018"/>
              <a:ext cx="292205" cy="184622"/>
            </a:xfrm>
            <a:custGeom>
              <a:avLst/>
              <a:gdLst/>
              <a:ahLst/>
              <a:cxnLst/>
              <a:rect l="l" t="t" r="r" b="b"/>
              <a:pathLst>
                <a:path w="11155" h="7048" extrusionOk="0">
                  <a:moveTo>
                    <a:pt x="8706" y="1"/>
                  </a:moveTo>
                  <a:cubicBezTo>
                    <a:pt x="8646" y="1"/>
                    <a:pt x="8586" y="24"/>
                    <a:pt x="8540" y="70"/>
                  </a:cubicBezTo>
                  <a:lnTo>
                    <a:pt x="2091" y="6519"/>
                  </a:lnTo>
                  <a:cubicBezTo>
                    <a:pt x="2050" y="6560"/>
                    <a:pt x="1996" y="6581"/>
                    <a:pt x="1942" y="6581"/>
                  </a:cubicBezTo>
                  <a:cubicBezTo>
                    <a:pt x="1888" y="6581"/>
                    <a:pt x="1834" y="6560"/>
                    <a:pt x="1793" y="6519"/>
                  </a:cubicBezTo>
                  <a:lnTo>
                    <a:pt x="497" y="5224"/>
                  </a:lnTo>
                  <a:cubicBezTo>
                    <a:pt x="446" y="5173"/>
                    <a:pt x="390" y="5152"/>
                    <a:pt x="335" y="5152"/>
                  </a:cubicBezTo>
                  <a:cubicBezTo>
                    <a:pt x="155" y="5152"/>
                    <a:pt x="0" y="5385"/>
                    <a:pt x="168" y="5553"/>
                  </a:cubicBezTo>
                  <a:lnTo>
                    <a:pt x="1464" y="6848"/>
                  </a:lnTo>
                  <a:cubicBezTo>
                    <a:pt x="1591" y="6975"/>
                    <a:pt x="1762" y="7047"/>
                    <a:pt x="1943" y="7047"/>
                  </a:cubicBezTo>
                  <a:cubicBezTo>
                    <a:pt x="2122" y="7047"/>
                    <a:pt x="2293" y="6975"/>
                    <a:pt x="2423" y="6848"/>
                  </a:cubicBezTo>
                  <a:lnTo>
                    <a:pt x="8708" y="564"/>
                  </a:lnTo>
                  <a:lnTo>
                    <a:pt x="10572" y="2428"/>
                  </a:lnTo>
                  <a:lnTo>
                    <a:pt x="8903" y="4097"/>
                  </a:lnTo>
                  <a:cubicBezTo>
                    <a:pt x="8735" y="4265"/>
                    <a:pt x="8890" y="4498"/>
                    <a:pt x="9070" y="4498"/>
                  </a:cubicBezTo>
                  <a:cubicBezTo>
                    <a:pt x="9124" y="4498"/>
                    <a:pt x="9181" y="4477"/>
                    <a:pt x="9232" y="4426"/>
                  </a:cubicBezTo>
                  <a:lnTo>
                    <a:pt x="11066" y="2592"/>
                  </a:lnTo>
                  <a:cubicBezTo>
                    <a:pt x="11155" y="2500"/>
                    <a:pt x="11155" y="2356"/>
                    <a:pt x="11066" y="2263"/>
                  </a:cubicBezTo>
                  <a:lnTo>
                    <a:pt x="8869" y="70"/>
                  </a:lnTo>
                  <a:cubicBezTo>
                    <a:pt x="8824" y="24"/>
                    <a:pt x="8765" y="1"/>
                    <a:pt x="8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28" name="Google Shape;1523;p43">
            <a:extLst>
              <a:ext uri="{FF2B5EF4-FFF2-40B4-BE49-F238E27FC236}">
                <a16:creationId xmlns:a16="http://schemas.microsoft.com/office/drawing/2014/main" id="{FD88C5F4-829F-E480-BE6E-036196C9AAEB}"/>
              </a:ext>
            </a:extLst>
          </p:cNvPr>
          <p:cNvGrpSpPr/>
          <p:nvPr/>
        </p:nvGrpSpPr>
        <p:grpSpPr>
          <a:xfrm>
            <a:off x="5941761" y="3158783"/>
            <a:ext cx="230093" cy="171216"/>
            <a:chOff x="5197967" y="3714018"/>
            <a:chExt cx="386455" cy="287569"/>
          </a:xfrm>
        </p:grpSpPr>
        <p:sp>
          <p:nvSpPr>
            <p:cNvPr id="329" name="Google Shape;1524;p43">
              <a:extLst>
                <a:ext uri="{FF2B5EF4-FFF2-40B4-BE49-F238E27FC236}">
                  <a16:creationId xmlns:a16="http://schemas.microsoft.com/office/drawing/2014/main" id="{0AFDDB03-F25B-2A3E-49A7-12010C89AA42}"/>
                </a:ext>
              </a:extLst>
            </p:cNvPr>
            <p:cNvSpPr/>
            <p:nvPr/>
          </p:nvSpPr>
          <p:spPr>
            <a:xfrm>
              <a:off x="5204595" y="3720148"/>
              <a:ext cx="373200" cy="275336"/>
            </a:xfrm>
            <a:custGeom>
              <a:avLst/>
              <a:gdLst/>
              <a:ahLst/>
              <a:cxnLst/>
              <a:rect l="l" t="t" r="r" b="b"/>
              <a:pathLst>
                <a:path w="14247" h="10511" extrusionOk="0">
                  <a:moveTo>
                    <a:pt x="12053" y="1"/>
                  </a:moveTo>
                  <a:lnTo>
                    <a:pt x="5600" y="6450"/>
                  </a:lnTo>
                  <a:cubicBezTo>
                    <a:pt x="5515" y="6537"/>
                    <a:pt x="5401" y="6581"/>
                    <a:pt x="5287" y="6581"/>
                  </a:cubicBezTo>
                  <a:cubicBezTo>
                    <a:pt x="5173" y="6581"/>
                    <a:pt x="5059" y="6537"/>
                    <a:pt x="4973" y="6450"/>
                  </a:cubicBezTo>
                  <a:lnTo>
                    <a:pt x="2194" y="3674"/>
                  </a:lnTo>
                  <a:lnTo>
                    <a:pt x="1" y="5867"/>
                  </a:lnTo>
                  <a:lnTo>
                    <a:pt x="4188" y="10055"/>
                  </a:lnTo>
                  <a:cubicBezTo>
                    <a:pt x="4480" y="10346"/>
                    <a:pt x="4874" y="10511"/>
                    <a:pt x="5288" y="10511"/>
                  </a:cubicBezTo>
                  <a:cubicBezTo>
                    <a:pt x="5700" y="10511"/>
                    <a:pt x="6094" y="10346"/>
                    <a:pt x="6385" y="10055"/>
                  </a:cubicBezTo>
                  <a:lnTo>
                    <a:pt x="14246" y="2194"/>
                  </a:lnTo>
                  <a:lnTo>
                    <a:pt x="120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330" name="Google Shape;1525;p43">
              <a:extLst>
                <a:ext uri="{FF2B5EF4-FFF2-40B4-BE49-F238E27FC236}">
                  <a16:creationId xmlns:a16="http://schemas.microsoft.com/office/drawing/2014/main" id="{87C8AD82-823D-BCB4-C10E-177CA05D3176}"/>
                </a:ext>
              </a:extLst>
            </p:cNvPr>
            <p:cNvSpPr/>
            <p:nvPr/>
          </p:nvSpPr>
          <p:spPr>
            <a:xfrm>
              <a:off x="5197967" y="3810259"/>
              <a:ext cx="323299" cy="191328"/>
            </a:xfrm>
            <a:custGeom>
              <a:avLst/>
              <a:gdLst/>
              <a:ahLst/>
              <a:cxnLst/>
              <a:rect l="l" t="t" r="r" b="b"/>
              <a:pathLst>
                <a:path w="12342" h="7304" extrusionOk="0">
                  <a:moveTo>
                    <a:pt x="2449" y="0"/>
                  </a:moveTo>
                  <a:cubicBezTo>
                    <a:pt x="2390" y="0"/>
                    <a:pt x="2331" y="23"/>
                    <a:pt x="2286" y="70"/>
                  </a:cubicBezTo>
                  <a:lnTo>
                    <a:pt x="89" y="2263"/>
                  </a:lnTo>
                  <a:cubicBezTo>
                    <a:pt x="0" y="2352"/>
                    <a:pt x="0" y="2499"/>
                    <a:pt x="89" y="2592"/>
                  </a:cubicBezTo>
                  <a:lnTo>
                    <a:pt x="4280" y="6779"/>
                  </a:lnTo>
                  <a:cubicBezTo>
                    <a:pt x="4613" y="7115"/>
                    <a:pt x="5065" y="7304"/>
                    <a:pt x="5541" y="7304"/>
                  </a:cubicBezTo>
                  <a:cubicBezTo>
                    <a:pt x="6014" y="7304"/>
                    <a:pt x="6470" y="7115"/>
                    <a:pt x="6803" y="6779"/>
                  </a:cubicBezTo>
                  <a:lnTo>
                    <a:pt x="12176" y="1410"/>
                  </a:lnTo>
                  <a:cubicBezTo>
                    <a:pt x="12341" y="1241"/>
                    <a:pt x="12186" y="1008"/>
                    <a:pt x="12007" y="1008"/>
                  </a:cubicBezTo>
                  <a:cubicBezTo>
                    <a:pt x="11953" y="1008"/>
                    <a:pt x="11897" y="1030"/>
                    <a:pt x="11847" y="1081"/>
                  </a:cubicBezTo>
                  <a:lnTo>
                    <a:pt x="6474" y="6450"/>
                  </a:lnTo>
                  <a:cubicBezTo>
                    <a:pt x="6215" y="6707"/>
                    <a:pt x="5877" y="6836"/>
                    <a:pt x="5540" y="6836"/>
                  </a:cubicBezTo>
                  <a:cubicBezTo>
                    <a:pt x="5203" y="6836"/>
                    <a:pt x="4866" y="6707"/>
                    <a:pt x="4609" y="6450"/>
                  </a:cubicBezTo>
                  <a:lnTo>
                    <a:pt x="586" y="2427"/>
                  </a:lnTo>
                  <a:lnTo>
                    <a:pt x="2451" y="563"/>
                  </a:lnTo>
                  <a:lnTo>
                    <a:pt x="3108" y="1221"/>
                  </a:lnTo>
                  <a:cubicBezTo>
                    <a:pt x="3159" y="1272"/>
                    <a:pt x="3216" y="1293"/>
                    <a:pt x="3271" y="1293"/>
                  </a:cubicBezTo>
                  <a:cubicBezTo>
                    <a:pt x="3451" y="1293"/>
                    <a:pt x="3606" y="1060"/>
                    <a:pt x="3437" y="892"/>
                  </a:cubicBezTo>
                  <a:lnTo>
                    <a:pt x="2615" y="70"/>
                  </a:lnTo>
                  <a:cubicBezTo>
                    <a:pt x="2569" y="23"/>
                    <a:pt x="2509" y="0"/>
                    <a:pt x="2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331" name="Google Shape;1526;p43">
              <a:extLst>
                <a:ext uri="{FF2B5EF4-FFF2-40B4-BE49-F238E27FC236}">
                  <a16:creationId xmlns:a16="http://schemas.microsoft.com/office/drawing/2014/main" id="{24F6EFF8-27EC-04E5-607E-AFC4CC8F3A07}"/>
                </a:ext>
              </a:extLst>
            </p:cNvPr>
            <p:cNvSpPr/>
            <p:nvPr/>
          </p:nvSpPr>
          <p:spPr>
            <a:xfrm>
              <a:off x="5292217" y="3714018"/>
              <a:ext cx="292205" cy="184622"/>
            </a:xfrm>
            <a:custGeom>
              <a:avLst/>
              <a:gdLst/>
              <a:ahLst/>
              <a:cxnLst/>
              <a:rect l="l" t="t" r="r" b="b"/>
              <a:pathLst>
                <a:path w="11155" h="7048" extrusionOk="0">
                  <a:moveTo>
                    <a:pt x="8706" y="1"/>
                  </a:moveTo>
                  <a:cubicBezTo>
                    <a:pt x="8646" y="1"/>
                    <a:pt x="8586" y="24"/>
                    <a:pt x="8540" y="70"/>
                  </a:cubicBezTo>
                  <a:lnTo>
                    <a:pt x="2091" y="6519"/>
                  </a:lnTo>
                  <a:cubicBezTo>
                    <a:pt x="2050" y="6560"/>
                    <a:pt x="1996" y="6581"/>
                    <a:pt x="1942" y="6581"/>
                  </a:cubicBezTo>
                  <a:cubicBezTo>
                    <a:pt x="1888" y="6581"/>
                    <a:pt x="1834" y="6560"/>
                    <a:pt x="1793" y="6519"/>
                  </a:cubicBezTo>
                  <a:lnTo>
                    <a:pt x="497" y="5224"/>
                  </a:lnTo>
                  <a:cubicBezTo>
                    <a:pt x="446" y="5173"/>
                    <a:pt x="390" y="5152"/>
                    <a:pt x="335" y="5152"/>
                  </a:cubicBezTo>
                  <a:cubicBezTo>
                    <a:pt x="155" y="5152"/>
                    <a:pt x="0" y="5385"/>
                    <a:pt x="168" y="5553"/>
                  </a:cubicBezTo>
                  <a:lnTo>
                    <a:pt x="1464" y="6848"/>
                  </a:lnTo>
                  <a:cubicBezTo>
                    <a:pt x="1591" y="6975"/>
                    <a:pt x="1762" y="7047"/>
                    <a:pt x="1943" y="7047"/>
                  </a:cubicBezTo>
                  <a:cubicBezTo>
                    <a:pt x="2122" y="7047"/>
                    <a:pt x="2293" y="6975"/>
                    <a:pt x="2423" y="6848"/>
                  </a:cubicBezTo>
                  <a:lnTo>
                    <a:pt x="8708" y="564"/>
                  </a:lnTo>
                  <a:lnTo>
                    <a:pt x="10572" y="2428"/>
                  </a:lnTo>
                  <a:lnTo>
                    <a:pt x="8903" y="4097"/>
                  </a:lnTo>
                  <a:cubicBezTo>
                    <a:pt x="8735" y="4265"/>
                    <a:pt x="8890" y="4498"/>
                    <a:pt x="9070" y="4498"/>
                  </a:cubicBezTo>
                  <a:cubicBezTo>
                    <a:pt x="9124" y="4498"/>
                    <a:pt x="9181" y="4477"/>
                    <a:pt x="9232" y="4426"/>
                  </a:cubicBezTo>
                  <a:lnTo>
                    <a:pt x="11066" y="2592"/>
                  </a:lnTo>
                  <a:cubicBezTo>
                    <a:pt x="11155" y="2500"/>
                    <a:pt x="11155" y="2356"/>
                    <a:pt x="11066" y="2263"/>
                  </a:cubicBezTo>
                  <a:lnTo>
                    <a:pt x="8869" y="70"/>
                  </a:lnTo>
                  <a:cubicBezTo>
                    <a:pt x="8824" y="24"/>
                    <a:pt x="8765" y="1"/>
                    <a:pt x="8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4181662141"/>
      </p:ext>
    </p:extLst>
  </p:cSld>
  <p:clrMapOvr>
    <a:masterClrMapping/>
  </p:clrMapOvr>
</p:sld>
</file>

<file path=ppt/theme/theme1.xml><?xml version="1.0" encoding="utf-8"?>
<a:theme xmlns:a="http://schemas.openxmlformats.org/drawingml/2006/main" name="Industrial Recycling Pitch Deck by Slidesgo">
  <a:themeElements>
    <a:clrScheme name="Simple Light">
      <a:dk1>
        <a:srgbClr val="000000"/>
      </a:dk1>
      <a:lt1>
        <a:srgbClr val="FFFFFF"/>
      </a:lt1>
      <a:dk2>
        <a:srgbClr val="FFFFFF"/>
      </a:dk2>
      <a:lt2>
        <a:srgbClr val="707070"/>
      </a:lt2>
      <a:accent1>
        <a:srgbClr val="E2E2E2"/>
      </a:accent1>
      <a:accent2>
        <a:srgbClr val="FFE457"/>
      </a:accent2>
      <a:accent3>
        <a:srgbClr val="B97A67"/>
      </a:accent3>
      <a:accent4>
        <a:srgbClr val="61B988"/>
      </a:accent4>
      <a:accent5>
        <a:srgbClr val="01977F"/>
      </a:accent5>
      <a:accent6>
        <a:srgbClr val="5AC1D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5442</TotalTime>
  <Words>568</Words>
  <Application>Microsoft Office PowerPoint</Application>
  <PresentationFormat>Presentación en pantalla (16:9)</PresentationFormat>
  <Paragraphs>75</Paragraphs>
  <Slides>4</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Open Sans</vt:lpstr>
      <vt:lpstr>Bebas Neue</vt:lpstr>
      <vt:lpstr>Arial</vt:lpstr>
      <vt:lpstr>Open Sans ExtraBold</vt:lpstr>
      <vt:lpstr>Open Sans SemiBold</vt:lpstr>
      <vt:lpstr>Industrial Recycling Pitch Deck by Slidesgo</vt:lpstr>
      <vt:lpstr>Sistema de detección y clasificación de residuos en plantas de selección de la fracción resto: a Detección de cartón y plástico</vt:lpstr>
      <vt:lpstr>Problema a resolver</vt:lpstr>
      <vt:lpstr>Metodología</vt:lpstr>
      <vt:lpstr>Resultados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detección y clasificación de residuos en plantas de selección de la fracción resto: a Detección de cartón y plástico</dc:title>
  <dc:creator>plazarotello</dc:creator>
  <cp:lastModifiedBy>Patricia Lázaro Tello</cp:lastModifiedBy>
  <cp:revision>37</cp:revision>
  <dcterms:modified xsi:type="dcterms:W3CDTF">2023-01-21T12:15:06Z</dcterms:modified>
</cp:coreProperties>
</file>