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Webpack 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-is-webpack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3998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 предоставляет Webpack	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Поддержка модулей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AMD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Common.js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Пакетные менеджеры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NPM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Bower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Live Reload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ru"/>
              <a:t>Hot Module Replacement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Какие проблемы решает Webpack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Правильный порядок скриптов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Правильные зависимости подключены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(на каждой странице)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Лимит подключения скриптов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Без использования пакетных менеджеров приходилось копировать исходный код библиотек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Скриншот (2017.02.23 15-17-25)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700" y="3199147"/>
            <a:ext cx="4737325" cy="13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 такое Webpack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Webpack инструмент для совмещения модулей, а не таск раннер (как gulp или grunt)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Анализирует дерево зависимостей (не только JavaScript, но и CSS, картинки, HTML и тд)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Понимает разные стандарты модулей (Common.js, AMD … )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Webpack2 понимает ES6 импорты и экспорты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Зачем он был разработан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Разделение кода (декомпозиция) и загрузка модулей по требованию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Уменьшение скорости загрузки страниц (объединение модулей, минификация)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Статические сущности (шрифты, картинки) - тоже модули которые можно обрабатывать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Понимание NodeJS модулей (для работы со сторонними библиотеками)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Подходит для больших проектов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Различия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Может использовать NPM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У каждого модуля есть свои зависимости, которые Webpack Отлично понимает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Нет глобальных переменных (если мы сами их не создадим)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Все загружается в нужном порядке (если нет рекурсии)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Возможность тестирования каждого модуля отдельно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pack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5300"/>
            <a:ext cx="8839199" cy="38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