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6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69" y="3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F0781F-4639-4E41-B855-0EFC9F8888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FC9B738-F31E-462B-8F61-5FDE078175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09DB2B-C0C0-42D8-AC7E-E4748D5DE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C7C14-CB49-4129-9A17-8673EEC1D474}" type="datetimeFigureOut">
              <a:rPr lang="zh-CN" altLang="en-US" smtClean="0"/>
              <a:t>2020/6/12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382D4C-E2E8-4F33-8DF3-6D1891CEB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BA5DD0-18E5-41BA-A6FF-F66471E6F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9F71-5996-47AF-926A-90B852DB1D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8991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3A763F-39D3-45D9-AD82-204A71B0E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24C7F64-3205-44DA-905B-D0C4BC30A8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00FDBF-92A3-4495-8234-BAFE6DA27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C7C14-CB49-4129-9A17-8673EEC1D474}" type="datetimeFigureOut">
              <a:rPr lang="zh-CN" altLang="en-US" smtClean="0"/>
              <a:t>2020/6/12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0437E8-D5F8-43B8-89B7-8381953A7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6343BA-5E26-48BE-8276-B1E6A679A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9F71-5996-47AF-926A-90B852DB1D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6283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3DB9DBA-220F-428C-B1E7-979CC3CD7A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3AF40DE-F91D-41D4-8255-8C5D5D2AFD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822EFF-3F88-4ED2-AE9A-8AF673D00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C7C14-CB49-4129-9A17-8673EEC1D474}" type="datetimeFigureOut">
              <a:rPr lang="zh-CN" altLang="en-US" smtClean="0"/>
              <a:t>2020/6/12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71745B-EEB1-44A0-89BE-1C59675EC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382514-2DAF-4617-BB08-92863F335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9F71-5996-47AF-926A-90B852DB1D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3740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B43710-6D1B-4232-B25A-A0911802F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CA89F8-89AC-47EC-AC89-E1A3D1BC08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2090FF-E08B-4AC7-80C3-EC5504ED6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C7C14-CB49-4129-9A17-8673EEC1D474}" type="datetimeFigureOut">
              <a:rPr lang="zh-CN" altLang="en-US" smtClean="0"/>
              <a:t>2020/6/12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C76D9E-9CF9-4267-8FE4-0E4B10DF2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F382D8-1EC4-42B2-BE5D-AB37DD882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9F71-5996-47AF-926A-90B852DB1D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7224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8D569B-CE8F-43AC-A8F1-3FDD24280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593C285-680E-4CE8-ABE7-523C5D97C6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B7145D-319F-40D1-A83E-5D69864AB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C7C14-CB49-4129-9A17-8673EEC1D474}" type="datetimeFigureOut">
              <a:rPr lang="zh-CN" altLang="en-US" smtClean="0"/>
              <a:t>2020/6/12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FB8AA8-90FC-424E-9070-6E2B6DF9B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A63140-8B03-4A40-9BF9-978C37F5E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9F71-5996-47AF-926A-90B852DB1D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1923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100857-F9BF-4586-9CDB-4B4E18A53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6AEFB3-92A2-40D4-8AEA-8683818702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9070AC0-5447-4DC2-AD75-DE0A50C32F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0A51D96-39C3-4F94-B5B0-34A90488A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C7C14-CB49-4129-9A17-8673EEC1D474}" type="datetimeFigureOut">
              <a:rPr lang="zh-CN" altLang="en-US" smtClean="0"/>
              <a:t>2020/6/12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6F48B96-3AEE-42DD-B975-45E39B317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8D7D7CE-BEB0-456E-8091-50C477619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9F71-5996-47AF-926A-90B852DB1D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904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6E1FD0-CD51-4B3A-B424-A82EB48EE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7B47BD5-419A-461B-A7E5-7BF35F4BDA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3AEEA11-EED8-46C1-A087-DFBB2A47C2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244B5AD-1D04-40F5-BA02-C217A5830B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7B06244-B855-4BE9-B5E5-4211DFA31E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406F701-B122-4A6A-B7EF-E5A79D77E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C7C14-CB49-4129-9A17-8673EEC1D474}" type="datetimeFigureOut">
              <a:rPr lang="zh-CN" altLang="en-US" smtClean="0"/>
              <a:t>2020/6/12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5F40447-0881-4254-B560-583E376CC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7CAC97C-1A73-4A72-BD0C-686A3F0C9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9F71-5996-47AF-926A-90B852DB1D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7730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900910-E202-4C82-A405-0ABFF6A37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CB47C58-356E-491C-9445-0700454CA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C7C14-CB49-4129-9A17-8673EEC1D474}" type="datetimeFigureOut">
              <a:rPr lang="zh-CN" altLang="en-US" smtClean="0"/>
              <a:t>2020/6/12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3AC351D-F0C6-458D-9629-62E7B00F0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3AE0BF4-1B50-4294-9961-1304EEF4D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9F71-5996-47AF-926A-90B852DB1D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5762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B7E6118-C1E9-48AB-BAE3-2E8A12463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C7C14-CB49-4129-9A17-8673EEC1D474}" type="datetimeFigureOut">
              <a:rPr lang="zh-CN" altLang="en-US" smtClean="0"/>
              <a:t>2020/6/12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C34E64A-A5E7-4B02-8BB9-F2883774F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0CAE38A-765F-4870-BEB9-2047991C3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9F71-5996-47AF-926A-90B852DB1D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2989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2F424-97A1-45E6-99E1-7321B3A22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A95E30-09A5-4C56-8E49-9E084E7501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D265912-4FDC-4ECC-A69F-C35A7A92E0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1FDA964-112B-4609-86F5-95D4D0AD6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C7C14-CB49-4129-9A17-8673EEC1D474}" type="datetimeFigureOut">
              <a:rPr lang="zh-CN" altLang="en-US" smtClean="0"/>
              <a:t>2020/6/12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0EF5A53-BAAB-4E54-9AF6-091F821E2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79FE80E-F61D-43D8-9358-C76B05309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9F71-5996-47AF-926A-90B852DB1D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8973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E01BC0-1FF3-469B-A8D2-16D66A184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7759134-B08A-423C-91A4-9BA94443FD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8C4415E-6C59-4C34-85F6-ADE62799CA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C84194C-1EBE-487D-A333-C891001D5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C7C14-CB49-4129-9A17-8673EEC1D474}" type="datetimeFigureOut">
              <a:rPr lang="zh-CN" altLang="en-US" smtClean="0"/>
              <a:t>2020/6/12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882B39C-5DCF-41A2-B1A6-1BD269962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242F724-8434-4016-AECE-92AFB7700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9F71-5996-47AF-926A-90B852DB1D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1472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5206F51-4812-48AD-9F13-85C99C3E6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CC8D3FE-0DB8-4B25-BD14-E47A8B89E7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4C4169-517D-4639-BE74-DC11857443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AC7C14-CB49-4129-9A17-8673EEC1D474}" type="datetimeFigureOut">
              <a:rPr lang="zh-CN" altLang="en-US" smtClean="0"/>
              <a:t>2020/6/12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0FD2B9-EFD7-4301-9AAF-20A903559A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2972F0-B126-4290-A06C-B53E0799B6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EF9F71-5996-47AF-926A-90B852DB1D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8354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9303CC-B6E5-4AD3-8C31-9B8C3562C4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Android</a:t>
            </a:r>
            <a:r>
              <a:rPr lang="zh-CN" altLang="en-US" dirty="0"/>
              <a:t>大作业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769156B-F668-4BAC-AC7B-7C6FD7E28A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一个简易的短视频</a:t>
            </a:r>
            <a:r>
              <a:rPr lang="en-US" altLang="zh-CN" dirty="0"/>
              <a:t>App</a:t>
            </a:r>
          </a:p>
          <a:p>
            <a:endParaRPr lang="en-US" altLang="zh-CN" dirty="0"/>
          </a:p>
          <a:p>
            <a:r>
              <a:rPr lang="zh-CN" altLang="en-US" dirty="0"/>
              <a:t>分工：独立完成</a:t>
            </a:r>
          </a:p>
        </p:txBody>
      </p:sp>
    </p:spTree>
    <p:extLst>
      <p:ext uri="{BB962C8B-B14F-4D97-AF65-F5344CB8AC3E}">
        <p14:creationId xmlns:p14="http://schemas.microsoft.com/office/powerpoint/2010/main" val="4065209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17D085-BC35-45AD-B2FB-E368C256D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功能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4418FC-27E6-4A76-97AB-216FE3F372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视频信息流</a:t>
            </a:r>
            <a:endParaRPr lang="en-US" altLang="zh-CN" dirty="0"/>
          </a:p>
          <a:p>
            <a:pPr lvl="1"/>
            <a:r>
              <a:rPr lang="zh-CN" altLang="en-US" dirty="0"/>
              <a:t>使用</a:t>
            </a:r>
            <a:r>
              <a:rPr lang="en-US" altLang="zh-CN" dirty="0" err="1"/>
              <a:t>RecyclerView</a:t>
            </a:r>
            <a:r>
              <a:rPr lang="zh-CN" altLang="en-US" dirty="0"/>
              <a:t>显示视频列表 </a:t>
            </a:r>
            <a:r>
              <a:rPr lang="en-US" altLang="zh-CN" dirty="0"/>
              <a:t>(</a:t>
            </a:r>
            <a:r>
              <a:rPr lang="zh-CN" altLang="en-US" dirty="0"/>
              <a:t>一页显示多个</a:t>
            </a:r>
            <a:r>
              <a:rPr lang="en-US" altLang="zh-CN" dirty="0"/>
              <a:t>item)</a:t>
            </a:r>
          </a:p>
          <a:p>
            <a:pPr lvl="1"/>
            <a:r>
              <a:rPr lang="zh-CN" altLang="en-US" dirty="0"/>
              <a:t>使用</a:t>
            </a:r>
            <a:r>
              <a:rPr lang="en-US" altLang="zh-CN" dirty="0"/>
              <a:t>Glide</a:t>
            </a:r>
            <a:r>
              <a:rPr lang="zh-CN" altLang="en-US" dirty="0"/>
              <a:t>加载封面图</a:t>
            </a:r>
            <a:endParaRPr lang="en-US" altLang="zh-CN" dirty="0"/>
          </a:p>
          <a:p>
            <a:pPr lvl="1"/>
            <a:r>
              <a:rPr lang="zh-CN" altLang="en-US" dirty="0"/>
              <a:t>显示每个视频必要的信息（比如作者，时间等）</a:t>
            </a:r>
          </a:p>
          <a:p>
            <a:r>
              <a:rPr lang="zh-CN" altLang="en-US" dirty="0"/>
              <a:t>视频播放</a:t>
            </a:r>
            <a:endParaRPr lang="en-US" altLang="zh-CN" dirty="0"/>
          </a:p>
          <a:p>
            <a:pPr lvl="1"/>
            <a:r>
              <a:rPr lang="zh-CN" altLang="en-US" dirty="0"/>
              <a:t>从视频信息流点击某个视频封面进入播放页面</a:t>
            </a:r>
          </a:p>
          <a:p>
            <a:pPr lvl="1"/>
            <a:r>
              <a:rPr lang="zh-CN" altLang="en-US" dirty="0"/>
              <a:t>根据视频信息的</a:t>
            </a:r>
            <a:r>
              <a:rPr lang="en-US" altLang="zh-CN" dirty="0" err="1"/>
              <a:t>url</a:t>
            </a:r>
            <a:r>
              <a:rPr lang="zh-CN" altLang="en-US" dirty="0"/>
              <a:t>播放视频</a:t>
            </a:r>
          </a:p>
          <a:p>
            <a:pPr lvl="1"/>
            <a:r>
              <a:rPr lang="zh-CN" altLang="en-US" dirty="0"/>
              <a:t>单击视频窗口暂停</a:t>
            </a:r>
            <a:r>
              <a:rPr lang="en-US" altLang="zh-CN" dirty="0"/>
              <a:t>/</a:t>
            </a:r>
            <a:r>
              <a:rPr lang="zh-CN" altLang="en-US" dirty="0"/>
              <a:t>继续</a:t>
            </a:r>
          </a:p>
        </p:txBody>
      </p:sp>
    </p:spTree>
    <p:extLst>
      <p:ext uri="{BB962C8B-B14F-4D97-AF65-F5344CB8AC3E}">
        <p14:creationId xmlns:p14="http://schemas.microsoft.com/office/powerpoint/2010/main" val="2158889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F7BCF4-D6EE-422C-9F30-13622DAB9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作业里创新的地方在哪里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44DFBD-D233-4DED-AA42-466377E96E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GB" altLang="zh-CN" dirty="0"/>
              <a:t>Retrofit2</a:t>
            </a:r>
            <a:r>
              <a:rPr lang="zh-CN" altLang="en-US" dirty="0"/>
              <a:t>配合</a:t>
            </a:r>
            <a:r>
              <a:rPr lang="en-GB" altLang="zh-CN" dirty="0"/>
              <a:t>OkHTTP3</a:t>
            </a:r>
            <a:r>
              <a:rPr lang="zh-CN" altLang="en-US" dirty="0"/>
              <a:t>实现数据异步加载</a:t>
            </a:r>
          </a:p>
        </p:txBody>
      </p:sp>
    </p:spTree>
    <p:extLst>
      <p:ext uri="{BB962C8B-B14F-4D97-AF65-F5344CB8AC3E}">
        <p14:creationId xmlns:p14="http://schemas.microsoft.com/office/powerpoint/2010/main" val="2108407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621FD6-EC1D-4791-9925-CB7AE7EF0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作业中解决的最难的问题是什么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71825B-4823-42D6-B2F6-20653A59A8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网络库在使用中有着诸多难以察觉的细节问题，比如如果在</a:t>
            </a:r>
            <a:r>
              <a:rPr lang="en-US" altLang="zh-CN" dirty="0"/>
              <a:t>AndroidManifest.xml</a:t>
            </a:r>
            <a:r>
              <a:rPr lang="zh-CN" altLang="en-US" dirty="0"/>
              <a:t>中不添加</a:t>
            </a:r>
            <a:r>
              <a:rPr lang="en-GB" altLang="zh-CN" dirty="0" err="1"/>
              <a:t>android:usesCleartextTraffic</a:t>
            </a:r>
            <a:r>
              <a:rPr lang="en-GB" altLang="zh-CN" dirty="0"/>
              <a:t>=“true”</a:t>
            </a:r>
            <a:r>
              <a:rPr lang="zh-CN" altLang="en-US" dirty="0"/>
              <a:t>的话，在获取图片和视频的时候就会出现莫名其妙的</a:t>
            </a:r>
            <a:r>
              <a:rPr lang="en-US" altLang="zh-CN" dirty="0"/>
              <a:t>HTTP</a:t>
            </a:r>
            <a:r>
              <a:rPr lang="zh-CN" altLang="en-US" dirty="0"/>
              <a:t>传输故障。</a:t>
            </a:r>
            <a:endParaRPr lang="en-US" altLang="zh-CN" dirty="0"/>
          </a:p>
          <a:p>
            <a:r>
              <a:rPr lang="zh-CN" altLang="en-US" dirty="0"/>
              <a:t>其他库也或多或少有这种难以察觉的细节问题，比如有一个库要求在</a:t>
            </a:r>
            <a:r>
              <a:rPr lang="en-US" altLang="zh-CN" dirty="0" err="1"/>
              <a:t>build.gradle</a:t>
            </a:r>
            <a:r>
              <a:rPr lang="zh-CN" altLang="en-US" dirty="0"/>
              <a:t>中添加</a:t>
            </a:r>
            <a:endParaRPr lang="en-US" altLang="zh-CN" dirty="0"/>
          </a:p>
          <a:p>
            <a:pPr lvl="1"/>
            <a:r>
              <a:rPr lang="en-GB" altLang="zh-CN" sz="1600" dirty="0" err="1"/>
              <a:t>compileOptions</a:t>
            </a:r>
            <a:r>
              <a:rPr lang="en-GB" altLang="zh-CN" sz="1600" dirty="0"/>
              <a:t> {</a:t>
            </a:r>
          </a:p>
          <a:p>
            <a:pPr lvl="1"/>
            <a:r>
              <a:rPr lang="en-GB" altLang="zh-CN" sz="1600" dirty="0"/>
              <a:t>    </a:t>
            </a:r>
            <a:r>
              <a:rPr lang="en-GB" altLang="zh-CN" sz="1600" dirty="0" err="1"/>
              <a:t>sourceCompatibility</a:t>
            </a:r>
            <a:r>
              <a:rPr lang="en-GB" altLang="zh-CN" sz="1600" dirty="0"/>
              <a:t> JavaVersion.VERSION_1_8</a:t>
            </a:r>
          </a:p>
          <a:p>
            <a:pPr lvl="1"/>
            <a:r>
              <a:rPr lang="en-GB" altLang="zh-CN" sz="1600" dirty="0"/>
              <a:t>    </a:t>
            </a:r>
            <a:r>
              <a:rPr lang="en-GB" altLang="zh-CN" sz="1600" dirty="0" err="1"/>
              <a:t>targetCompatibility</a:t>
            </a:r>
            <a:r>
              <a:rPr lang="en-GB" altLang="zh-CN" sz="1600" dirty="0"/>
              <a:t> JavaVersion.VERSION_1_8</a:t>
            </a:r>
          </a:p>
          <a:p>
            <a:pPr lvl="1"/>
            <a:r>
              <a:rPr lang="en-GB" altLang="zh-CN" sz="1600" dirty="0"/>
              <a:t>}</a:t>
            </a:r>
          </a:p>
          <a:p>
            <a:r>
              <a:rPr lang="zh-CN" altLang="en-US" dirty="0"/>
              <a:t>否则会出现问题并且完全没有任何编译错误。</a:t>
            </a:r>
          </a:p>
        </p:txBody>
      </p:sp>
    </p:spTree>
    <p:extLst>
      <p:ext uri="{BB962C8B-B14F-4D97-AF65-F5344CB8AC3E}">
        <p14:creationId xmlns:p14="http://schemas.microsoft.com/office/powerpoint/2010/main" val="31237233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196</Words>
  <Application>Microsoft Office PowerPoint</Application>
  <PresentationFormat>宽屏</PresentationFormat>
  <Paragraphs>23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Android大作业</vt:lpstr>
      <vt:lpstr>功能</vt:lpstr>
      <vt:lpstr>作业里创新的地方在哪里</vt:lpstr>
      <vt:lpstr>作业中解决的最难的问题是什么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Android大作业</dc:title>
  <dc:creator>Zheng Ran</dc:creator>
  <cp:lastModifiedBy>Zheng Ran</cp:lastModifiedBy>
  <cp:revision>3</cp:revision>
  <dcterms:created xsi:type="dcterms:W3CDTF">2020-06-11T16:43:57Z</dcterms:created>
  <dcterms:modified xsi:type="dcterms:W3CDTF">2020-06-11T17:05:31Z</dcterms:modified>
</cp:coreProperties>
</file>