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8" r:id="rId15"/>
    <p:sldId id="283" r:id="rId16"/>
    <p:sldId id="279" r:id="rId17"/>
    <p:sldId id="284" r:id="rId18"/>
    <p:sldId id="280" r:id="rId19"/>
    <p:sldId id="285" r:id="rId20"/>
    <p:sldId id="281" r:id="rId21"/>
    <p:sldId id="286" r:id="rId22"/>
    <p:sldId id="268" r:id="rId23"/>
    <p:sldId id="282" r:id="rId24"/>
    <p:sldId id="277" r:id="rId25"/>
    <p:sldId id="261" r:id="rId26"/>
    <p:sldId id="267" r:id="rId27"/>
    <p:sldId id="25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DEB7A-552E-4CCC-98D3-0ADB4D16BF30}" v="2878" dt="2024-11-17T20:13:00.111"/>
    <p1510:client id="{DF376486-A2A5-AD93-8DC6-4D9876EF2213}" v="7" dt="2024-11-17T15:57:20.103"/>
    <p1510:client id="{EA10B29A-107F-0615-6B7A-99724618C0B4}" v="123" dt="2024-11-16T21:42:4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DEC-A8F9-4934-593A-3DEFB08C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FD12-C04F-0293-35B3-5A6888E3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D12F-F982-68BB-4250-39DB8BDA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79A5-F11B-08AB-7F6C-73D1950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4B89-E7FE-FDD5-1FE1-C8703954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966-6DE5-6D07-4337-6EB5039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D753-00F7-177B-763E-CE1B0B38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BF2D-8A1C-7FC9-2A75-8A125A8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F9B8-BAFE-FE3C-1825-DEA05A1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11E1-CF0F-134B-DFE1-385ED05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6618B-5469-6F77-DF06-76A75517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43FA-40D9-D5AD-C92B-A5C1835D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1DFA-18D9-460E-E9BE-60BD038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995D-3993-9A82-82DE-5CA719C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5E3-D49B-8519-BF79-511B04B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558-E8B1-8AA0-4490-A33F372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C290-3436-30B1-27E9-B096216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2769-5730-749E-27B0-8E3A672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DCC-F100-D439-5036-F95AE07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7AF0-3174-B94A-3E18-F81422B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8677-9572-7E69-FA3D-88A68EDC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464A-E106-8F11-61CC-7F5C3EE4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822A-419E-1965-B37A-65E12F03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9BD2-C062-F0C8-4DEE-B8EB237F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BB26-A180-273F-F4D5-2468682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EE6-EC0B-D302-F5F7-4C42E46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ECF2-301C-6D04-52B1-26A725BB8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480-AF0F-5ECA-AA65-69595C29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6C21-D3B1-9495-028D-1503704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20D6-00EC-8D3F-73DE-CF2B6DB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F7E9-181B-1068-B42B-F55ACA3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9B1F-7AAE-A1F0-4333-E42C498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96D2-5B0E-F3BD-92D9-36344D54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A8D3-872B-CA3B-0FA7-B1F4C8E7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836-0672-5A16-7FD4-CD0CFC96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FF45B-5AFE-096F-EF98-36E86C5F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2BF4-FE3C-F7B1-CA7C-47F914F2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14DFB-AE0A-3188-217C-1C95116A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FCF0-98ED-9C9F-845C-89E6F26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2E2-23B0-5B06-8539-DBDC4FF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882C-D704-5FAD-A352-2374014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2E7B-0825-77A2-C53A-548A0C33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1E96-6E0D-B065-545E-31D71F8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D07D-0ACA-4F48-FADA-841AC0D4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5B91-FFFC-74C3-342F-9F21E945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72-94EA-7235-9AF7-8DB50F3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D47-C7AE-69FA-2F85-2E09DDB3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EA3-D479-F586-A47C-1147932D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5387-3C3C-FE28-1C6B-3E5D2F0D2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F975B-0031-5D17-5214-F95D53DA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DB8E-80A3-2FFD-D695-27D9147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92F9D-95CD-E1E7-9DD3-AC27765A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4EBE-AA1F-45E9-E496-B5BBD949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47F94-4689-A0FB-01C3-DE39FC3A6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F6C8-546F-BC7B-AF8D-D388BB7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83F6-0CFA-39BA-21DD-7049369E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568C-78FF-307E-C5AC-EEC9FDF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39F6-06F9-5728-C506-A473CE1C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D2E0-BBB6-6295-D863-937A24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A192-FDA7-D4B1-4786-BDA6C849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64EE-E18E-D3A2-08BC-E3A7F9F7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7243-16EC-8AE2-CB29-CB4018C9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4BA5-37B4-C08D-2873-3A21DF65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38-8DC6-27C9-2F22-94A880E6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7"/>
            <a:ext cx="5257801" cy="3045396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NHL Salary Cap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92543-C645-5E38-3F75-B558ED6B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36602"/>
            <a:ext cx="5257800" cy="13745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By: Paul, Marco, </a:t>
            </a:r>
            <a:r>
              <a:rPr lang="en-US" sz="2000" dirty="0" err="1"/>
              <a:t>Yosep</a:t>
            </a:r>
            <a:r>
              <a:rPr lang="en-US" sz="2000" dirty="0"/>
              <a:t>, Jonathan, </a:t>
            </a:r>
            <a:r>
              <a:rPr lang="en-US" sz="2000" dirty="0" err="1"/>
              <a:t>Nafiz</a:t>
            </a:r>
            <a:r>
              <a:rPr lang="en-US" sz="2000" dirty="0"/>
              <a:t>, </a:t>
            </a:r>
            <a:r>
              <a:rPr lang="en-US" sz="2000" dirty="0" err="1"/>
              <a:t>Sanved</a:t>
            </a:r>
            <a:r>
              <a:rPr lang="en-US" sz="2000" dirty="0"/>
              <a:t> and Diego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023749-64B0-7954-D3D2-043D284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0" y="861346"/>
            <a:ext cx="3037447" cy="917562"/>
          </a:xfrm>
          <a:prstGeom prst="rect">
            <a:avLst/>
          </a:prstGeom>
        </p:spPr>
      </p:pic>
      <p:pic>
        <p:nvPicPr>
          <p:cNvPr id="4104" name="Picture 8" descr="National Hockey League - Wikipedia">
            <a:extLst>
              <a:ext uri="{FF2B5EF4-FFF2-40B4-BE49-F238E27FC236}">
                <a16:creationId xmlns:a16="http://schemas.microsoft.com/office/drawing/2014/main" id="{5F7BC22C-F221-D563-B7B6-8F4DC3DB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1688" y="2101065"/>
            <a:ext cx="1099032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ckPedia - NHL Salary Cap, Player ...">
            <a:extLst>
              <a:ext uri="{FF2B5EF4-FFF2-40B4-BE49-F238E27FC236}">
                <a16:creationId xmlns:a16="http://schemas.microsoft.com/office/drawing/2014/main" id="{C1D2743E-60D6-7FD3-AABF-7E25CC27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480" y="3785860"/>
            <a:ext cx="3037447" cy="8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ashington Capitals">
            <a:extLst>
              <a:ext uri="{FF2B5EF4-FFF2-40B4-BE49-F238E27FC236}">
                <a16:creationId xmlns:a16="http://schemas.microsoft.com/office/drawing/2014/main" id="{0E593EC2-FCFD-D7C2-8166-B6E98706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9129" y="5035278"/>
            <a:ext cx="1944150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A3440FE8-59C1-781D-CE2A-89F19418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EFB3C832-125F-4B1B-3C62-0BB38148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E57FDEB3-9443-1EE0-B47A-8FBC2754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2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19F-3BD4-13DD-C739-20351B4E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5300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8C00-0E01-6E4E-8DC4-C3BAEE97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29C418-655A-D33F-0BCA-4C4F366D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4130316"/>
            <a:ext cx="11083222" cy="2244352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F4767C-F2FF-444B-BCE0-B2920D6C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00" y="2077627"/>
            <a:ext cx="9579402" cy="1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F8B9-E87C-1BCD-BFB6-00D22ECC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- UI</a:t>
            </a:r>
          </a:p>
        </p:txBody>
      </p:sp>
    </p:spTree>
    <p:extLst>
      <p:ext uri="{BB962C8B-B14F-4D97-AF65-F5344CB8AC3E}">
        <p14:creationId xmlns:p14="http://schemas.microsoft.com/office/powerpoint/2010/main" val="13755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4454-61DD-F280-066E-5E9431D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1C044-D5BD-E9AC-C615-681E5E52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" y="3272618"/>
            <a:ext cx="5972692" cy="31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84AF-90F0-5480-B504-74050458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57137"/>
            <a:ext cx="5639587" cy="67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329-BB1A-DED9-A658-2A5F12F0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- UI</a:t>
            </a:r>
          </a:p>
        </p:txBody>
      </p:sp>
    </p:spTree>
    <p:extLst>
      <p:ext uri="{BB962C8B-B14F-4D97-AF65-F5344CB8AC3E}">
        <p14:creationId xmlns:p14="http://schemas.microsoft.com/office/powerpoint/2010/main" val="31849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9CC-FD16-B91C-1E0C-769B8C5B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BA94-380D-F1AD-4022-3E51E938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764"/>
            <a:ext cx="6898025" cy="7347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3D4250-D322-E969-E364-952DF71B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10" y="365125"/>
            <a:ext cx="7001990" cy="390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C6E35-37C4-AD62-12AA-E0AA1448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05" y="5392652"/>
            <a:ext cx="643979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F436-B59A-6C50-7F06-A4074474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 - UI</a:t>
            </a:r>
          </a:p>
        </p:txBody>
      </p:sp>
    </p:spTree>
    <p:extLst>
      <p:ext uri="{BB962C8B-B14F-4D97-AF65-F5344CB8AC3E}">
        <p14:creationId xmlns:p14="http://schemas.microsoft.com/office/powerpoint/2010/main" val="180329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B3C1-28CF-6404-51AA-D8889E25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458F5-9F40-39F9-28E2-EE99859F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5842000" cy="5972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0FEE8D-D99D-DAA1-2FBB-5A00AFB6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842000" cy="452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DE423-4AE6-67C3-67EA-8ECE6BEA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4" y="2474290"/>
            <a:ext cx="549669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5143-966B-D8FA-DEB7-551CFAC1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- UI</a:t>
            </a:r>
          </a:p>
        </p:txBody>
      </p:sp>
    </p:spTree>
    <p:extLst>
      <p:ext uri="{BB962C8B-B14F-4D97-AF65-F5344CB8AC3E}">
        <p14:creationId xmlns:p14="http://schemas.microsoft.com/office/powerpoint/2010/main" val="419049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4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7A21-AB54-38F1-F958-3B069E7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51094"/>
            <a:ext cx="1519983" cy="661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9111C-74A3-9892-E7B6-C04662BE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7873"/>
            <a:ext cx="8894341" cy="2067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FF4C2D-0310-43C1-FE7E-6E94E940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" y="3169522"/>
            <a:ext cx="11006883" cy="3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E04-86DB-34CA-6809-12596126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Motivation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B16-CF6B-3B78-11AC-7A156A81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CapFriendly.com purchased by Washington Capitals</a:t>
            </a:r>
          </a:p>
          <a:p>
            <a:pPr lvl="1"/>
            <a:r>
              <a:rPr lang="en-US" sz="1700" dirty="0"/>
              <a:t>Public access shut down</a:t>
            </a:r>
          </a:p>
          <a:p>
            <a:r>
              <a:rPr lang="en-US" sz="1700" dirty="0"/>
              <a:t>Info remains available, but CapFriendly functionality unmatched</a:t>
            </a:r>
          </a:p>
          <a:p>
            <a:r>
              <a:rPr lang="en-US" sz="1700" dirty="0"/>
              <a:t>Goal: design database system for storing and managing NHL salary cap data</a:t>
            </a:r>
          </a:p>
          <a:p>
            <a:pPr lvl="1"/>
            <a:r>
              <a:rPr lang="en-US" sz="1700" dirty="0"/>
              <a:t>Contribute to hockey community</a:t>
            </a:r>
          </a:p>
          <a:p>
            <a:pPr lvl="1"/>
            <a:r>
              <a:rPr lang="en-US" sz="1700" dirty="0"/>
              <a:t>Provide valuable information to be used by fans, enthusiasts, and professionals</a:t>
            </a:r>
          </a:p>
        </p:txBody>
      </p:sp>
      <p:pic>
        <p:nvPicPr>
          <p:cNvPr id="2050" name="Picture 2" descr="CapFriendly goodbye note">
            <a:extLst>
              <a:ext uri="{FF2B5EF4-FFF2-40B4-BE49-F238E27FC236}">
                <a16:creationId xmlns:a16="http://schemas.microsoft.com/office/drawing/2014/main" id="{C672EA87-F9A8-63E2-0601-D618767C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779" y="625683"/>
            <a:ext cx="5412498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9FD3-6A8F-B2D4-5D04-5A20992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9F17E51-AE31-32D6-0EB6-8B5D6C31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62" y="251918"/>
            <a:ext cx="7261902" cy="6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1BFFC-5B80-6950-DAAA-3DC417C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/>
              <a:t>Conclusion/Future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3CA9-6A74-008D-5149-FBD78A99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869" y="1445137"/>
            <a:ext cx="6745151" cy="46216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Addressed the need for accessible, organized information on NHL contracts</a:t>
            </a:r>
          </a:p>
          <a:p>
            <a:r>
              <a:rPr lang="en-US" sz="2000" dirty="0"/>
              <a:t>Fills the void left by CapFriendly.com</a:t>
            </a:r>
          </a:p>
          <a:p>
            <a:r>
              <a:rPr lang="en-US" sz="2000" dirty="0"/>
              <a:t>Exists as a tool for casual fans, armchair analysts, and even professionals</a:t>
            </a:r>
          </a:p>
          <a:p>
            <a:pPr lvl="1"/>
            <a:r>
              <a:rPr lang="en-US" sz="2000" dirty="0"/>
              <a:t>Provides access to player contract info, salary caps, and relevant statistics</a:t>
            </a:r>
          </a:p>
          <a:p>
            <a:r>
              <a:rPr lang="en-US" sz="2000" dirty="0"/>
              <a:t>Potential Improvements:</a:t>
            </a:r>
          </a:p>
          <a:p>
            <a:pPr lvl="1"/>
            <a:r>
              <a:rPr lang="en-US" sz="2000" dirty="0"/>
              <a:t>Real-time updates using NHL API</a:t>
            </a:r>
          </a:p>
          <a:p>
            <a:pPr lvl="1"/>
            <a:r>
              <a:rPr lang="en-US" sz="2000" dirty="0"/>
              <a:t>Integrating advanced analytics to broaden scope</a:t>
            </a:r>
          </a:p>
          <a:p>
            <a:pPr lvl="1"/>
            <a:r>
              <a:rPr lang="en-US" sz="2000" dirty="0"/>
              <a:t>Enhancing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7386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CD6-4D6E-B193-94F2-CEE15C3A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25A9-883D-3D38-DBD2-396070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H. Brown, “Washington Capitals GM MacLellan Confirms Acquisition Of CapFriendly,” </a:t>
            </a:r>
            <a:r>
              <a:rPr lang="en-US" sz="20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Jun. 12, 2024. https://novacapsfans.com/2024/06/12/washington-capitals-gm-maclellan-confirms-acquisition-of-capfriendly/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“PuckPedia - NHL Salary Cap, Player Contracts and Salary Cap Analysis |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Sep. 27, 2024. https://puckpedia.com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“Home -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CapSpace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Cap-space.com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https://cap-space.com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“2023-24 NHL Trade Tracker | NHL.com,”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www.nhl.com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Jan. 06, 2024. https://www.nhl.com/news/2023-24-nhl-trades-344953916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“NHL Coaches | National Hockey League Coaches’ Association.” https://www.nhlcoaches.com/nhl-coaches/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‌[6]	“Hockey Draft Pick Transactions,”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Prosportstransactions.com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https://www.prosportstransactions.com/hockey/DraftTrades/Years/index.htm (accessed Oct. 19, 2024).</a:t>
            </a:r>
          </a:p>
        </p:txBody>
      </p:sp>
    </p:spTree>
    <p:extLst>
      <p:ext uri="{BB962C8B-B14F-4D97-AF65-F5344CB8AC3E}">
        <p14:creationId xmlns:p14="http://schemas.microsoft.com/office/powerpoint/2010/main" val="309390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AE3-E18C-1D62-7E29-AA515428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90AE-CD55-D8ED-875E-22206EE5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DB6B-DDCB-7380-3569-82E76290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Locations Table displayed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0C8F8D-97CC-1682-F5CD-B3AF6E53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36" y="1692577"/>
            <a:ext cx="4937823" cy="4351338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B13B7B-8230-B29E-CEA8-84D6F5EF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55" y="1614920"/>
            <a:ext cx="4333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B4E9-C167-C15B-8B3C-F2BE02C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Persons Table displayed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0E815-CE0A-6A11-3CB7-499E3472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81" y="1902921"/>
            <a:ext cx="5768109" cy="4215437"/>
          </a:xfrm>
        </p:spPr>
      </p:pic>
    </p:spTree>
    <p:extLst>
      <p:ext uri="{BB962C8B-B14F-4D97-AF65-F5344CB8AC3E}">
        <p14:creationId xmlns:p14="http://schemas.microsoft.com/office/powerpoint/2010/main" val="307151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C9A1-5C03-6C28-0C0B-022A4B4D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1C05-7FE3-9CB6-811E-F56C861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Initial Planning</a:t>
            </a:r>
          </a:p>
          <a:p>
            <a:pPr lvl="1"/>
            <a:r>
              <a:rPr lang="en-US" dirty="0"/>
              <a:t>Design scope and goals</a:t>
            </a:r>
          </a:p>
          <a:p>
            <a:pPr lvl="1"/>
            <a:r>
              <a:rPr lang="en-US" dirty="0"/>
              <a:t>Fit ideas to course requirements</a:t>
            </a:r>
          </a:p>
          <a:p>
            <a:pPr marL="514350" indent="-514350">
              <a:buAutoNum type="arabicPeriod"/>
            </a:pPr>
            <a:r>
              <a:rPr lang="en-US" dirty="0"/>
              <a:t>Conceptual Design</a:t>
            </a:r>
          </a:p>
          <a:p>
            <a:pPr lvl="1"/>
            <a:r>
              <a:rPr lang="en-US" dirty="0"/>
              <a:t>Create basic ER model with teams and players</a:t>
            </a:r>
          </a:p>
          <a:p>
            <a:pPr lvl="1"/>
            <a:r>
              <a:rPr lang="en-US" dirty="0"/>
              <a:t>Added transactions and contracts to represent relationships</a:t>
            </a:r>
          </a:p>
          <a:p>
            <a:pPr lvl="1"/>
            <a:r>
              <a:rPr lang="en-US" dirty="0"/>
              <a:t>Added assets table to serve as weak entity and identify draft picks</a:t>
            </a:r>
          </a:p>
          <a:p>
            <a:pPr lvl="1"/>
            <a:r>
              <a:rPr lang="en-US" dirty="0"/>
              <a:t>Adjusted players to be subclass of a new persons table; added coaches</a:t>
            </a:r>
          </a:p>
          <a:p>
            <a:pPr lvl="1"/>
            <a:r>
              <a:rPr lang="en-US" dirty="0"/>
              <a:t>Adjusted attributes to meet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42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6EF5-49C1-4C4C-9080-E9913783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A149-6A9E-0E29-B58F-4A8C7EE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9C8-073B-8160-6588-354AFB21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Logical Design</a:t>
            </a:r>
          </a:p>
          <a:p>
            <a:pPr lvl="1"/>
            <a:r>
              <a:rPr lang="en-US" dirty="0"/>
              <a:t>Translated EER model into relational schema</a:t>
            </a:r>
          </a:p>
          <a:p>
            <a:pPr marL="514350" indent="-514350">
              <a:buAutoNum type="arabicPeriod" startAt="3"/>
            </a:pPr>
            <a:r>
              <a:rPr lang="en-US" dirty="0"/>
              <a:t>Physical Design/Implementation</a:t>
            </a:r>
          </a:p>
          <a:p>
            <a:pPr lvl="1"/>
            <a:r>
              <a:rPr lang="en-US" dirty="0"/>
              <a:t>Implemented scripts to create tables based on the relational schema</a:t>
            </a:r>
          </a:p>
          <a:p>
            <a:pPr lvl="1"/>
            <a:r>
              <a:rPr lang="en-US" dirty="0"/>
              <a:t>Adjusted key constraints</a:t>
            </a:r>
          </a:p>
          <a:p>
            <a:pPr marL="514350" indent="-514350">
              <a:buAutoNum type="arabicPeriod" startAt="3"/>
            </a:pPr>
            <a:r>
              <a:rPr lang="en-US" dirty="0"/>
              <a:t>Data Population/Testing</a:t>
            </a:r>
          </a:p>
          <a:p>
            <a:pPr lvl="1"/>
            <a:r>
              <a:rPr lang="en-US" dirty="0"/>
              <a:t>Inserted data using information from NHL, CapSpace.com, and PuckPedia</a:t>
            </a:r>
          </a:p>
          <a:p>
            <a:pPr lvl="1"/>
            <a:r>
              <a:rPr lang="en-US" dirty="0"/>
              <a:t>Tested integrity constraints and query functionality</a:t>
            </a:r>
          </a:p>
          <a:p>
            <a:pPr marL="971550" lvl="1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4D4A-05B0-E61B-9067-2766A0246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6F34-8164-FBDB-E96D-2AAC2141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D6B9-FFBA-46F5-AF1F-0C85AB31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Normalization</a:t>
            </a:r>
          </a:p>
          <a:p>
            <a:pPr lvl="1"/>
            <a:r>
              <a:rPr lang="en-US" dirty="0"/>
              <a:t>Broke down relations into candidate keys, primary keys, prime attributes, and non-prime attributes</a:t>
            </a:r>
          </a:p>
          <a:p>
            <a:pPr lvl="1"/>
            <a:r>
              <a:rPr lang="en-US" dirty="0"/>
              <a:t>Ensured dependencies met 3NF requirements for every table</a:t>
            </a:r>
          </a:p>
          <a:p>
            <a:pPr marL="514350" indent="-514350">
              <a:buAutoNum type="arabicPeriod" startAt="6"/>
            </a:pPr>
            <a:r>
              <a:rPr lang="en-US" dirty="0"/>
              <a:t>View Creation</a:t>
            </a:r>
          </a:p>
          <a:p>
            <a:pPr lvl="1"/>
            <a:r>
              <a:rPr lang="en-US" dirty="0"/>
              <a:t>Decided on useful views for finding NHL cap information</a:t>
            </a:r>
          </a:p>
          <a:p>
            <a:pPr lvl="2"/>
            <a:r>
              <a:rPr lang="en-US" dirty="0"/>
              <a:t>i.e., players paid above $x, players from a specific position paid above $x, transactions that have occurred within x months</a:t>
            </a:r>
          </a:p>
        </p:txBody>
      </p:sp>
    </p:spTree>
    <p:extLst>
      <p:ext uri="{BB962C8B-B14F-4D97-AF65-F5344CB8AC3E}">
        <p14:creationId xmlns:p14="http://schemas.microsoft.com/office/powerpoint/2010/main" val="16435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AF3F5-2786-9277-9376-935CA420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C9CE-B590-6DB2-E211-B8AD7F0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A4CB-467B-C3FE-CACB-D0D55513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Front-End User Interface</a:t>
            </a:r>
          </a:p>
          <a:p>
            <a:pPr lvl="1"/>
            <a:r>
              <a:rPr lang="en-US" dirty="0"/>
              <a:t>Decided on form for front-end before creating the application</a:t>
            </a:r>
          </a:p>
          <a:p>
            <a:pPr marL="514350" indent="-514350">
              <a:buAutoNum type="arabicPeriod" startAt="8"/>
            </a:pPr>
            <a:r>
              <a:rPr lang="en-US" dirty="0"/>
              <a:t>Documentation and Reporting</a:t>
            </a:r>
          </a:p>
          <a:p>
            <a:pPr lvl="1"/>
            <a:r>
              <a:rPr lang="en-US" dirty="0"/>
              <a:t>Summarized information and cited references</a:t>
            </a:r>
          </a:p>
        </p:txBody>
      </p:sp>
    </p:spTree>
    <p:extLst>
      <p:ext uri="{BB962C8B-B14F-4D97-AF65-F5344CB8AC3E}">
        <p14:creationId xmlns:p14="http://schemas.microsoft.com/office/powerpoint/2010/main" val="3171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8D0B-3BE6-D656-53BD-7CBB7ECD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EER Model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63A336C9-98E5-EB95-34C0-3251FD99B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7" y="1388303"/>
            <a:ext cx="10473145" cy="531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0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6E47-8CE4-8CB5-8CF4-14087565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31726358-B0D1-F829-0665-3F3426DF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393" y="176889"/>
            <a:ext cx="5514907" cy="6504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77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97360-06D1-D6D1-3CC9-EC6D4D8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A67F03-37C6-01B6-512D-F7BBE93F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512" y="226827"/>
            <a:ext cx="4490788" cy="6532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2ce95-2faa-4a22-82e8-96e19b9cf4e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48F6BEB7B341B96571AE139442B0" ma:contentTypeVersion="12" ma:contentTypeDescription="Create a new document." ma:contentTypeScope="" ma:versionID="6721203cfe2a7a12a4a0f1299bfb40de">
  <xsd:schema xmlns:xsd="http://www.w3.org/2001/XMLSchema" xmlns:xs="http://www.w3.org/2001/XMLSchema" xmlns:p="http://schemas.microsoft.com/office/2006/metadata/properties" xmlns:ns3="b742ce95-2faa-4a22-82e8-96e19b9cf4ea" xmlns:ns4="2b33b4fd-0a91-449d-bd98-b20828b1ccf0" targetNamespace="http://schemas.microsoft.com/office/2006/metadata/properties" ma:root="true" ma:fieldsID="b7b8a451c4601a44ef8e1103997042ae" ns3:_="" ns4:_="">
    <xsd:import namespace="b742ce95-2faa-4a22-82e8-96e19b9cf4ea"/>
    <xsd:import namespace="2b33b4fd-0a91-449d-bd98-b20828b1c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ce95-2faa-4a22-82e8-96e19b9c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3b4fd-0a91-449d-bd98-b20828b1c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11EE82-F976-4EB8-815A-9390D8BC23D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b742ce95-2faa-4a22-82e8-96e19b9cf4ea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2b33b4fd-0a91-449d-bd98-b20828b1cc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F104770-FECE-4145-AD76-5E4AF9711534}">
  <ds:schemaRefs>
    <ds:schemaRef ds:uri="2b33b4fd-0a91-449d-bd98-b20828b1ccf0"/>
    <ds:schemaRef ds:uri="b742ce95-2faa-4a22-82e8-96e19b9cf4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1A677E-B4F8-4F36-915E-5AFD82CA6E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Times New Roman</vt:lpstr>
      <vt:lpstr>Office Theme</vt:lpstr>
      <vt:lpstr>NHL Salary Cap Tracker</vt:lpstr>
      <vt:lpstr>Motivation</vt:lpstr>
      <vt:lpstr>Timeline</vt:lpstr>
      <vt:lpstr>Timeline</vt:lpstr>
      <vt:lpstr>Timeline</vt:lpstr>
      <vt:lpstr>Timeline</vt:lpstr>
      <vt:lpstr>EER Model</vt:lpstr>
      <vt:lpstr>Normalization</vt:lpstr>
      <vt:lpstr>Relational Model</vt:lpstr>
      <vt:lpstr>User Interface</vt:lpstr>
      <vt:lpstr>Queries</vt:lpstr>
      <vt:lpstr>Queries - UI</vt:lpstr>
      <vt:lpstr>Insertions</vt:lpstr>
      <vt:lpstr>Insertions - UI</vt:lpstr>
      <vt:lpstr>Deletions</vt:lpstr>
      <vt:lpstr>Deletions - UI</vt:lpstr>
      <vt:lpstr>Updates</vt:lpstr>
      <vt:lpstr>Updates - UI</vt:lpstr>
      <vt:lpstr>Views</vt:lpstr>
      <vt:lpstr>Views</vt:lpstr>
      <vt:lpstr>Conclusion/Future Work</vt:lpstr>
      <vt:lpstr>References</vt:lpstr>
      <vt:lpstr>PowerPoint Presentation</vt:lpstr>
      <vt:lpstr>Locations Table displayed</vt:lpstr>
      <vt:lpstr>Persons Table displayed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Djordjevic, Diego</dc:creator>
  <cp:lastModifiedBy>Barela, Paul Louis</cp:lastModifiedBy>
  <cp:revision>2</cp:revision>
  <dcterms:created xsi:type="dcterms:W3CDTF">2024-11-15T22:55:40Z</dcterms:created>
  <dcterms:modified xsi:type="dcterms:W3CDTF">2024-11-17T20:13:00Z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0x01010056F948F6BEB7B341B96571AE139442B0</vt:lpwstr>
  </property>
</Properties>
</file>