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66" r:id="rId7"/>
    <p:sldId id="270" r:id="rId8"/>
    <p:sldId id="271" r:id="rId9"/>
    <p:sldId id="272" r:id="rId10"/>
    <p:sldId id="273" r:id="rId11"/>
    <p:sldId id="274" r:id="rId12"/>
    <p:sldId id="275" r:id="rId13"/>
    <p:sldId id="287" r:id="rId14"/>
    <p:sldId id="278" r:id="rId15"/>
    <p:sldId id="283" r:id="rId16"/>
    <p:sldId id="289" r:id="rId17"/>
    <p:sldId id="290" r:id="rId18"/>
    <p:sldId id="279" r:id="rId19"/>
    <p:sldId id="284" r:id="rId20"/>
    <p:sldId id="291" r:id="rId21"/>
    <p:sldId id="292" r:id="rId22"/>
    <p:sldId id="280" r:id="rId23"/>
    <p:sldId id="285" r:id="rId24"/>
    <p:sldId id="293" r:id="rId25"/>
    <p:sldId id="281" r:id="rId26"/>
    <p:sldId id="286" r:id="rId27"/>
    <p:sldId id="268" r:id="rId28"/>
    <p:sldId id="282" r:id="rId29"/>
    <p:sldId id="277" r:id="rId30"/>
    <p:sldId id="26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A4ADB-FE04-41F0-A15B-F8F83ECF06C8}" v="1" dt="2024-11-17T23:08:03.561"/>
    <p1510:client id="{2CCDEB7A-552E-4CCC-98D3-0ADB4D16BF30}" v="2878" dt="2024-11-17T20:13:00.111"/>
    <p1510:client id="{DF376486-A2A5-AD93-8DC6-4D9876EF2213}" v="7" dt="2024-11-17T15:57:20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1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62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arela" userId="6b4a9e942503a342" providerId="LiveId" clId="{12FA4ADB-FE04-41F0-A15B-F8F83ECF06C8}"/>
    <pc:docChg chg="undo custSel addSld delSld modSld">
      <pc:chgData name="Paul Barela" userId="6b4a9e942503a342" providerId="LiveId" clId="{12FA4ADB-FE04-41F0-A15B-F8F83ECF06C8}" dt="2024-11-18T00:21:46.198" v="410" actId="47"/>
      <pc:docMkLst>
        <pc:docMk/>
      </pc:docMkLst>
      <pc:sldChg chg="modSp mod">
        <pc:chgData name="Paul Barela" userId="6b4a9e942503a342" providerId="LiveId" clId="{12FA4ADB-FE04-41F0-A15B-F8F83ECF06C8}" dt="2024-11-17T22:20:26.043" v="0" actId="20577"/>
        <pc:sldMkLst>
          <pc:docMk/>
          <pc:sldMk cId="678295679" sldId="256"/>
        </pc:sldMkLst>
        <pc:spChg chg="mod">
          <ac:chgData name="Paul Barela" userId="6b4a9e942503a342" providerId="LiveId" clId="{12FA4ADB-FE04-41F0-A15B-F8F83ECF06C8}" dt="2024-11-17T22:20:26.043" v="0" actId="20577"/>
          <ac:spMkLst>
            <pc:docMk/>
            <pc:sldMk cId="678295679" sldId="256"/>
            <ac:spMk id="3" creationId="{1D992543-C645-5E38-3F75-B558ED6B0A8B}"/>
          </ac:spMkLst>
        </pc:spChg>
      </pc:sldChg>
      <pc:sldChg chg="del">
        <pc:chgData name="Paul Barela" userId="6b4a9e942503a342" providerId="LiveId" clId="{12FA4ADB-FE04-41F0-A15B-F8F83ECF06C8}" dt="2024-11-18T00:21:46.198" v="410" actId="47"/>
        <pc:sldMkLst>
          <pc:docMk/>
          <pc:sldMk cId="1086754949" sldId="257"/>
        </pc:sldMkLst>
      </pc:sldChg>
      <pc:sldChg chg="del">
        <pc:chgData name="Paul Barela" userId="6b4a9e942503a342" providerId="LiveId" clId="{12FA4ADB-FE04-41F0-A15B-F8F83ECF06C8}" dt="2024-11-18T00:21:46.198" v="410" actId="47"/>
        <pc:sldMkLst>
          <pc:docMk/>
          <pc:sldMk cId="3071513136" sldId="258"/>
        </pc:sldMkLst>
      </pc:sldChg>
      <pc:sldChg chg="del">
        <pc:chgData name="Paul Barela" userId="6b4a9e942503a342" providerId="LiveId" clId="{12FA4ADB-FE04-41F0-A15B-F8F83ECF06C8}" dt="2024-11-18T00:21:46.198" v="410" actId="47"/>
        <pc:sldMkLst>
          <pc:docMk/>
          <pc:sldMk cId="1825373614" sldId="267"/>
        </pc:sldMkLst>
      </pc:sldChg>
      <pc:sldChg chg="addSp delSp modSp mod setBg">
        <pc:chgData name="Paul Barela" userId="6b4a9e942503a342" providerId="LiveId" clId="{12FA4ADB-FE04-41F0-A15B-F8F83ECF06C8}" dt="2024-11-17T23:11:27.415" v="82" actId="27614"/>
        <pc:sldMkLst>
          <pc:docMk/>
          <pc:sldMk cId="1375560455" sldId="283"/>
        </pc:sldMkLst>
        <pc:spChg chg="mod">
          <ac:chgData name="Paul Barela" userId="6b4a9e942503a342" providerId="LiveId" clId="{12FA4ADB-FE04-41F0-A15B-F8F83ECF06C8}" dt="2024-11-17T23:11:04.915" v="79" actId="26606"/>
          <ac:spMkLst>
            <pc:docMk/>
            <pc:sldMk cId="1375560455" sldId="283"/>
            <ac:spMk id="2" creationId="{1011F8B9-E87C-1BCD-BFB6-00D22ECC52C8}"/>
          </ac:spMkLst>
        </pc:spChg>
        <pc:spChg chg="add">
          <ac:chgData name="Paul Barela" userId="6b4a9e942503a342" providerId="LiveId" clId="{12FA4ADB-FE04-41F0-A15B-F8F83ECF06C8}" dt="2024-11-17T23:11:04.915" v="79" actId="26606"/>
          <ac:spMkLst>
            <pc:docMk/>
            <pc:sldMk cId="1375560455" sldId="283"/>
            <ac:spMk id="19" creationId="{7C98A213-5994-475E-B327-DC6EC27FBA8B}"/>
          </ac:spMkLst>
        </pc:spChg>
        <pc:spChg chg="add">
          <ac:chgData name="Paul Barela" userId="6b4a9e942503a342" providerId="LiveId" clId="{12FA4ADB-FE04-41F0-A15B-F8F83ECF06C8}" dt="2024-11-17T23:11:04.915" v="79" actId="26606"/>
          <ac:spMkLst>
            <pc:docMk/>
            <pc:sldMk cId="1375560455" sldId="283"/>
            <ac:spMk id="21" creationId="{4B030A0D-0DAD-4A99-89BB-419527D6A64B}"/>
          </ac:spMkLst>
        </pc:spChg>
        <pc:picChg chg="add mod">
          <ac:chgData name="Paul Barela" userId="6b4a9e942503a342" providerId="LiveId" clId="{12FA4ADB-FE04-41F0-A15B-F8F83ECF06C8}" dt="2024-11-17T23:11:27.220" v="81" actId="27614"/>
          <ac:picMkLst>
            <pc:docMk/>
            <pc:sldMk cId="1375560455" sldId="283"/>
            <ac:picMk id="4" creationId="{4B323ACE-8896-76FC-80D5-C2A6C4F866A3}"/>
          </ac:picMkLst>
        </pc:picChg>
        <pc:picChg chg="add mod">
          <ac:chgData name="Paul Barela" userId="6b4a9e942503a342" providerId="LiveId" clId="{12FA4ADB-FE04-41F0-A15B-F8F83ECF06C8}" dt="2024-11-17T23:11:27.215" v="80" actId="27614"/>
          <ac:picMkLst>
            <pc:docMk/>
            <pc:sldMk cId="1375560455" sldId="283"/>
            <ac:picMk id="6" creationId="{752AC1D9-C0B4-EE69-A287-31FEC667E649}"/>
          </ac:picMkLst>
        </pc:picChg>
        <pc:picChg chg="add del mod">
          <ac:chgData name="Paul Barela" userId="6b4a9e942503a342" providerId="LiveId" clId="{12FA4ADB-FE04-41F0-A15B-F8F83ECF06C8}" dt="2024-11-17T23:08:02.123" v="48" actId="21"/>
          <ac:picMkLst>
            <pc:docMk/>
            <pc:sldMk cId="1375560455" sldId="283"/>
            <ac:picMk id="8" creationId="{0CF2DDE1-694F-A20C-517E-008F63E47094}"/>
          </ac:picMkLst>
        </pc:picChg>
        <pc:picChg chg="add del">
          <ac:chgData name="Paul Barela" userId="6b4a9e942503a342" providerId="LiveId" clId="{12FA4ADB-FE04-41F0-A15B-F8F83ECF06C8}" dt="2024-11-17T23:08:43.013" v="51" actId="478"/>
          <ac:picMkLst>
            <pc:docMk/>
            <pc:sldMk cId="1375560455" sldId="283"/>
            <ac:picMk id="10" creationId="{804CAF49-9F5E-5BBF-1FFB-CB230777D5D9}"/>
          </ac:picMkLst>
        </pc:picChg>
        <pc:picChg chg="add del">
          <ac:chgData name="Paul Barela" userId="6b4a9e942503a342" providerId="LiveId" clId="{12FA4ADB-FE04-41F0-A15B-F8F83ECF06C8}" dt="2024-11-17T23:09:12.384" v="53" actId="478"/>
          <ac:picMkLst>
            <pc:docMk/>
            <pc:sldMk cId="1375560455" sldId="283"/>
            <ac:picMk id="12" creationId="{E01CE51F-D825-51D9-263C-69813C586595}"/>
          </ac:picMkLst>
        </pc:picChg>
        <pc:picChg chg="add mod ord">
          <ac:chgData name="Paul Barela" userId="6b4a9e942503a342" providerId="LiveId" clId="{12FA4ADB-FE04-41F0-A15B-F8F83ECF06C8}" dt="2024-11-17T23:11:27.415" v="82" actId="27614"/>
          <ac:picMkLst>
            <pc:docMk/>
            <pc:sldMk cId="1375560455" sldId="283"/>
            <ac:picMk id="14" creationId="{9619DE98-23F7-1C9A-5BE2-2C60A59385E8}"/>
          </ac:picMkLst>
        </pc:picChg>
      </pc:sldChg>
      <pc:sldChg chg="addSp delSp modSp mod setBg">
        <pc:chgData name="Paul Barela" userId="6b4a9e942503a342" providerId="LiveId" clId="{12FA4ADB-FE04-41F0-A15B-F8F83ECF06C8}" dt="2024-11-17T23:34:56.261" v="208" actId="1076"/>
        <pc:sldMkLst>
          <pc:docMk/>
          <pc:sldMk cId="3184911814" sldId="284"/>
        </pc:sldMkLst>
        <pc:spChg chg="mod">
          <ac:chgData name="Paul Barela" userId="6b4a9e942503a342" providerId="LiveId" clId="{12FA4ADB-FE04-41F0-A15B-F8F83ECF06C8}" dt="2024-11-17T23:34:30.395" v="197" actId="26606"/>
          <ac:spMkLst>
            <pc:docMk/>
            <pc:sldMk cId="3184911814" sldId="284"/>
            <ac:spMk id="2" creationId="{16079329-BB1A-DED9-A658-2A5F12F0D599}"/>
          </ac:spMkLst>
        </pc:spChg>
        <pc:spChg chg="add">
          <ac:chgData name="Paul Barela" userId="6b4a9e942503a342" providerId="LiveId" clId="{12FA4ADB-FE04-41F0-A15B-F8F83ECF06C8}" dt="2024-11-17T23:34:30.395" v="197" actId="26606"/>
          <ac:spMkLst>
            <pc:docMk/>
            <pc:sldMk cId="3184911814" sldId="284"/>
            <ac:spMk id="15" creationId="{7C98A213-5994-475E-B327-DC6EC27FBA8B}"/>
          </ac:spMkLst>
        </pc:spChg>
        <pc:spChg chg="add">
          <ac:chgData name="Paul Barela" userId="6b4a9e942503a342" providerId="LiveId" clId="{12FA4ADB-FE04-41F0-A15B-F8F83ECF06C8}" dt="2024-11-17T23:34:30.395" v="197" actId="26606"/>
          <ac:spMkLst>
            <pc:docMk/>
            <pc:sldMk cId="3184911814" sldId="284"/>
            <ac:spMk id="17" creationId="{4B030A0D-0DAD-4A99-89BB-419527D6A64B}"/>
          </ac:spMkLst>
        </pc:spChg>
        <pc:picChg chg="add del">
          <ac:chgData name="Paul Barela" userId="6b4a9e942503a342" providerId="LiveId" clId="{12FA4ADB-FE04-41F0-A15B-F8F83ECF06C8}" dt="2024-11-17T23:04:02.097" v="13" actId="22"/>
          <ac:picMkLst>
            <pc:docMk/>
            <pc:sldMk cId="3184911814" sldId="284"/>
            <ac:picMk id="4" creationId="{0796E981-92C2-6A37-3876-97D798942A6E}"/>
          </ac:picMkLst>
        </pc:picChg>
        <pc:picChg chg="add mod">
          <ac:chgData name="Paul Barela" userId="6b4a9e942503a342" providerId="LiveId" clId="{12FA4ADB-FE04-41F0-A15B-F8F83ECF06C8}" dt="2024-11-17T23:34:42.055" v="202" actId="14100"/>
          <ac:picMkLst>
            <pc:docMk/>
            <pc:sldMk cId="3184911814" sldId="284"/>
            <ac:picMk id="6" creationId="{42422A77-6E7D-CD47-033A-D352E095B09C}"/>
          </ac:picMkLst>
        </pc:picChg>
        <pc:picChg chg="add mod">
          <ac:chgData name="Paul Barela" userId="6b4a9e942503a342" providerId="LiveId" clId="{12FA4ADB-FE04-41F0-A15B-F8F83ECF06C8}" dt="2024-11-17T23:34:56.261" v="208" actId="1076"/>
          <ac:picMkLst>
            <pc:docMk/>
            <pc:sldMk cId="3184911814" sldId="284"/>
            <ac:picMk id="8" creationId="{C6A05BE1-6DF2-2D65-B39D-836BD59E3D59}"/>
          </ac:picMkLst>
        </pc:picChg>
        <pc:picChg chg="add mod">
          <ac:chgData name="Paul Barela" userId="6b4a9e942503a342" providerId="LiveId" clId="{12FA4ADB-FE04-41F0-A15B-F8F83ECF06C8}" dt="2024-11-17T23:34:51.576" v="207" actId="1076"/>
          <ac:picMkLst>
            <pc:docMk/>
            <pc:sldMk cId="3184911814" sldId="284"/>
            <ac:picMk id="10" creationId="{DC4D82B1-B34A-C41E-87F1-3A368B75B6F2}"/>
          </ac:picMkLst>
        </pc:picChg>
      </pc:sldChg>
      <pc:sldChg chg="addSp delSp modSp mod setBg">
        <pc:chgData name="Paul Barela" userId="6b4a9e942503a342" providerId="LiveId" clId="{12FA4ADB-FE04-41F0-A15B-F8F83ECF06C8}" dt="2024-11-17T23:42:15.575" v="311" actId="1076"/>
        <pc:sldMkLst>
          <pc:docMk/>
          <pc:sldMk cId="1803299436" sldId="285"/>
        </pc:sldMkLst>
        <pc:spChg chg="mod">
          <ac:chgData name="Paul Barela" userId="6b4a9e942503a342" providerId="LiveId" clId="{12FA4ADB-FE04-41F0-A15B-F8F83ECF06C8}" dt="2024-11-17T23:42:02.802" v="305" actId="26606"/>
          <ac:spMkLst>
            <pc:docMk/>
            <pc:sldMk cId="1803299436" sldId="285"/>
            <ac:spMk id="2" creationId="{F365F436-B59A-6C50-7F06-A40744741A8D}"/>
          </ac:spMkLst>
        </pc:spChg>
        <pc:spChg chg="add">
          <ac:chgData name="Paul Barela" userId="6b4a9e942503a342" providerId="LiveId" clId="{12FA4ADB-FE04-41F0-A15B-F8F83ECF06C8}" dt="2024-11-17T23:42:02.802" v="305" actId="26606"/>
          <ac:spMkLst>
            <pc:docMk/>
            <pc:sldMk cId="1803299436" sldId="285"/>
            <ac:spMk id="15" creationId="{C4879EFC-8E62-4E00-973C-C45EE9EC676D}"/>
          </ac:spMkLst>
        </pc:spChg>
        <pc:spChg chg="add">
          <ac:chgData name="Paul Barela" userId="6b4a9e942503a342" providerId="LiveId" clId="{12FA4ADB-FE04-41F0-A15B-F8F83ECF06C8}" dt="2024-11-17T23:42:02.802" v="305" actId="26606"/>
          <ac:spMkLst>
            <pc:docMk/>
            <pc:sldMk cId="1803299436" sldId="285"/>
            <ac:spMk id="17" creationId="{D6A9C53F-5F90-40A5-8C85-5412D39C8C68}"/>
          </ac:spMkLst>
        </pc:spChg>
        <pc:picChg chg="add del">
          <ac:chgData name="Paul Barela" userId="6b4a9e942503a342" providerId="LiveId" clId="{12FA4ADB-FE04-41F0-A15B-F8F83ECF06C8}" dt="2024-11-17T23:39:54.398" v="252" actId="478"/>
          <ac:picMkLst>
            <pc:docMk/>
            <pc:sldMk cId="1803299436" sldId="285"/>
            <ac:picMk id="4" creationId="{A677AC4E-6953-A7CF-32C7-2A226315378C}"/>
          </ac:picMkLst>
        </pc:picChg>
        <pc:picChg chg="add mod">
          <ac:chgData name="Paul Barela" userId="6b4a9e942503a342" providerId="LiveId" clId="{12FA4ADB-FE04-41F0-A15B-F8F83ECF06C8}" dt="2024-11-17T23:42:07.708" v="308" actId="1076"/>
          <ac:picMkLst>
            <pc:docMk/>
            <pc:sldMk cId="1803299436" sldId="285"/>
            <ac:picMk id="6" creationId="{11E849EB-1D48-D508-169B-F611A7428F2E}"/>
          </ac:picMkLst>
        </pc:picChg>
        <pc:picChg chg="add del mod">
          <ac:chgData name="Paul Barela" userId="6b4a9e942503a342" providerId="LiveId" clId="{12FA4ADB-FE04-41F0-A15B-F8F83ECF06C8}" dt="2024-11-17T23:40:50.223" v="256" actId="478"/>
          <ac:picMkLst>
            <pc:docMk/>
            <pc:sldMk cId="1803299436" sldId="285"/>
            <ac:picMk id="8" creationId="{9756BCBF-D150-C9A9-8FB2-13D53FD5DE76}"/>
          </ac:picMkLst>
        </pc:picChg>
        <pc:picChg chg="add mod">
          <ac:chgData name="Paul Barela" userId="6b4a9e942503a342" providerId="LiveId" clId="{12FA4ADB-FE04-41F0-A15B-F8F83ECF06C8}" dt="2024-11-17T23:42:15.575" v="311" actId="1076"/>
          <ac:picMkLst>
            <pc:docMk/>
            <pc:sldMk cId="1803299436" sldId="285"/>
            <ac:picMk id="10" creationId="{33576B1E-A51B-114C-728A-218B865131A9}"/>
          </ac:picMkLst>
        </pc:picChg>
      </pc:sldChg>
      <pc:sldChg chg="addSp delSp modSp mod setBg">
        <pc:chgData name="Paul Barela" userId="6b4a9e942503a342" providerId="LiveId" clId="{12FA4ADB-FE04-41F0-A15B-F8F83ECF06C8}" dt="2024-11-17T23:47:15.220" v="409" actId="1076"/>
        <pc:sldMkLst>
          <pc:docMk/>
          <pc:sldMk cId="4190498982" sldId="286"/>
        </pc:sldMkLst>
        <pc:spChg chg="mod">
          <ac:chgData name="Paul Barela" userId="6b4a9e942503a342" providerId="LiveId" clId="{12FA4ADB-FE04-41F0-A15B-F8F83ECF06C8}" dt="2024-11-17T23:46:52.779" v="395" actId="26606"/>
          <ac:spMkLst>
            <pc:docMk/>
            <pc:sldMk cId="4190498982" sldId="286"/>
            <ac:spMk id="2" creationId="{976B5143-966B-D8FA-DEB7-551CFAC1B4A2}"/>
          </ac:spMkLst>
        </pc:spChg>
        <pc:spChg chg="add">
          <ac:chgData name="Paul Barela" userId="6b4a9e942503a342" providerId="LiveId" clId="{12FA4ADB-FE04-41F0-A15B-F8F83ECF06C8}" dt="2024-11-17T23:46:52.779" v="395" actId="26606"/>
          <ac:spMkLst>
            <pc:docMk/>
            <pc:sldMk cId="4190498982" sldId="286"/>
            <ac:spMk id="19" creationId="{18F923FF-DD0C-4FD3-A1B4-68DFA511C82D}"/>
          </ac:spMkLst>
        </pc:spChg>
        <pc:spChg chg="add">
          <ac:chgData name="Paul Barela" userId="6b4a9e942503a342" providerId="LiveId" clId="{12FA4ADB-FE04-41F0-A15B-F8F83ECF06C8}" dt="2024-11-17T23:46:52.779" v="395" actId="26606"/>
          <ac:spMkLst>
            <pc:docMk/>
            <pc:sldMk cId="4190498982" sldId="286"/>
            <ac:spMk id="21" creationId="{114A821F-8663-46BA-8CC0-D4C44F639F3A}"/>
          </ac:spMkLst>
        </pc:spChg>
        <pc:spChg chg="add">
          <ac:chgData name="Paul Barela" userId="6b4a9e942503a342" providerId="LiveId" clId="{12FA4ADB-FE04-41F0-A15B-F8F83ECF06C8}" dt="2024-11-17T23:46:52.779" v="395" actId="26606"/>
          <ac:spMkLst>
            <pc:docMk/>
            <pc:sldMk cId="4190498982" sldId="286"/>
            <ac:spMk id="23" creationId="{67EF550F-47CE-4FB2-9DAC-12AD835C833D}"/>
          </ac:spMkLst>
        </pc:spChg>
        <pc:picChg chg="add del mod">
          <ac:chgData name="Paul Barela" userId="6b4a9e942503a342" providerId="LiveId" clId="{12FA4ADB-FE04-41F0-A15B-F8F83ECF06C8}" dt="2024-11-17T23:45:57.786" v="386" actId="478"/>
          <ac:picMkLst>
            <pc:docMk/>
            <pc:sldMk cId="4190498982" sldId="286"/>
            <ac:picMk id="4" creationId="{826FE05E-2A8A-D68A-B3D1-F8D0C6E27142}"/>
          </ac:picMkLst>
        </pc:picChg>
        <pc:picChg chg="add mod ord">
          <ac:chgData name="Paul Barela" userId="6b4a9e942503a342" providerId="LiveId" clId="{12FA4ADB-FE04-41F0-A15B-F8F83ECF06C8}" dt="2024-11-17T23:47:01.002" v="405" actId="1076"/>
          <ac:picMkLst>
            <pc:docMk/>
            <pc:sldMk cId="4190498982" sldId="286"/>
            <ac:picMk id="6" creationId="{2A425C8D-0A00-D094-E427-07AE4824B4AD}"/>
          </ac:picMkLst>
        </pc:picChg>
        <pc:picChg chg="add del mod">
          <ac:chgData name="Paul Barela" userId="6b4a9e942503a342" providerId="LiveId" clId="{12FA4ADB-FE04-41F0-A15B-F8F83ECF06C8}" dt="2024-11-17T23:46:09.966" v="389" actId="478"/>
          <ac:picMkLst>
            <pc:docMk/>
            <pc:sldMk cId="4190498982" sldId="286"/>
            <ac:picMk id="8" creationId="{D23F476A-3B08-355F-9E18-BCA0C4F183C6}"/>
          </ac:picMkLst>
        </pc:picChg>
        <pc:picChg chg="add mod">
          <ac:chgData name="Paul Barela" userId="6b4a9e942503a342" providerId="LiveId" clId="{12FA4ADB-FE04-41F0-A15B-F8F83ECF06C8}" dt="2024-11-17T23:46:54.764" v="400" actId="27614"/>
          <ac:picMkLst>
            <pc:docMk/>
            <pc:sldMk cId="4190498982" sldId="286"/>
            <ac:picMk id="10" creationId="{F6AFF6A8-5841-92F7-2E09-E1E7682BAD66}"/>
          </ac:picMkLst>
        </pc:picChg>
        <pc:picChg chg="add mod ord">
          <ac:chgData name="Paul Barela" userId="6b4a9e942503a342" providerId="LiveId" clId="{12FA4ADB-FE04-41F0-A15B-F8F83ECF06C8}" dt="2024-11-17T23:47:04.480" v="406" actId="1076"/>
          <ac:picMkLst>
            <pc:docMk/>
            <pc:sldMk cId="4190498982" sldId="286"/>
            <ac:picMk id="12" creationId="{F078A2EA-E057-E9E8-32F9-FB5152D3DBEF}"/>
          </ac:picMkLst>
        </pc:picChg>
        <pc:picChg chg="add mod">
          <ac:chgData name="Paul Barela" userId="6b4a9e942503a342" providerId="LiveId" clId="{12FA4ADB-FE04-41F0-A15B-F8F83ECF06C8}" dt="2024-11-17T23:47:15.220" v="409" actId="1076"/>
          <ac:picMkLst>
            <pc:docMk/>
            <pc:sldMk cId="4190498982" sldId="286"/>
            <ac:picMk id="14" creationId="{361A1E24-13C7-932B-BB65-29BC69D13543}"/>
          </ac:picMkLst>
        </pc:picChg>
      </pc:sldChg>
      <pc:sldChg chg="addSp delSp modSp mod setBg">
        <pc:chgData name="Paul Barela" userId="6b4a9e942503a342" providerId="LiveId" clId="{12FA4ADB-FE04-41F0-A15B-F8F83ECF06C8}" dt="2024-11-17T23:44:10.304" v="382" actId="27614"/>
        <pc:sldMkLst>
          <pc:docMk/>
          <pc:sldMk cId="1953006731" sldId="287"/>
        </pc:sldMkLst>
        <pc:spChg chg="mod">
          <ac:chgData name="Paul Barela" userId="6b4a9e942503a342" providerId="LiveId" clId="{12FA4ADB-FE04-41F0-A15B-F8F83ECF06C8}" dt="2024-11-17T23:44:08.520" v="381" actId="26606"/>
          <ac:spMkLst>
            <pc:docMk/>
            <pc:sldMk cId="1953006731" sldId="287"/>
            <ac:spMk id="2" creationId="{D744619F-3BD4-13DD-C739-20351B4ECA1A}"/>
          </ac:spMkLst>
        </pc:spChg>
        <pc:spChg chg="add del">
          <ac:chgData name="Paul Barela" userId="6b4a9e942503a342" providerId="LiveId" clId="{12FA4ADB-FE04-41F0-A15B-F8F83ECF06C8}" dt="2024-11-17T23:44:08.517" v="380" actId="26606"/>
          <ac:spMkLst>
            <pc:docMk/>
            <pc:sldMk cId="1953006731" sldId="287"/>
            <ac:spMk id="7" creationId="{BCED4D40-4B67-4331-AC48-79B82B4A47D8}"/>
          </ac:spMkLst>
        </pc:spChg>
        <pc:spChg chg="add del">
          <ac:chgData name="Paul Barela" userId="6b4a9e942503a342" providerId="LiveId" clId="{12FA4ADB-FE04-41F0-A15B-F8F83ECF06C8}" dt="2024-11-17T23:02:56.702" v="4" actId="26606"/>
          <ac:spMkLst>
            <pc:docMk/>
            <pc:sldMk cId="1953006731" sldId="287"/>
            <ac:spMk id="9" creationId="{68AF5748-FED8-45BA-8631-26D1D10F3246}"/>
          </ac:spMkLst>
        </pc:spChg>
        <pc:spChg chg="add del">
          <ac:chgData name="Paul Barela" userId="6b4a9e942503a342" providerId="LiveId" clId="{12FA4ADB-FE04-41F0-A15B-F8F83ECF06C8}" dt="2024-11-17T23:44:08.517" v="380" actId="26606"/>
          <ac:spMkLst>
            <pc:docMk/>
            <pc:sldMk cId="1953006731" sldId="287"/>
            <ac:spMk id="10" creationId="{670CEDEF-4F34-412E-84EE-329C1E936AF5}"/>
          </ac:spMkLst>
        </pc:spChg>
        <pc:spChg chg="add del">
          <ac:chgData name="Paul Barela" userId="6b4a9e942503a342" providerId="LiveId" clId="{12FA4ADB-FE04-41F0-A15B-F8F83ECF06C8}" dt="2024-11-17T23:02:56.702" v="4" actId="26606"/>
          <ac:spMkLst>
            <pc:docMk/>
            <pc:sldMk cId="1953006731" sldId="287"/>
            <ac:spMk id="11" creationId="{AF2F604E-43BE-4DC3-B983-E071523364F8}"/>
          </ac:spMkLst>
        </pc:spChg>
        <pc:spChg chg="add del">
          <ac:chgData name="Paul Barela" userId="6b4a9e942503a342" providerId="LiveId" clId="{12FA4ADB-FE04-41F0-A15B-F8F83ECF06C8}" dt="2024-11-17T23:02:56.702" v="4" actId="26606"/>
          <ac:spMkLst>
            <pc:docMk/>
            <pc:sldMk cId="1953006731" sldId="287"/>
            <ac:spMk id="13" creationId="{08C9B587-E65E-4B52-B37C-ABEBB6E87928}"/>
          </ac:spMkLst>
        </pc:spChg>
        <pc:spChg chg="add">
          <ac:chgData name="Paul Barela" userId="6b4a9e942503a342" providerId="LiveId" clId="{12FA4ADB-FE04-41F0-A15B-F8F83ECF06C8}" dt="2024-11-17T23:44:08.520" v="381" actId="26606"/>
          <ac:spMkLst>
            <pc:docMk/>
            <pc:sldMk cId="1953006731" sldId="287"/>
            <ac:spMk id="14" creationId="{68AF5748-FED8-45BA-8631-26D1D10F3246}"/>
          </ac:spMkLst>
        </pc:spChg>
        <pc:spChg chg="add">
          <ac:chgData name="Paul Barela" userId="6b4a9e942503a342" providerId="LiveId" clId="{12FA4ADB-FE04-41F0-A15B-F8F83ECF06C8}" dt="2024-11-17T23:44:08.520" v="381" actId="26606"/>
          <ac:spMkLst>
            <pc:docMk/>
            <pc:sldMk cId="1953006731" sldId="287"/>
            <ac:spMk id="15" creationId="{AF2F604E-43BE-4DC3-B983-E071523364F8}"/>
          </ac:spMkLst>
        </pc:spChg>
        <pc:spChg chg="add">
          <ac:chgData name="Paul Barela" userId="6b4a9e942503a342" providerId="LiveId" clId="{12FA4ADB-FE04-41F0-A15B-F8F83ECF06C8}" dt="2024-11-17T23:44:08.520" v="381" actId="26606"/>
          <ac:spMkLst>
            <pc:docMk/>
            <pc:sldMk cId="1953006731" sldId="287"/>
            <ac:spMk id="16" creationId="{08C9B587-E65E-4B52-B37C-ABEBB6E87928}"/>
          </ac:spMkLst>
        </pc:spChg>
        <pc:picChg chg="add mod">
          <ac:chgData name="Paul Barela" userId="6b4a9e942503a342" providerId="LiveId" clId="{12FA4ADB-FE04-41F0-A15B-F8F83ECF06C8}" dt="2024-11-17T23:44:10.304" v="382" actId="27614"/>
          <ac:picMkLst>
            <pc:docMk/>
            <pc:sldMk cId="1953006731" sldId="287"/>
            <ac:picMk id="4" creationId="{9CE54099-AECA-DA69-3350-D1343C093BD7}"/>
          </ac:picMkLst>
        </pc:picChg>
        <pc:picChg chg="add del">
          <ac:chgData name="Paul Barela" userId="6b4a9e942503a342" providerId="LiveId" clId="{12FA4ADB-FE04-41F0-A15B-F8F83ECF06C8}" dt="2024-11-17T23:03:33.534" v="6" actId="22"/>
          <ac:picMkLst>
            <pc:docMk/>
            <pc:sldMk cId="1953006731" sldId="287"/>
            <ac:picMk id="6" creationId="{D9F325D7-EFAE-28B0-0736-85798549BAB2}"/>
          </ac:picMkLst>
        </pc:picChg>
        <pc:picChg chg="add del">
          <ac:chgData name="Paul Barela" userId="6b4a9e942503a342" providerId="LiveId" clId="{12FA4ADB-FE04-41F0-A15B-F8F83ECF06C8}" dt="2024-11-17T23:03:37.398" v="8" actId="22"/>
          <ac:picMkLst>
            <pc:docMk/>
            <pc:sldMk cId="1953006731" sldId="287"/>
            <ac:picMk id="8" creationId="{23661AA3-0401-0DD7-DE4D-9C10F3858631}"/>
          </ac:picMkLst>
        </pc:picChg>
        <pc:picChg chg="add del">
          <ac:chgData name="Paul Barela" userId="6b4a9e942503a342" providerId="LiveId" clId="{12FA4ADB-FE04-41F0-A15B-F8F83ECF06C8}" dt="2024-11-17T23:03:40.418" v="10" actId="22"/>
          <ac:picMkLst>
            <pc:docMk/>
            <pc:sldMk cId="1953006731" sldId="287"/>
            <ac:picMk id="12" creationId="{A47F0A43-DBEA-6743-99F9-D2FC2349C705}"/>
          </ac:picMkLst>
        </pc:picChg>
      </pc:sldChg>
      <pc:sldChg chg="addSp delSp modSp new del mod">
        <pc:chgData name="Paul Barela" userId="6b4a9e942503a342" providerId="LiveId" clId="{12FA4ADB-FE04-41F0-A15B-F8F83ECF06C8}" dt="2024-11-17T23:09:49.460" v="60" actId="2696"/>
        <pc:sldMkLst>
          <pc:docMk/>
          <pc:sldMk cId="3466448980" sldId="288"/>
        </pc:sldMkLst>
        <pc:spChg chg="mod">
          <ac:chgData name="Paul Barela" userId="6b4a9e942503a342" providerId="LiveId" clId="{12FA4ADB-FE04-41F0-A15B-F8F83ECF06C8}" dt="2024-11-17T23:07:57.112" v="46" actId="20577"/>
          <ac:spMkLst>
            <pc:docMk/>
            <pc:sldMk cId="3466448980" sldId="288"/>
            <ac:spMk id="2" creationId="{28AC514A-F513-EE09-1526-80A6D77461E5}"/>
          </ac:spMkLst>
        </pc:spChg>
        <pc:spChg chg="del">
          <ac:chgData name="Paul Barela" userId="6b4a9e942503a342" providerId="LiveId" clId="{12FA4ADB-FE04-41F0-A15B-F8F83ECF06C8}" dt="2024-11-17T23:07:59.679" v="47" actId="478"/>
          <ac:spMkLst>
            <pc:docMk/>
            <pc:sldMk cId="3466448980" sldId="288"/>
            <ac:spMk id="3" creationId="{0813E1E0-9084-5093-B0FE-F4B335559999}"/>
          </ac:spMkLst>
        </pc:spChg>
        <pc:picChg chg="add del">
          <ac:chgData name="Paul Barela" userId="6b4a9e942503a342" providerId="LiveId" clId="{12FA4ADB-FE04-41F0-A15B-F8F83ECF06C8}" dt="2024-11-17T23:09:38.626" v="56" actId="22"/>
          <ac:picMkLst>
            <pc:docMk/>
            <pc:sldMk cId="3466448980" sldId="288"/>
            <ac:picMk id="5" creationId="{23EA1A9C-538A-2207-CFC3-C23E5639C569}"/>
          </ac:picMkLst>
        </pc:picChg>
        <pc:picChg chg="add mod">
          <ac:chgData name="Paul Barela" userId="6b4a9e942503a342" providerId="LiveId" clId="{12FA4ADB-FE04-41F0-A15B-F8F83ECF06C8}" dt="2024-11-17T23:08:03.561" v="49"/>
          <ac:picMkLst>
            <pc:docMk/>
            <pc:sldMk cId="3466448980" sldId="288"/>
            <ac:picMk id="8" creationId="{0CF2DDE1-694F-A20C-517E-008F63E47094}"/>
          </ac:picMkLst>
        </pc:picChg>
      </pc:sldChg>
      <pc:sldChg chg="addSp delSp modSp add mod setBg">
        <pc:chgData name="Paul Barela" userId="6b4a9e942503a342" providerId="LiveId" clId="{12FA4ADB-FE04-41F0-A15B-F8F83ECF06C8}" dt="2024-11-17T23:43:35.939" v="348" actId="20577"/>
        <pc:sldMkLst>
          <pc:docMk/>
          <pc:sldMk cId="2075723059" sldId="289"/>
        </pc:sldMkLst>
        <pc:spChg chg="mod">
          <ac:chgData name="Paul Barela" userId="6b4a9e942503a342" providerId="LiveId" clId="{12FA4ADB-FE04-41F0-A15B-F8F83ECF06C8}" dt="2024-11-17T23:43:35.939" v="348" actId="20577"/>
          <ac:spMkLst>
            <pc:docMk/>
            <pc:sldMk cId="2075723059" sldId="289"/>
            <ac:spMk id="2" creationId="{67D4DDA4-FA3C-AFD1-283F-1E9050277A4A}"/>
          </ac:spMkLst>
        </pc:spChg>
        <pc:spChg chg="add">
          <ac:chgData name="Paul Barela" userId="6b4a9e942503a342" providerId="LiveId" clId="{12FA4ADB-FE04-41F0-A15B-F8F83ECF06C8}" dt="2024-11-17T23:10:53.877" v="78" actId="26606"/>
          <ac:spMkLst>
            <pc:docMk/>
            <pc:sldMk cId="2075723059" sldId="289"/>
            <ac:spMk id="11" creationId="{88263A24-0C1F-4677-B43C-4AE14E276B27}"/>
          </ac:spMkLst>
        </pc:spChg>
        <pc:spChg chg="add">
          <ac:chgData name="Paul Barela" userId="6b4a9e942503a342" providerId="LiveId" clId="{12FA4ADB-FE04-41F0-A15B-F8F83ECF06C8}" dt="2024-11-17T23:10:53.877" v="78" actId="26606"/>
          <ac:spMkLst>
            <pc:docMk/>
            <pc:sldMk cId="2075723059" sldId="289"/>
            <ac:spMk id="13" creationId="{0ADDB668-2CA4-4D2B-9C34-3487CA330BA8}"/>
          </ac:spMkLst>
        </pc:spChg>
        <pc:spChg chg="add">
          <ac:chgData name="Paul Barela" userId="6b4a9e942503a342" providerId="LiveId" clId="{12FA4ADB-FE04-41F0-A15B-F8F83ECF06C8}" dt="2024-11-17T23:10:53.877" v="78" actId="26606"/>
          <ac:spMkLst>
            <pc:docMk/>
            <pc:sldMk cId="2075723059" sldId="289"/>
            <ac:spMk id="15" creationId="{2568BC19-F052-4108-93E1-6A3D1DEC072F}"/>
          </ac:spMkLst>
        </pc:spChg>
        <pc:spChg chg="add">
          <ac:chgData name="Paul Barela" userId="6b4a9e942503a342" providerId="LiveId" clId="{12FA4ADB-FE04-41F0-A15B-F8F83ECF06C8}" dt="2024-11-17T23:10:53.877" v="78" actId="26606"/>
          <ac:spMkLst>
            <pc:docMk/>
            <pc:sldMk cId="2075723059" sldId="289"/>
            <ac:spMk id="17" creationId="{D5FD337D-4D6B-4C8B-B6F5-121097E09881}"/>
          </ac:spMkLst>
        </pc:spChg>
        <pc:picChg chg="add mod ord">
          <ac:chgData name="Paul Barela" userId="6b4a9e942503a342" providerId="LiveId" clId="{12FA4ADB-FE04-41F0-A15B-F8F83ECF06C8}" dt="2024-11-17T23:10:53.877" v="78" actId="26606"/>
          <ac:picMkLst>
            <pc:docMk/>
            <pc:sldMk cId="2075723059" sldId="289"/>
            <ac:picMk id="4" creationId="{87FCF117-B973-3B4A-38D3-57068BBB9B1C}"/>
          </ac:picMkLst>
        </pc:picChg>
        <pc:picChg chg="add mod">
          <ac:chgData name="Paul Barela" userId="6b4a9e942503a342" providerId="LiveId" clId="{12FA4ADB-FE04-41F0-A15B-F8F83ECF06C8}" dt="2024-11-17T23:10:53.877" v="78" actId="26606"/>
          <ac:picMkLst>
            <pc:docMk/>
            <pc:sldMk cId="2075723059" sldId="289"/>
            <ac:picMk id="6" creationId="{43846C5E-00CB-2A6F-E764-DBC0F78C775C}"/>
          </ac:picMkLst>
        </pc:picChg>
        <pc:picChg chg="del">
          <ac:chgData name="Paul Barela" userId="6b4a9e942503a342" providerId="LiveId" clId="{12FA4ADB-FE04-41F0-A15B-F8F83ECF06C8}" dt="2024-11-17T23:09:43.203" v="58" actId="478"/>
          <ac:picMkLst>
            <pc:docMk/>
            <pc:sldMk cId="2075723059" sldId="289"/>
            <ac:picMk id="8" creationId="{5E0DB5BA-5D9A-1BF3-C785-8E8F81F7C5D2}"/>
          </ac:picMkLst>
        </pc:picChg>
      </pc:sldChg>
      <pc:sldChg chg="addSp delSp modSp new mod setBg">
        <pc:chgData name="Paul Barela" userId="6b4a9e942503a342" providerId="LiveId" clId="{12FA4ADB-FE04-41F0-A15B-F8F83ECF06C8}" dt="2024-11-17T23:43:50.243" v="377" actId="122"/>
        <pc:sldMkLst>
          <pc:docMk/>
          <pc:sldMk cId="1804831863" sldId="290"/>
        </pc:sldMkLst>
        <pc:spChg chg="mod">
          <ac:chgData name="Paul Barela" userId="6b4a9e942503a342" providerId="LiveId" clId="{12FA4ADB-FE04-41F0-A15B-F8F83ECF06C8}" dt="2024-11-17T23:43:50.243" v="377" actId="122"/>
          <ac:spMkLst>
            <pc:docMk/>
            <pc:sldMk cId="1804831863" sldId="290"/>
            <ac:spMk id="2" creationId="{B6C513B8-B6DB-0820-61F7-DFBCBF72F1AC}"/>
          </ac:spMkLst>
        </pc:spChg>
        <pc:spChg chg="del">
          <ac:chgData name="Paul Barela" userId="6b4a9e942503a342" providerId="LiveId" clId="{12FA4ADB-FE04-41F0-A15B-F8F83ECF06C8}" dt="2024-11-17T23:10:34.061" v="63" actId="478"/>
          <ac:spMkLst>
            <pc:docMk/>
            <pc:sldMk cId="1804831863" sldId="290"/>
            <ac:spMk id="3" creationId="{D6CE5D61-2D47-129F-112A-7CC5BAD6E434}"/>
          </ac:spMkLst>
        </pc:spChg>
        <pc:spChg chg="add">
          <ac:chgData name="Paul Barela" userId="6b4a9e942503a342" providerId="LiveId" clId="{12FA4ADB-FE04-41F0-A15B-F8F83ECF06C8}" dt="2024-11-17T23:10:49.226" v="77" actId="26606"/>
          <ac:spMkLst>
            <pc:docMk/>
            <pc:sldMk cId="1804831863" sldId="290"/>
            <ac:spMk id="10" creationId="{68AF5748-FED8-45BA-8631-26D1D10F3246}"/>
          </ac:spMkLst>
        </pc:spChg>
        <pc:spChg chg="add">
          <ac:chgData name="Paul Barela" userId="6b4a9e942503a342" providerId="LiveId" clId="{12FA4ADB-FE04-41F0-A15B-F8F83ECF06C8}" dt="2024-11-17T23:10:49.226" v="77" actId="26606"/>
          <ac:spMkLst>
            <pc:docMk/>
            <pc:sldMk cId="1804831863" sldId="290"/>
            <ac:spMk id="12" creationId="{AF2F604E-43BE-4DC3-B983-E071523364F8}"/>
          </ac:spMkLst>
        </pc:spChg>
        <pc:spChg chg="add">
          <ac:chgData name="Paul Barela" userId="6b4a9e942503a342" providerId="LiveId" clId="{12FA4ADB-FE04-41F0-A15B-F8F83ECF06C8}" dt="2024-11-17T23:10:49.226" v="77" actId="26606"/>
          <ac:spMkLst>
            <pc:docMk/>
            <pc:sldMk cId="1804831863" sldId="290"/>
            <ac:spMk id="14" creationId="{08C9B587-E65E-4B52-B37C-ABEBB6E87928}"/>
          </ac:spMkLst>
        </pc:spChg>
        <pc:picChg chg="add mod">
          <ac:chgData name="Paul Barela" userId="6b4a9e942503a342" providerId="LiveId" clId="{12FA4ADB-FE04-41F0-A15B-F8F83ECF06C8}" dt="2024-11-17T23:10:49.226" v="77" actId="26606"/>
          <ac:picMkLst>
            <pc:docMk/>
            <pc:sldMk cId="1804831863" sldId="290"/>
            <ac:picMk id="5" creationId="{4E835602-23CA-4B5D-E4B4-0B783AC72FAA}"/>
          </ac:picMkLst>
        </pc:picChg>
      </pc:sldChg>
      <pc:sldChg chg="addSp delSp modSp new mod setBg">
        <pc:chgData name="Paul Barela" userId="6b4a9e942503a342" providerId="LiveId" clId="{12FA4ADB-FE04-41F0-A15B-F8F83ECF06C8}" dt="2024-11-17T23:34:11.985" v="196" actId="1076"/>
        <pc:sldMkLst>
          <pc:docMk/>
          <pc:sldMk cId="1322906560" sldId="291"/>
        </pc:sldMkLst>
        <pc:spChg chg="mod">
          <ac:chgData name="Paul Barela" userId="6b4a9e942503a342" providerId="LiveId" clId="{12FA4ADB-FE04-41F0-A15B-F8F83ECF06C8}" dt="2024-11-17T23:33:14.171" v="185" actId="1076"/>
          <ac:spMkLst>
            <pc:docMk/>
            <pc:sldMk cId="1322906560" sldId="291"/>
            <ac:spMk id="2" creationId="{CED1B7D2-CB3F-0319-083A-264CCF8D2764}"/>
          </ac:spMkLst>
        </pc:spChg>
        <pc:spChg chg="del">
          <ac:chgData name="Paul Barela" userId="6b4a9e942503a342" providerId="LiveId" clId="{12FA4ADB-FE04-41F0-A15B-F8F83ECF06C8}" dt="2024-11-17T23:13:11.836" v="84" actId="478"/>
          <ac:spMkLst>
            <pc:docMk/>
            <pc:sldMk cId="1322906560" sldId="291"/>
            <ac:spMk id="3" creationId="{6B9538D4-5751-C6CD-1605-3C1CF86CA2C3}"/>
          </ac:spMkLst>
        </pc:spChg>
        <pc:spChg chg="add">
          <ac:chgData name="Paul Barela" userId="6b4a9e942503a342" providerId="LiveId" clId="{12FA4ADB-FE04-41F0-A15B-F8F83ECF06C8}" dt="2024-11-17T23:30:47.891" v="150" actId="26606"/>
          <ac:spMkLst>
            <pc:docMk/>
            <pc:sldMk cId="1322906560" sldId="291"/>
            <ac:spMk id="18" creationId="{91F55C5D-1648-4BE3-932D-8CADBF3F6736}"/>
          </ac:spMkLst>
        </pc:spChg>
        <pc:spChg chg="add">
          <ac:chgData name="Paul Barela" userId="6b4a9e942503a342" providerId="LiveId" clId="{12FA4ADB-FE04-41F0-A15B-F8F83ECF06C8}" dt="2024-11-17T23:30:47.891" v="150" actId="26606"/>
          <ac:spMkLst>
            <pc:docMk/>
            <pc:sldMk cId="1322906560" sldId="291"/>
            <ac:spMk id="20" creationId="{A38E1331-B5A6-44BE-BF4E-EE6C2FD2A242}"/>
          </ac:spMkLst>
        </pc:spChg>
        <pc:picChg chg="add del mod">
          <ac:chgData name="Paul Barela" userId="6b4a9e942503a342" providerId="LiveId" clId="{12FA4ADB-FE04-41F0-A15B-F8F83ECF06C8}" dt="2024-11-17T23:28:25.070" v="144" actId="478"/>
          <ac:picMkLst>
            <pc:docMk/>
            <pc:sldMk cId="1322906560" sldId="291"/>
            <ac:picMk id="5" creationId="{DB5DF617-9B67-E6E2-CFE5-B1F20B7934A6}"/>
          </ac:picMkLst>
        </pc:picChg>
        <pc:picChg chg="add mod ord">
          <ac:chgData name="Paul Barela" userId="6b4a9e942503a342" providerId="LiveId" clId="{12FA4ADB-FE04-41F0-A15B-F8F83ECF06C8}" dt="2024-11-17T23:31:05.140" v="159" actId="1076"/>
          <ac:picMkLst>
            <pc:docMk/>
            <pc:sldMk cId="1322906560" sldId="291"/>
            <ac:picMk id="7" creationId="{56A6AE92-D29D-9C89-63C3-247D3C426BE0}"/>
          </ac:picMkLst>
        </pc:picChg>
        <pc:picChg chg="add mod ord">
          <ac:chgData name="Paul Barela" userId="6b4a9e942503a342" providerId="LiveId" clId="{12FA4ADB-FE04-41F0-A15B-F8F83ECF06C8}" dt="2024-11-17T23:34:06.286" v="194" actId="1076"/>
          <ac:picMkLst>
            <pc:docMk/>
            <pc:sldMk cId="1322906560" sldId="291"/>
            <ac:picMk id="9" creationId="{210722EF-31D7-DDDA-E06E-23576B5C71BB}"/>
          </ac:picMkLst>
        </pc:picChg>
        <pc:picChg chg="add mod">
          <ac:chgData name="Paul Barela" userId="6b4a9e942503a342" providerId="LiveId" clId="{12FA4ADB-FE04-41F0-A15B-F8F83ECF06C8}" dt="2024-11-17T23:34:11.985" v="196" actId="1076"/>
          <ac:picMkLst>
            <pc:docMk/>
            <pc:sldMk cId="1322906560" sldId="291"/>
            <ac:picMk id="11" creationId="{DFC658C1-F9D7-3BBF-CD67-5F2A2B568C36}"/>
          </ac:picMkLst>
        </pc:picChg>
        <pc:picChg chg="add del mod">
          <ac:chgData name="Paul Barela" userId="6b4a9e942503a342" providerId="LiveId" clId="{12FA4ADB-FE04-41F0-A15B-F8F83ECF06C8}" dt="2024-11-17T23:33:07.286" v="183" actId="478"/>
          <ac:picMkLst>
            <pc:docMk/>
            <pc:sldMk cId="1322906560" sldId="291"/>
            <ac:picMk id="13" creationId="{45CEFFFF-47CD-FB8D-8DDF-EE7A4F6122C6}"/>
          </ac:picMkLst>
        </pc:picChg>
        <pc:picChg chg="add mod">
          <ac:chgData name="Paul Barela" userId="6b4a9e942503a342" providerId="LiveId" clId="{12FA4ADB-FE04-41F0-A15B-F8F83ECF06C8}" dt="2024-11-17T23:34:04.209" v="193" actId="1076"/>
          <ac:picMkLst>
            <pc:docMk/>
            <pc:sldMk cId="1322906560" sldId="291"/>
            <ac:picMk id="15" creationId="{1545459B-D212-2808-3511-1C34EA5C8DCF}"/>
          </ac:picMkLst>
        </pc:picChg>
      </pc:sldChg>
      <pc:sldChg chg="addSp delSp modSp new mod setBg">
        <pc:chgData name="Paul Barela" userId="6b4a9e942503a342" providerId="LiveId" clId="{12FA4ADB-FE04-41F0-A15B-F8F83ECF06C8}" dt="2024-11-17T23:38:40.873" v="251" actId="1076"/>
        <pc:sldMkLst>
          <pc:docMk/>
          <pc:sldMk cId="788458167" sldId="292"/>
        </pc:sldMkLst>
        <pc:spChg chg="mod">
          <ac:chgData name="Paul Barela" userId="6b4a9e942503a342" providerId="LiveId" clId="{12FA4ADB-FE04-41F0-A15B-F8F83ECF06C8}" dt="2024-11-17T23:38:10.121" v="232" actId="26606"/>
          <ac:spMkLst>
            <pc:docMk/>
            <pc:sldMk cId="788458167" sldId="292"/>
            <ac:spMk id="2" creationId="{A4840821-8535-0826-BDBD-6D3BB6277C51}"/>
          </ac:spMkLst>
        </pc:spChg>
        <pc:spChg chg="del">
          <ac:chgData name="Paul Barela" userId="6b4a9e942503a342" providerId="LiveId" clId="{12FA4ADB-FE04-41F0-A15B-F8F83ECF06C8}" dt="2024-11-17T23:37:43.949" v="228" actId="478"/>
          <ac:spMkLst>
            <pc:docMk/>
            <pc:sldMk cId="788458167" sldId="292"/>
            <ac:spMk id="3" creationId="{A6FB1133-F7E8-2ECE-AEBE-5F9C7B3B10CE}"/>
          </ac:spMkLst>
        </pc:spChg>
        <pc:spChg chg="add">
          <ac:chgData name="Paul Barela" userId="6b4a9e942503a342" providerId="LiveId" clId="{12FA4ADB-FE04-41F0-A15B-F8F83ECF06C8}" dt="2024-11-17T23:38:10.121" v="232" actId="26606"/>
          <ac:spMkLst>
            <pc:docMk/>
            <pc:sldMk cId="788458167" sldId="292"/>
            <ac:spMk id="14" creationId="{7C98A213-5994-475E-B327-DC6EC27FBA8B}"/>
          </ac:spMkLst>
        </pc:spChg>
        <pc:spChg chg="add">
          <ac:chgData name="Paul Barela" userId="6b4a9e942503a342" providerId="LiveId" clId="{12FA4ADB-FE04-41F0-A15B-F8F83ECF06C8}" dt="2024-11-17T23:38:10.121" v="232" actId="26606"/>
          <ac:spMkLst>
            <pc:docMk/>
            <pc:sldMk cId="788458167" sldId="292"/>
            <ac:spMk id="16" creationId="{4B030A0D-0DAD-4A99-89BB-419527D6A64B}"/>
          </ac:spMkLst>
        </pc:spChg>
        <pc:picChg chg="add mod">
          <ac:chgData name="Paul Barela" userId="6b4a9e942503a342" providerId="LiveId" clId="{12FA4ADB-FE04-41F0-A15B-F8F83ECF06C8}" dt="2024-11-17T23:38:31.231" v="246" actId="1076"/>
          <ac:picMkLst>
            <pc:docMk/>
            <pc:sldMk cId="788458167" sldId="292"/>
            <ac:picMk id="5" creationId="{0051ABF2-494C-F823-735B-895B03BAC31B}"/>
          </ac:picMkLst>
        </pc:picChg>
        <pc:picChg chg="add mod ord">
          <ac:chgData name="Paul Barela" userId="6b4a9e942503a342" providerId="LiveId" clId="{12FA4ADB-FE04-41F0-A15B-F8F83ECF06C8}" dt="2024-11-17T23:38:34.746" v="248" actId="1076"/>
          <ac:picMkLst>
            <pc:docMk/>
            <pc:sldMk cId="788458167" sldId="292"/>
            <ac:picMk id="7" creationId="{768561B1-36CC-53D2-FC6C-DADB5D33B3B5}"/>
          </ac:picMkLst>
        </pc:picChg>
        <pc:picChg chg="add mod">
          <ac:chgData name="Paul Barela" userId="6b4a9e942503a342" providerId="LiveId" clId="{12FA4ADB-FE04-41F0-A15B-F8F83ECF06C8}" dt="2024-11-17T23:38:40.873" v="251" actId="1076"/>
          <ac:picMkLst>
            <pc:docMk/>
            <pc:sldMk cId="788458167" sldId="292"/>
            <ac:picMk id="9" creationId="{33D85623-F45F-CE26-3021-2B76324BA521}"/>
          </ac:picMkLst>
        </pc:picChg>
      </pc:sldChg>
      <pc:sldChg chg="addSp delSp modSp new mod setBg">
        <pc:chgData name="Paul Barela" userId="6b4a9e942503a342" providerId="LiveId" clId="{12FA4ADB-FE04-41F0-A15B-F8F83ECF06C8}" dt="2024-11-17T23:42:45.328" v="321" actId="1076"/>
        <pc:sldMkLst>
          <pc:docMk/>
          <pc:sldMk cId="2127978111" sldId="293"/>
        </pc:sldMkLst>
        <pc:spChg chg="mod">
          <ac:chgData name="Paul Barela" userId="6b4a9e942503a342" providerId="LiveId" clId="{12FA4ADB-FE04-41F0-A15B-F8F83ECF06C8}" dt="2024-11-17T23:42:23.148" v="312" actId="26606"/>
          <ac:spMkLst>
            <pc:docMk/>
            <pc:sldMk cId="2127978111" sldId="293"/>
            <ac:spMk id="2" creationId="{B47B6220-55C2-E036-D187-44C14E8BC79E}"/>
          </ac:spMkLst>
        </pc:spChg>
        <pc:spChg chg="del">
          <ac:chgData name="Paul Barela" userId="6b4a9e942503a342" providerId="LiveId" clId="{12FA4ADB-FE04-41F0-A15B-F8F83ECF06C8}" dt="2024-11-17T23:41:33.640" v="300" actId="478"/>
          <ac:spMkLst>
            <pc:docMk/>
            <pc:sldMk cId="2127978111" sldId="293"/>
            <ac:spMk id="3" creationId="{DAC4082B-D508-F9C3-E5C2-3270120365EC}"/>
          </ac:spMkLst>
        </pc:spChg>
        <pc:spChg chg="add">
          <ac:chgData name="Paul Barela" userId="6b4a9e942503a342" providerId="LiveId" clId="{12FA4ADB-FE04-41F0-A15B-F8F83ECF06C8}" dt="2024-11-17T23:42:23.148" v="312" actId="26606"/>
          <ac:spMkLst>
            <pc:docMk/>
            <pc:sldMk cId="2127978111" sldId="293"/>
            <ac:spMk id="12" creationId="{88263A24-0C1F-4677-B43C-4AE14E276B27}"/>
          </ac:spMkLst>
        </pc:spChg>
        <pc:spChg chg="add">
          <ac:chgData name="Paul Barela" userId="6b4a9e942503a342" providerId="LiveId" clId="{12FA4ADB-FE04-41F0-A15B-F8F83ECF06C8}" dt="2024-11-17T23:42:23.148" v="312" actId="26606"/>
          <ac:spMkLst>
            <pc:docMk/>
            <pc:sldMk cId="2127978111" sldId="293"/>
            <ac:spMk id="14" creationId="{0ADDB668-2CA4-4D2B-9C34-3487CA330BA8}"/>
          </ac:spMkLst>
        </pc:spChg>
        <pc:spChg chg="add">
          <ac:chgData name="Paul Barela" userId="6b4a9e942503a342" providerId="LiveId" clId="{12FA4ADB-FE04-41F0-A15B-F8F83ECF06C8}" dt="2024-11-17T23:42:23.148" v="312" actId="26606"/>
          <ac:spMkLst>
            <pc:docMk/>
            <pc:sldMk cId="2127978111" sldId="293"/>
            <ac:spMk id="16" creationId="{2568BC19-F052-4108-93E1-6A3D1DEC072F}"/>
          </ac:spMkLst>
        </pc:spChg>
        <pc:spChg chg="add">
          <ac:chgData name="Paul Barela" userId="6b4a9e942503a342" providerId="LiveId" clId="{12FA4ADB-FE04-41F0-A15B-F8F83ECF06C8}" dt="2024-11-17T23:42:23.148" v="312" actId="26606"/>
          <ac:spMkLst>
            <pc:docMk/>
            <pc:sldMk cId="2127978111" sldId="293"/>
            <ac:spMk id="18" creationId="{D5FD337D-4D6B-4C8B-B6F5-121097E09881}"/>
          </ac:spMkLst>
        </pc:spChg>
        <pc:picChg chg="add mod">
          <ac:chgData name="Paul Barela" userId="6b4a9e942503a342" providerId="LiveId" clId="{12FA4ADB-FE04-41F0-A15B-F8F83ECF06C8}" dt="2024-11-17T23:42:26.718" v="315" actId="1076"/>
          <ac:picMkLst>
            <pc:docMk/>
            <pc:sldMk cId="2127978111" sldId="293"/>
            <ac:picMk id="5" creationId="{D8921536-9AC1-F79D-5F0E-BDAC80D21C46}"/>
          </ac:picMkLst>
        </pc:picChg>
        <pc:picChg chg="add mod">
          <ac:chgData name="Paul Barela" userId="6b4a9e942503a342" providerId="LiveId" clId="{12FA4ADB-FE04-41F0-A15B-F8F83ECF06C8}" dt="2024-11-17T23:42:45.328" v="321" actId="1076"/>
          <ac:picMkLst>
            <pc:docMk/>
            <pc:sldMk cId="2127978111" sldId="293"/>
            <ac:picMk id="7" creationId="{B03D941B-59F4-E799-94A3-088AA481184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DEC-A8F9-4934-593A-3DEFB08C4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DFD12-C04F-0293-35B3-5A6888E39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5D12F-F982-68BB-4250-39DB8BDA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79A5-F11B-08AB-7F6C-73D19509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64B89-E7FE-FDD5-1FE1-C8703954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C966-6DE5-6D07-4337-6EB5039F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ED753-00F7-177B-763E-CE1B0B38B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5BF2D-8A1C-7FC9-2A75-8A125A8C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9F9B8-BAFE-FE3C-1825-DEA05A12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11E1-CF0F-134B-DFE1-385ED05A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6618B-5469-6F77-DF06-76A75517C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A43FA-40D9-D5AD-C92B-A5C1835DC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E1DFA-18D9-460E-E9BE-60BD0384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E995D-3993-9A82-82DE-5CA719C2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F15E3-D49B-8519-BF79-511B04BA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6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C558-E8B1-8AA0-4490-A33F372D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C290-3436-30B1-27E9-B096216A7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92769-5730-749E-27B0-8E3A672F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C7DCC-F100-D439-5036-F95AE075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97AF0-3174-B94A-3E18-F81422B8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8677-9572-7E69-FA3D-88A68EDC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9464A-E106-8F11-61CC-7F5C3EE44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1822A-419E-1965-B37A-65E12F03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D9BD2-C062-F0C8-4DEE-B8EB237F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ABB26-A180-273F-F4D5-24686827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0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0EE6-EC0B-D302-F5F7-4C42E46E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ECF2-301C-6D04-52B1-26A725BB8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53480-AF0F-5ECA-AA65-69595C299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B6C21-D3B1-9495-028D-1503704B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E20D6-00EC-8D3F-73DE-CF2B6DB6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AF7E9-181B-1068-B42B-F55ACA3E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4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9B1F-7AAE-A1F0-4333-E42C4988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E96D2-5B0E-F3BD-92D9-36344D540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2A8D3-872B-CA3B-0FA7-B1F4C8E7C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EA836-0672-5A16-7FD4-CD0CFC967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3FF45B-5AFE-096F-EF98-36E86C5F8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92BF4-FE3C-F7B1-CA7C-47F914F2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14DFB-AE0A-3188-217C-1C95116A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0FCF0-98ED-9C9F-845C-89E6F260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8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72E2-23B0-5B06-8539-DBDC4FF4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D882C-D704-5FAD-A352-2374014A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B2E7B-0825-77A2-C53A-548A0C33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51E96-6E0D-B065-545E-31D71F82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4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BD07D-0ACA-4F48-FADA-841AC0D4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65B91-FFFC-74C3-342F-9F21E945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38572-94EA-7235-9AF7-8DB50F3E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1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D47-C7AE-69FA-2F85-2E09DDB3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AEA3-D479-F586-A47C-1147932D1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C5387-3C3C-FE28-1C6B-3E5D2F0D2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F975B-0031-5D17-5214-F95D53DA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5DB8E-80A3-2FFD-D695-27D91474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92F9D-95CD-E1E7-9DD3-AC27765A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0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4EBE-AA1F-45E9-E496-B5BBD949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47F94-4689-A0FB-01C3-DE39FC3A6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5F6C8-546F-BC7B-AF8D-D388BB75A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383F6-0CFA-39BA-21DD-7049369E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1568C-78FF-307E-C5AC-EEC9FDFB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039F6-06F9-5728-C506-A473CE1C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4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4D2E0-BBB6-6295-D863-937A2413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4A192-FDA7-D4B1-4786-BDA6C849C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764EE-E18E-D3A2-08BC-E3A7F9F7D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F7243-16EC-8AE2-CB29-CB4018C95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64BA5-37B4-C08D-2873-3A21DF657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5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6338-8DC6-27C9-2F22-94A880E6A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320127"/>
            <a:ext cx="5257801" cy="3045396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NHL Salary Cap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92543-C645-5E38-3F75-B558ED6B0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536602"/>
            <a:ext cx="5257800" cy="13745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By: Paul, Marco, </a:t>
            </a:r>
            <a:r>
              <a:rPr lang="en-US" sz="2000" dirty="0" err="1"/>
              <a:t>Yosep</a:t>
            </a:r>
            <a:r>
              <a:rPr lang="en-US" sz="2000" dirty="0"/>
              <a:t>, Jonathan, </a:t>
            </a:r>
            <a:r>
              <a:rPr lang="en-US" sz="2000" dirty="0" err="1"/>
              <a:t>Nafiz</a:t>
            </a:r>
            <a:r>
              <a:rPr lang="en-US" sz="2000" dirty="0"/>
              <a:t>, </a:t>
            </a:r>
            <a:r>
              <a:rPr lang="en-US" sz="2000" dirty="0" err="1"/>
              <a:t>Sanved</a:t>
            </a:r>
            <a:r>
              <a:rPr lang="en-US" sz="2000" dirty="0"/>
              <a:t>, and Diego</a:t>
            </a:r>
          </a:p>
        </p:txBody>
      </p: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8023749-64B0-7954-D3D2-043D2848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80" y="861346"/>
            <a:ext cx="3037447" cy="917562"/>
          </a:xfrm>
          <a:prstGeom prst="rect">
            <a:avLst/>
          </a:prstGeom>
        </p:spPr>
      </p:pic>
      <p:pic>
        <p:nvPicPr>
          <p:cNvPr id="4104" name="Picture 8" descr="National Hockey League - Wikipedia">
            <a:extLst>
              <a:ext uri="{FF2B5EF4-FFF2-40B4-BE49-F238E27FC236}">
                <a16:creationId xmlns:a16="http://schemas.microsoft.com/office/drawing/2014/main" id="{5F7BC22C-F221-D563-B7B6-8F4DC3DB1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1688" y="2101065"/>
            <a:ext cx="1099032" cy="124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uckPedia - NHL Salary Cap, Player ...">
            <a:extLst>
              <a:ext uri="{FF2B5EF4-FFF2-40B4-BE49-F238E27FC236}">
                <a16:creationId xmlns:a16="http://schemas.microsoft.com/office/drawing/2014/main" id="{C1D2743E-60D6-7FD3-AABF-7E25CC277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2480" y="3785860"/>
            <a:ext cx="3037447" cy="8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Washington Capitals">
            <a:extLst>
              <a:ext uri="{FF2B5EF4-FFF2-40B4-BE49-F238E27FC236}">
                <a16:creationId xmlns:a16="http://schemas.microsoft.com/office/drawing/2014/main" id="{0E593EC2-FCFD-D7C2-8166-B6E987060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9129" y="5035278"/>
            <a:ext cx="1944150" cy="124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15" name="Group 4114">
            <a:extLst>
              <a:ext uri="{FF2B5EF4-FFF2-40B4-BE49-F238E27FC236}">
                <a16:creationId xmlns:a16="http://schemas.microsoft.com/office/drawing/2014/main" id="{A3440FE8-59C1-781D-CE2A-89F19418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8688506" y="3353096"/>
            <a:ext cx="6886450" cy="123364"/>
            <a:chOff x="1" y="6737460"/>
            <a:chExt cx="12192000" cy="123364"/>
          </a:xfrm>
        </p:grpSpPr>
        <p:sp>
          <p:nvSpPr>
            <p:cNvPr id="4116" name="Rectangle 4115">
              <a:extLst>
                <a:ext uri="{FF2B5EF4-FFF2-40B4-BE49-F238E27FC236}">
                  <a16:creationId xmlns:a16="http://schemas.microsoft.com/office/drawing/2014/main" id="{EFB3C832-125F-4B1B-3C62-0BB38148A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7" name="Rectangle 4116">
              <a:extLst>
                <a:ext uri="{FF2B5EF4-FFF2-40B4-BE49-F238E27FC236}">
                  <a16:creationId xmlns:a16="http://schemas.microsoft.com/office/drawing/2014/main" id="{E57FDEB3-9443-1EE0-B47A-8FBC2754B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3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  <a:alpha val="9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8295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4619F-3BD4-13DD-C739-20351B4E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Interface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CE54099-AECA-DA69-3350-D1343C093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225" y="625683"/>
            <a:ext cx="5083129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0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E8C00-0E01-6E4E-8DC4-C3BAEE97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Queries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A29C418-655A-D33F-0BCA-4C4F366DF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90" y="4130316"/>
            <a:ext cx="11083222" cy="2244352"/>
          </a:xfrm>
          <a:prstGeom prst="rect">
            <a:avLst/>
          </a:prstGeo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7F4767C-F2FF-444B-BCE0-B2920D6CB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000" y="2077627"/>
            <a:ext cx="9579402" cy="184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6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1F8B9-E87C-1BCD-BFB6-00D22ECC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Queries - UI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9619DE98-23F7-1C9A-5BE2-2C60A5938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83" y="2619784"/>
            <a:ext cx="2997034" cy="3600041"/>
          </a:xfrm>
          <a:prstGeom prst="rect">
            <a:avLst/>
          </a:prstGeom>
        </p:spPr>
      </p:pic>
      <p:pic>
        <p:nvPicPr>
          <p:cNvPr id="4" name="Picture 3" descr="A screenshot of a sports game&#10;&#10;Description automatically generated">
            <a:extLst>
              <a:ext uri="{FF2B5EF4-FFF2-40B4-BE49-F238E27FC236}">
                <a16:creationId xmlns:a16="http://schemas.microsoft.com/office/drawing/2014/main" id="{4B323ACE-8896-76FC-80D5-C2A6C4F86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564" y="2619784"/>
            <a:ext cx="3240872" cy="360004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52AC1D9-C0B4-EE69-A287-31FEC667E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08" y="3064896"/>
            <a:ext cx="3758184" cy="27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6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0FDB04-8DFE-02A3-B213-D4897C73A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4DDA4-FA3C-AFD1-283F-1E905027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Coach and Team Queries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846C5E-00CB-2A6F-E764-DBC0F78C7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096284"/>
            <a:ext cx="5431536" cy="41958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FCF117-B973-3B4A-38D3-57068BBB9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08" y="2376426"/>
            <a:ext cx="5431536" cy="362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513B8-B6DB-0820-61F7-DFBCBF72F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Transactions Query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35602-23CA-4B5D-E4B4-0B783AC72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854451"/>
            <a:ext cx="6846363" cy="499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3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4454-61DD-F280-066E-5E9431D7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1C044-D5BD-E9AC-C615-681E5E52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06" y="3272618"/>
            <a:ext cx="5972692" cy="312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384AF-90F0-5480-B504-740504588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0" y="57137"/>
            <a:ext cx="5639587" cy="674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9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79329-BB1A-DED9-A658-2A5F12F0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Insertions - UI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2422A77-6E7D-CD47-033A-D352E095B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1" y="670218"/>
            <a:ext cx="2380537" cy="5568510"/>
          </a:xfrm>
          <a:prstGeom prst="rect">
            <a:avLst/>
          </a:prstGeom>
        </p:spPr>
      </p:pic>
      <p:pic>
        <p:nvPicPr>
          <p:cNvPr id="8" name="Picture 7" descr="A screenshot of a sports team&#10;&#10;Description automatically generated">
            <a:extLst>
              <a:ext uri="{FF2B5EF4-FFF2-40B4-BE49-F238E27FC236}">
                <a16:creationId xmlns:a16="http://schemas.microsoft.com/office/drawing/2014/main" id="{C6A05BE1-6DF2-2D65-B39D-836BD59E3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544" y="1818376"/>
            <a:ext cx="2905439" cy="4636501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C4D82B1-B34A-C41E-87F1-3A368B75B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609" y="2650376"/>
            <a:ext cx="3758184" cy="29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1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1B7D2-CB3F-0319-083A-264CCF8D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5569" y="917907"/>
            <a:ext cx="2669523" cy="6299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dirty="0"/>
              <a:t>Player Insertion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FC658C1-F9D7-3BBF-CD67-5F2A2B568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597" y="3767357"/>
            <a:ext cx="4730806" cy="2661077"/>
          </a:xfrm>
          <a:prstGeom prst="rect">
            <a:avLst/>
          </a:prstGeom>
        </p:spPr>
      </p:pic>
      <p:pic>
        <p:nvPicPr>
          <p:cNvPr id="9" name="Picture 8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210722EF-31D7-DDDA-E06E-23576B5C7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441" y="1795265"/>
            <a:ext cx="2832069" cy="1818759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56A6AE92-D29D-9C89-63C3-247D3C426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97" y="446411"/>
            <a:ext cx="2569890" cy="6118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45459B-D212-2808-3511-1C34EA5C8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6223" y="651746"/>
            <a:ext cx="3438504" cy="555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0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40821-8535-0826-BDBD-6D3BB627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Team Insertion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051ABF2-494C-F823-735B-895B03BAC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68" y="419855"/>
            <a:ext cx="2719425" cy="403416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3D85623-F45F-CE26-3021-2B76324BA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08" y="2030433"/>
            <a:ext cx="6546824" cy="461551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68561B1-36CC-53D2-FC6C-DADB5D33B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12" y="4704378"/>
            <a:ext cx="3351236" cy="167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58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09CC-FD16-B91C-1E0C-769B8C5B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CBA94-380D-F1AD-4022-3E51E938F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64764"/>
            <a:ext cx="6898025" cy="73470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83D4250-D322-E969-E364-952DF71B9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10" y="365125"/>
            <a:ext cx="7001990" cy="3906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CC6E35-37C4-AD62-12AA-E0AA14484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905" y="5392652"/>
            <a:ext cx="6439799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4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F2E04-86DB-34CA-6809-12596126B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dirty="0"/>
              <a:t>Motivation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7B16-CF6B-3B78-11AC-7A156A81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700" dirty="0"/>
              <a:t>CapFriendly.com purchased by Washington Capitals</a:t>
            </a:r>
          </a:p>
          <a:p>
            <a:pPr lvl="1"/>
            <a:r>
              <a:rPr lang="en-US" sz="1700" dirty="0"/>
              <a:t>Public access shut down</a:t>
            </a:r>
          </a:p>
          <a:p>
            <a:r>
              <a:rPr lang="en-US" sz="1700" dirty="0"/>
              <a:t>Info remains available, but CapFriendly functionality unmatched</a:t>
            </a:r>
          </a:p>
          <a:p>
            <a:r>
              <a:rPr lang="en-US" sz="1700" dirty="0"/>
              <a:t>Goal: design database system for storing and managing NHL salary cap data</a:t>
            </a:r>
          </a:p>
          <a:p>
            <a:pPr lvl="1"/>
            <a:r>
              <a:rPr lang="en-US" sz="1700" dirty="0"/>
              <a:t>Contribute to hockey community</a:t>
            </a:r>
          </a:p>
          <a:p>
            <a:pPr lvl="1"/>
            <a:r>
              <a:rPr lang="en-US" sz="1700" dirty="0"/>
              <a:t>Provide valuable information to be used by fans, enthusiasts, and professionals</a:t>
            </a:r>
          </a:p>
        </p:txBody>
      </p:sp>
      <p:pic>
        <p:nvPicPr>
          <p:cNvPr id="2050" name="Picture 2" descr="CapFriendly goodbye note">
            <a:extLst>
              <a:ext uri="{FF2B5EF4-FFF2-40B4-BE49-F238E27FC236}">
                <a16:creationId xmlns:a16="http://schemas.microsoft.com/office/drawing/2014/main" id="{C672EA87-F9A8-63E2-0601-D618767C4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9779" y="625683"/>
            <a:ext cx="5412498" cy="555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01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5F436-B59A-6C50-7F06-A4074474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Delete Player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1E849EB-1D48-D508-169B-F611A7428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1" y="2283014"/>
            <a:ext cx="3095230" cy="360578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3576B1E-A51B-114C-728A-218B86513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87" y="2127085"/>
            <a:ext cx="7631634" cy="427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99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B6220-55C2-E036-D187-44C14E8B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Delete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8921536-9AC1-F79D-5F0E-BDAC80D2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00" y="2086080"/>
            <a:ext cx="3532242" cy="420624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03D941B-59F4-E799-94A3-088AA4811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457" y="2011842"/>
            <a:ext cx="6548445" cy="435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78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B3C1-28CF-6404-51AA-D8889E25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458F5-9F40-39F9-28E2-EE99859F9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690688"/>
            <a:ext cx="5842000" cy="59723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60FEE8D-D99D-DAA1-2FBB-5A00AFB6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5125"/>
            <a:ext cx="5842000" cy="4521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2DE423-4AE6-67C3-67EA-8ECE6BEA1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54" y="2474290"/>
            <a:ext cx="5496692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83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8F923FF-DD0C-4FD3-A1B4-68DFA5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B5143-966B-D8FA-DEB7-551CFAC1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72" y="1144769"/>
            <a:ext cx="3724217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Updates - UI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6AFF6A8-5841-92F7-2E09-E1E7682BA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508" y="379158"/>
            <a:ext cx="3575173" cy="2926079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61A1E24-13C7-932B-BB65-29BC69D13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826" y="3641100"/>
            <a:ext cx="3996292" cy="301693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A425C8D-0A00-D094-E427-07AE4824B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896" y="379158"/>
            <a:ext cx="3675888" cy="1330003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078A2EA-E057-E9E8-32F9-FB5152D3D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3896" y="1842197"/>
            <a:ext cx="3675888" cy="135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98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1" name="Freeform: Shape 1050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8" name="Freeform: Shape 1047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E7A21-AB54-38F1-F958-3B069E781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951094"/>
            <a:ext cx="1519983" cy="6619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Views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99111C-74A3-9892-E7B6-C04662BEF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67873"/>
            <a:ext cx="8894341" cy="20672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FF4C2D-0310-43C1-FE7E-6E94E9404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58" y="3169522"/>
            <a:ext cx="11006883" cy="340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85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99FD3-6A8F-B2D4-5D04-5A20992E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Views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A9F17E51-AE31-32D6-0EB6-8B5D6C31A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662" y="251918"/>
            <a:ext cx="7261902" cy="63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62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1BFFC-5B80-6950-DAAA-3DC417C1A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3400"/>
              <a:t>Conclusion/Future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03CA9-6A74-008D-5149-FBD78A990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869" y="1445137"/>
            <a:ext cx="6745151" cy="462163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Addressed the need for accessible, organized information on NHL contracts</a:t>
            </a:r>
          </a:p>
          <a:p>
            <a:r>
              <a:rPr lang="en-US" sz="2000" dirty="0"/>
              <a:t>Fills the void left by CapFriendly.com</a:t>
            </a:r>
          </a:p>
          <a:p>
            <a:r>
              <a:rPr lang="en-US" sz="2000" dirty="0"/>
              <a:t>Exists as a tool for casual fans, armchair analysts, and even professionals</a:t>
            </a:r>
          </a:p>
          <a:p>
            <a:pPr lvl="1"/>
            <a:r>
              <a:rPr lang="en-US" sz="2000" dirty="0"/>
              <a:t>Provides access to player contract info, salary caps, and relevant statistics</a:t>
            </a:r>
          </a:p>
          <a:p>
            <a:r>
              <a:rPr lang="en-US" sz="2000" dirty="0"/>
              <a:t>Potential Improvements:</a:t>
            </a:r>
          </a:p>
          <a:p>
            <a:pPr lvl="1"/>
            <a:r>
              <a:rPr lang="en-US" sz="2000" dirty="0"/>
              <a:t>Real-time updates using NHL API</a:t>
            </a:r>
          </a:p>
          <a:p>
            <a:pPr lvl="1"/>
            <a:r>
              <a:rPr lang="en-US" sz="2000" dirty="0"/>
              <a:t>Integrating advanced analytics to broaden scope</a:t>
            </a:r>
          </a:p>
          <a:p>
            <a:pPr lvl="1"/>
            <a:r>
              <a:rPr lang="en-US" sz="2000" dirty="0"/>
              <a:t>Enhancing the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973863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4CD6-4D6E-B193-94F2-CEE15C3A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25A9-883D-3D38-DBD2-396070D56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	H. Brown, “Washington Capitals GM MacLellan Confirms Acquisition Of CapFriendly,” </a:t>
            </a:r>
            <a:r>
              <a:rPr lang="en-US" sz="2000" i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NoVa</a:t>
            </a:r>
            <a:r>
              <a:rPr lang="en-US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Caps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Jun. 12, 2024. https://novacapsfans.com/2024/06/12/washington-capitals-gm-maclellan-confirms-acquisition-of-capfriendly/ (accessed Oct. 08, 2024).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	“PuckPedia - NHL Salary Cap, Player Contracts and Salary Cap Analysis |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Puckpedia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Puckpedia.com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Sep. 27, 2024. https://puckpedia.com (accessed Oct. 08, 2024).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	“Home -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CapSpace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Cap-space.com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2024. https://cap-space.com (accessed Oct. 08, 2024).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	“2023-24 NHL Trade Tracker | NHL.com,” </a:t>
            </a:r>
            <a:r>
              <a:rPr lang="en-US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www.nhl.com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Jan. 06, 2024. https://www.nhl.com/news/2023-24-nhl-trades-344953916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[5]	“NHL Coaches | National Hockey League Coaches’ Association.” https://www.nhlcoaches.com/nhl-coaches/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‌[6]	“Hockey Draft Pick Transactions,” </a:t>
            </a:r>
            <a:r>
              <a:rPr lang="en-US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Prosportstransactions.com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2024. https://www.prosportstransactions.com/hockey/DraftTrades/Years/index.htm (accessed Oct. 19, 2024).</a:t>
            </a:r>
          </a:p>
        </p:txBody>
      </p:sp>
    </p:spTree>
    <p:extLst>
      <p:ext uri="{BB962C8B-B14F-4D97-AF65-F5344CB8AC3E}">
        <p14:creationId xmlns:p14="http://schemas.microsoft.com/office/powerpoint/2010/main" val="309390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C9A1-5C03-6C28-0C0B-022A4B4D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1C05-7FE3-9CB6-811E-F56C861E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Initial Planning</a:t>
            </a:r>
          </a:p>
          <a:p>
            <a:pPr lvl="1"/>
            <a:r>
              <a:rPr lang="en-US" dirty="0"/>
              <a:t>Design scope and goals</a:t>
            </a:r>
          </a:p>
          <a:p>
            <a:pPr lvl="1"/>
            <a:r>
              <a:rPr lang="en-US" dirty="0"/>
              <a:t>Fit ideas to course requirements</a:t>
            </a:r>
          </a:p>
          <a:p>
            <a:pPr marL="514350" indent="-514350">
              <a:buAutoNum type="arabicPeriod"/>
            </a:pPr>
            <a:r>
              <a:rPr lang="en-US" dirty="0"/>
              <a:t>Conceptual Design</a:t>
            </a:r>
          </a:p>
          <a:p>
            <a:pPr lvl="1"/>
            <a:r>
              <a:rPr lang="en-US" dirty="0"/>
              <a:t>Create basic ER model with teams and players</a:t>
            </a:r>
          </a:p>
          <a:p>
            <a:pPr lvl="1"/>
            <a:r>
              <a:rPr lang="en-US" dirty="0"/>
              <a:t>Added transactions and contracts to represent relationships</a:t>
            </a:r>
          </a:p>
          <a:p>
            <a:pPr lvl="1"/>
            <a:r>
              <a:rPr lang="en-US" dirty="0"/>
              <a:t>Added assets table to serve as weak entity and identify draft picks</a:t>
            </a:r>
          </a:p>
          <a:p>
            <a:pPr lvl="1"/>
            <a:r>
              <a:rPr lang="en-US" dirty="0"/>
              <a:t>Adjusted players to be subclass of a new persons table; added coaches</a:t>
            </a:r>
          </a:p>
          <a:p>
            <a:pPr lvl="1"/>
            <a:r>
              <a:rPr lang="en-US" dirty="0"/>
              <a:t>Adjusted attributes to meet project requirements</a:t>
            </a:r>
          </a:p>
        </p:txBody>
      </p:sp>
    </p:spTree>
    <p:extLst>
      <p:ext uri="{BB962C8B-B14F-4D97-AF65-F5344CB8AC3E}">
        <p14:creationId xmlns:p14="http://schemas.microsoft.com/office/powerpoint/2010/main" val="64425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86EF5-49C1-4C4C-9080-E9913783A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A149-6A9E-0E29-B58F-4A8C7EEF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09C8-073B-8160-6588-354AFB210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Logical Design</a:t>
            </a:r>
          </a:p>
          <a:p>
            <a:pPr lvl="1"/>
            <a:r>
              <a:rPr lang="en-US" dirty="0"/>
              <a:t>Translated EER model into relational schema</a:t>
            </a:r>
          </a:p>
          <a:p>
            <a:pPr marL="514350" indent="-514350">
              <a:buAutoNum type="arabicPeriod" startAt="3"/>
            </a:pPr>
            <a:r>
              <a:rPr lang="en-US" dirty="0"/>
              <a:t>Physical Design/Implementation</a:t>
            </a:r>
          </a:p>
          <a:p>
            <a:pPr lvl="1"/>
            <a:r>
              <a:rPr lang="en-US" dirty="0"/>
              <a:t>Implemented scripts to create tables based on the relational schema</a:t>
            </a:r>
          </a:p>
          <a:p>
            <a:pPr lvl="1"/>
            <a:r>
              <a:rPr lang="en-US" dirty="0"/>
              <a:t>Adjusted key constraints</a:t>
            </a:r>
          </a:p>
          <a:p>
            <a:pPr marL="514350" indent="-514350">
              <a:buAutoNum type="arabicPeriod" startAt="3"/>
            </a:pPr>
            <a:r>
              <a:rPr lang="en-US" dirty="0"/>
              <a:t>Data Population/Testing</a:t>
            </a:r>
          </a:p>
          <a:p>
            <a:pPr lvl="1"/>
            <a:r>
              <a:rPr lang="en-US" dirty="0"/>
              <a:t>Inserted data using information from NHL, CapSpace.com, and PuckPedia</a:t>
            </a:r>
          </a:p>
          <a:p>
            <a:pPr lvl="1"/>
            <a:r>
              <a:rPr lang="en-US" dirty="0"/>
              <a:t>Tested integrity constraints and query functionality</a:t>
            </a:r>
          </a:p>
          <a:p>
            <a:pPr marL="971550" lvl="1" indent="-514350"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4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B4D4A-05B0-E61B-9067-2766A0246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6F34-8164-FBDB-E96D-2AAC2141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CD6B9-FFBA-46F5-AF1F-0C85AB31E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/>
              <a:t>Normalization</a:t>
            </a:r>
          </a:p>
          <a:p>
            <a:pPr lvl="1"/>
            <a:r>
              <a:rPr lang="en-US" dirty="0"/>
              <a:t>Broke down relations into candidate keys, primary keys, prime attributes, and non-prime attributes</a:t>
            </a:r>
          </a:p>
          <a:p>
            <a:pPr lvl="1"/>
            <a:r>
              <a:rPr lang="en-US" dirty="0"/>
              <a:t>Ensured dependencies met 3NF requirements for every table</a:t>
            </a:r>
          </a:p>
          <a:p>
            <a:pPr marL="514350" indent="-514350">
              <a:buAutoNum type="arabicPeriod" startAt="6"/>
            </a:pPr>
            <a:r>
              <a:rPr lang="en-US" dirty="0"/>
              <a:t>View Creation</a:t>
            </a:r>
          </a:p>
          <a:p>
            <a:pPr lvl="1"/>
            <a:r>
              <a:rPr lang="en-US" dirty="0"/>
              <a:t>Decided on useful views for finding NHL cap information</a:t>
            </a:r>
          </a:p>
          <a:p>
            <a:pPr lvl="2"/>
            <a:r>
              <a:rPr lang="en-US" dirty="0"/>
              <a:t>i.e., players paid above $x, players from a specific position paid above $x, transactions that have occurred within x months</a:t>
            </a:r>
          </a:p>
        </p:txBody>
      </p:sp>
    </p:spTree>
    <p:extLst>
      <p:ext uri="{BB962C8B-B14F-4D97-AF65-F5344CB8AC3E}">
        <p14:creationId xmlns:p14="http://schemas.microsoft.com/office/powerpoint/2010/main" val="164350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AF3F5-2786-9277-9376-935CA420E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C9CE-B590-6DB2-E211-B8AD7F06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3A4CB-467B-C3FE-CACB-D0D55513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dirty="0"/>
              <a:t>Front-End User Interface</a:t>
            </a:r>
          </a:p>
          <a:p>
            <a:pPr lvl="1"/>
            <a:r>
              <a:rPr lang="en-US" dirty="0"/>
              <a:t>Decided on form for front-end before creating the application</a:t>
            </a:r>
          </a:p>
          <a:p>
            <a:pPr marL="514350" indent="-514350">
              <a:buAutoNum type="arabicPeriod" startAt="8"/>
            </a:pPr>
            <a:r>
              <a:rPr lang="en-US" dirty="0"/>
              <a:t>Documentation and Reporting</a:t>
            </a:r>
          </a:p>
          <a:p>
            <a:pPr lvl="1"/>
            <a:r>
              <a:rPr lang="en-US" dirty="0"/>
              <a:t>Summarized information and cited references</a:t>
            </a:r>
          </a:p>
        </p:txBody>
      </p:sp>
    </p:spTree>
    <p:extLst>
      <p:ext uri="{BB962C8B-B14F-4D97-AF65-F5344CB8AC3E}">
        <p14:creationId xmlns:p14="http://schemas.microsoft.com/office/powerpoint/2010/main" val="31710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58D0B-3BE6-D656-53BD-7CBB7ECD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EER Model</a:t>
            </a:r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63A336C9-98E5-EB95-34C0-3251FD99B3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427" y="1388303"/>
            <a:ext cx="10473145" cy="5315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506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96E47-8CE4-8CB5-8CF4-14087565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Normalization</a:t>
            </a:r>
          </a:p>
        </p:txBody>
      </p:sp>
      <p:pic>
        <p:nvPicPr>
          <p:cNvPr id="4" name="Picture 3" descr="A diagram of a team&#10;&#10;Description automatically generated">
            <a:extLst>
              <a:ext uri="{FF2B5EF4-FFF2-40B4-BE49-F238E27FC236}">
                <a16:creationId xmlns:a16="http://schemas.microsoft.com/office/drawing/2014/main" id="{31726358-B0D1-F829-0665-3F3426DF1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8393" y="176889"/>
            <a:ext cx="5514907" cy="6504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677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97360-06D1-D6D1-3CC9-EC6D4D87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Model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BA67F03-37C6-01B6-512D-F7BBE93F3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2512" y="226827"/>
            <a:ext cx="4490788" cy="6532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00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742ce95-2faa-4a22-82e8-96e19b9cf4e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48F6BEB7B341B96571AE139442B0" ma:contentTypeVersion="12" ma:contentTypeDescription="Create a new document." ma:contentTypeScope="" ma:versionID="6721203cfe2a7a12a4a0f1299bfb40de">
  <xsd:schema xmlns:xsd="http://www.w3.org/2001/XMLSchema" xmlns:xs="http://www.w3.org/2001/XMLSchema" xmlns:p="http://schemas.microsoft.com/office/2006/metadata/properties" xmlns:ns3="b742ce95-2faa-4a22-82e8-96e19b9cf4ea" xmlns:ns4="2b33b4fd-0a91-449d-bd98-b20828b1ccf0" targetNamespace="http://schemas.microsoft.com/office/2006/metadata/properties" ma:root="true" ma:fieldsID="b7b8a451c4601a44ef8e1103997042ae" ns3:_="" ns4:_="">
    <xsd:import namespace="b742ce95-2faa-4a22-82e8-96e19b9cf4ea"/>
    <xsd:import namespace="2b33b4fd-0a91-449d-bd98-b20828b1cc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42ce95-2faa-4a22-82e8-96e19b9cf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33b4fd-0a91-449d-bd98-b20828b1ccf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11EE82-F976-4EB8-815A-9390D8BC23D0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b742ce95-2faa-4a22-82e8-96e19b9cf4ea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2b33b4fd-0a91-449d-bd98-b20828b1ccf0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F104770-FECE-4145-AD76-5E4AF9711534}">
  <ds:schemaRefs>
    <ds:schemaRef ds:uri="2b33b4fd-0a91-449d-bd98-b20828b1ccf0"/>
    <ds:schemaRef ds:uri="b742ce95-2faa-4a22-82e8-96e19b9cf4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B1A677E-B4F8-4F36-915E-5AFD82CA6E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589</Words>
  <Application>Microsoft Office PowerPoint</Application>
  <PresentationFormat>Widescreen</PresentationFormat>
  <Paragraphs>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Times New Roman</vt:lpstr>
      <vt:lpstr>Office Theme</vt:lpstr>
      <vt:lpstr>NHL Salary Cap Tracker</vt:lpstr>
      <vt:lpstr>Motivation</vt:lpstr>
      <vt:lpstr>Timeline</vt:lpstr>
      <vt:lpstr>Timeline</vt:lpstr>
      <vt:lpstr>Timeline</vt:lpstr>
      <vt:lpstr>Timeline</vt:lpstr>
      <vt:lpstr>EER Model</vt:lpstr>
      <vt:lpstr>Normalization</vt:lpstr>
      <vt:lpstr>Relational Model</vt:lpstr>
      <vt:lpstr>User Interface</vt:lpstr>
      <vt:lpstr>Queries</vt:lpstr>
      <vt:lpstr>Queries - UI</vt:lpstr>
      <vt:lpstr>Coach and Team Queries</vt:lpstr>
      <vt:lpstr>Transactions Query</vt:lpstr>
      <vt:lpstr>Insertions</vt:lpstr>
      <vt:lpstr>Insertions - UI</vt:lpstr>
      <vt:lpstr>Player Insertion</vt:lpstr>
      <vt:lpstr>Team Insertion</vt:lpstr>
      <vt:lpstr>Deletions</vt:lpstr>
      <vt:lpstr>Delete Player</vt:lpstr>
      <vt:lpstr>Delete Team</vt:lpstr>
      <vt:lpstr>Updates</vt:lpstr>
      <vt:lpstr>Updates - UI</vt:lpstr>
      <vt:lpstr>Views</vt:lpstr>
      <vt:lpstr>Views</vt:lpstr>
      <vt:lpstr>Conclusion/Future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Djordjevic, Diego</dc:creator>
  <cp:lastModifiedBy>Paul Barela</cp:lastModifiedBy>
  <cp:revision>2</cp:revision>
  <dcterms:created xsi:type="dcterms:W3CDTF">2024-11-15T22:55:40Z</dcterms:created>
  <dcterms:modified xsi:type="dcterms:W3CDTF">2024-11-18T00:21:54Z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0x01010056F948F6BEB7B341B96571AE139442B0</vt:lpwstr>
  </property>
</Properties>
</file>