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73" r:id="rId7"/>
    <p:sldId id="274" r:id="rId8"/>
    <p:sldId id="275" r:id="rId9"/>
    <p:sldId id="287" r:id="rId10"/>
    <p:sldId id="278" r:id="rId11"/>
    <p:sldId id="283" r:id="rId12"/>
    <p:sldId id="289" r:id="rId13"/>
    <p:sldId id="290" r:id="rId14"/>
    <p:sldId id="279" r:id="rId15"/>
    <p:sldId id="284" r:id="rId16"/>
    <p:sldId id="291" r:id="rId17"/>
    <p:sldId id="292" r:id="rId18"/>
    <p:sldId id="280" r:id="rId19"/>
    <p:sldId id="285" r:id="rId20"/>
    <p:sldId id="293" r:id="rId21"/>
    <p:sldId id="281" r:id="rId22"/>
    <p:sldId id="286" r:id="rId23"/>
    <p:sldId id="268" r:id="rId24"/>
    <p:sldId id="282" r:id="rId25"/>
    <p:sldId id="27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4ADB-FE04-41F0-A15B-F8F83ECF06C8}" v="1" dt="2024-11-17T23:08:03.561"/>
    <p1510:client id="{2CCDEB7A-552E-4CCC-98D3-0ADB4D16BF30}" v="2878" dt="2024-11-17T20:13:00.111"/>
    <p1510:client id="{DF376486-A2A5-AD93-8DC6-4D9876EF2213}" v="7" dt="2024-11-17T15:57:2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arela" userId="6b4a9e942503a342" providerId="LiveId" clId="{12FA4ADB-FE04-41F0-A15B-F8F83ECF06C8}"/>
    <pc:docChg chg="undo custSel addSld delSld modSld">
      <pc:chgData name="Paul Barela" userId="6b4a9e942503a342" providerId="LiveId" clId="{12FA4ADB-FE04-41F0-A15B-F8F83ECF06C8}" dt="2024-11-18T01:04:03.619" v="411" actId="47"/>
      <pc:docMkLst>
        <pc:docMk/>
      </pc:docMkLst>
      <pc:sldChg chg="modSp mod">
        <pc:chgData name="Paul Barela" userId="6b4a9e942503a342" providerId="LiveId" clId="{12FA4ADB-FE04-41F0-A15B-F8F83ECF06C8}" dt="2024-11-17T22:20:26.043" v="0" actId="20577"/>
        <pc:sldMkLst>
          <pc:docMk/>
          <pc:sldMk cId="678295679" sldId="256"/>
        </pc:sldMkLst>
        <pc:spChg chg="mod">
          <ac:chgData name="Paul Barela" userId="6b4a9e942503a342" providerId="LiveId" clId="{12FA4ADB-FE04-41F0-A15B-F8F83ECF06C8}" dt="2024-11-17T22:20:26.043" v="0" actId="20577"/>
          <ac:spMkLst>
            <pc:docMk/>
            <pc:sldMk cId="678295679" sldId="256"/>
            <ac:spMk id="3" creationId="{1D992543-C645-5E38-3F75-B558ED6B0A8B}"/>
          </ac:spMkLst>
        </pc:spChg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1086754949" sldId="257"/>
        </pc:sldMkLst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3071513136" sldId="258"/>
        </pc:sldMkLst>
      </pc:sldChg>
      <pc:sldChg chg="del">
        <pc:chgData name="Paul Barela" userId="6b4a9e942503a342" providerId="LiveId" clId="{12FA4ADB-FE04-41F0-A15B-F8F83ECF06C8}" dt="2024-11-18T01:04:03.619" v="411" actId="47"/>
        <pc:sldMkLst>
          <pc:docMk/>
          <pc:sldMk cId="644258067" sldId="266"/>
        </pc:sldMkLst>
      </pc:sldChg>
      <pc:sldChg chg="del">
        <pc:chgData name="Paul Barela" userId="6b4a9e942503a342" providerId="LiveId" clId="{12FA4ADB-FE04-41F0-A15B-F8F83ECF06C8}" dt="2024-11-18T00:21:46.198" v="410" actId="47"/>
        <pc:sldMkLst>
          <pc:docMk/>
          <pc:sldMk cId="1825373614" sldId="267"/>
        </pc:sldMkLst>
      </pc:sldChg>
      <pc:sldChg chg="del">
        <pc:chgData name="Paul Barela" userId="6b4a9e942503a342" providerId="LiveId" clId="{12FA4ADB-FE04-41F0-A15B-F8F83ECF06C8}" dt="2024-11-18T01:04:03.619" v="411" actId="47"/>
        <pc:sldMkLst>
          <pc:docMk/>
          <pc:sldMk cId="3625143963" sldId="270"/>
        </pc:sldMkLst>
      </pc:sldChg>
      <pc:sldChg chg="del">
        <pc:chgData name="Paul Barela" userId="6b4a9e942503a342" providerId="LiveId" clId="{12FA4ADB-FE04-41F0-A15B-F8F83ECF06C8}" dt="2024-11-18T01:04:03.619" v="411" actId="47"/>
        <pc:sldMkLst>
          <pc:docMk/>
          <pc:sldMk cId="1643503407" sldId="271"/>
        </pc:sldMkLst>
      </pc:sldChg>
      <pc:sldChg chg="del">
        <pc:chgData name="Paul Barela" userId="6b4a9e942503a342" providerId="LiveId" clId="{12FA4ADB-FE04-41F0-A15B-F8F83ECF06C8}" dt="2024-11-18T01:04:03.619" v="411" actId="47"/>
        <pc:sldMkLst>
          <pc:docMk/>
          <pc:sldMk cId="317108400" sldId="272"/>
        </pc:sldMkLst>
      </pc:sldChg>
      <pc:sldChg chg="addSp delSp modSp mod setBg">
        <pc:chgData name="Paul Barela" userId="6b4a9e942503a342" providerId="LiveId" clId="{12FA4ADB-FE04-41F0-A15B-F8F83ECF06C8}" dt="2024-11-17T23:11:27.415" v="82" actId="27614"/>
        <pc:sldMkLst>
          <pc:docMk/>
          <pc:sldMk cId="1375560455" sldId="283"/>
        </pc:sldMkLst>
        <pc:spChg chg="mo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" creationId="{1011F8B9-E87C-1BCD-BFB6-00D22ECC52C8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19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1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11:27.220" v="81" actId="27614"/>
          <ac:picMkLst>
            <pc:docMk/>
            <pc:sldMk cId="1375560455" sldId="283"/>
            <ac:picMk id="4" creationId="{4B323ACE-8896-76FC-80D5-C2A6C4F866A3}"/>
          </ac:picMkLst>
        </pc:picChg>
        <pc:picChg chg="add mod">
          <ac:chgData name="Paul Barela" userId="6b4a9e942503a342" providerId="LiveId" clId="{12FA4ADB-FE04-41F0-A15B-F8F83ECF06C8}" dt="2024-11-17T23:11:27.215" v="80" actId="27614"/>
          <ac:picMkLst>
            <pc:docMk/>
            <pc:sldMk cId="1375560455" sldId="283"/>
            <ac:picMk id="6" creationId="{752AC1D9-C0B4-EE69-A287-31FEC667E649}"/>
          </ac:picMkLst>
        </pc:picChg>
        <pc:picChg chg="add del mod">
          <ac:chgData name="Paul Barela" userId="6b4a9e942503a342" providerId="LiveId" clId="{12FA4ADB-FE04-41F0-A15B-F8F83ECF06C8}" dt="2024-11-17T23:08:02.123" v="48" actId="21"/>
          <ac:picMkLst>
            <pc:docMk/>
            <pc:sldMk cId="1375560455" sldId="283"/>
            <ac:picMk id="8" creationId="{0CF2DDE1-694F-A20C-517E-008F63E47094}"/>
          </ac:picMkLst>
        </pc:picChg>
        <pc:picChg chg="add del">
          <ac:chgData name="Paul Barela" userId="6b4a9e942503a342" providerId="LiveId" clId="{12FA4ADB-FE04-41F0-A15B-F8F83ECF06C8}" dt="2024-11-17T23:08:43.013" v="51" actId="478"/>
          <ac:picMkLst>
            <pc:docMk/>
            <pc:sldMk cId="1375560455" sldId="283"/>
            <ac:picMk id="10" creationId="{804CAF49-9F5E-5BBF-1FFB-CB230777D5D9}"/>
          </ac:picMkLst>
        </pc:picChg>
        <pc:picChg chg="add del">
          <ac:chgData name="Paul Barela" userId="6b4a9e942503a342" providerId="LiveId" clId="{12FA4ADB-FE04-41F0-A15B-F8F83ECF06C8}" dt="2024-11-17T23:09:12.384" v="53" actId="478"/>
          <ac:picMkLst>
            <pc:docMk/>
            <pc:sldMk cId="1375560455" sldId="283"/>
            <ac:picMk id="12" creationId="{E01CE51F-D825-51D9-263C-69813C586595}"/>
          </ac:picMkLst>
        </pc:picChg>
        <pc:picChg chg="add mod ord">
          <ac:chgData name="Paul Barela" userId="6b4a9e942503a342" providerId="LiveId" clId="{12FA4ADB-FE04-41F0-A15B-F8F83ECF06C8}" dt="2024-11-17T23:11:27.415" v="82" actId="27614"/>
          <ac:picMkLst>
            <pc:docMk/>
            <pc:sldMk cId="1375560455" sldId="283"/>
            <ac:picMk id="14" creationId="{9619DE98-23F7-1C9A-5BE2-2C60A59385E8}"/>
          </ac:picMkLst>
        </pc:picChg>
      </pc:sldChg>
      <pc:sldChg chg="addSp delSp modSp mod setBg">
        <pc:chgData name="Paul Barela" userId="6b4a9e942503a342" providerId="LiveId" clId="{12FA4ADB-FE04-41F0-A15B-F8F83ECF06C8}" dt="2024-11-17T23:34:56.261" v="208" actId="1076"/>
        <pc:sldMkLst>
          <pc:docMk/>
          <pc:sldMk cId="3184911814" sldId="284"/>
        </pc:sldMkLst>
        <pc:spChg chg="mo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2" creationId="{16079329-BB1A-DED9-A658-2A5F12F0D599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5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7" creationId="{4B030A0D-0DAD-4A99-89BB-419527D6A64B}"/>
          </ac:spMkLst>
        </pc:spChg>
        <pc:picChg chg="add del">
          <ac:chgData name="Paul Barela" userId="6b4a9e942503a342" providerId="LiveId" clId="{12FA4ADB-FE04-41F0-A15B-F8F83ECF06C8}" dt="2024-11-17T23:04:02.097" v="13" actId="22"/>
          <ac:picMkLst>
            <pc:docMk/>
            <pc:sldMk cId="3184911814" sldId="284"/>
            <ac:picMk id="4" creationId="{0796E981-92C2-6A37-3876-97D798942A6E}"/>
          </ac:picMkLst>
        </pc:picChg>
        <pc:picChg chg="add mod">
          <ac:chgData name="Paul Barela" userId="6b4a9e942503a342" providerId="LiveId" clId="{12FA4ADB-FE04-41F0-A15B-F8F83ECF06C8}" dt="2024-11-17T23:34:42.055" v="202" actId="14100"/>
          <ac:picMkLst>
            <pc:docMk/>
            <pc:sldMk cId="3184911814" sldId="284"/>
            <ac:picMk id="6" creationId="{42422A77-6E7D-CD47-033A-D352E095B09C}"/>
          </ac:picMkLst>
        </pc:picChg>
        <pc:picChg chg="add mod">
          <ac:chgData name="Paul Barela" userId="6b4a9e942503a342" providerId="LiveId" clId="{12FA4ADB-FE04-41F0-A15B-F8F83ECF06C8}" dt="2024-11-17T23:34:56.261" v="208" actId="1076"/>
          <ac:picMkLst>
            <pc:docMk/>
            <pc:sldMk cId="3184911814" sldId="284"/>
            <ac:picMk id="8" creationId="{C6A05BE1-6DF2-2D65-B39D-836BD59E3D59}"/>
          </ac:picMkLst>
        </pc:picChg>
        <pc:picChg chg="add mod">
          <ac:chgData name="Paul Barela" userId="6b4a9e942503a342" providerId="LiveId" clId="{12FA4ADB-FE04-41F0-A15B-F8F83ECF06C8}" dt="2024-11-17T23:34:51.576" v="207" actId="1076"/>
          <ac:picMkLst>
            <pc:docMk/>
            <pc:sldMk cId="3184911814" sldId="284"/>
            <ac:picMk id="10" creationId="{DC4D82B1-B34A-C41E-87F1-3A368B75B6F2}"/>
          </ac:picMkLst>
        </pc:picChg>
      </pc:sldChg>
      <pc:sldChg chg="addSp delSp modSp mod setBg">
        <pc:chgData name="Paul Barela" userId="6b4a9e942503a342" providerId="LiveId" clId="{12FA4ADB-FE04-41F0-A15B-F8F83ECF06C8}" dt="2024-11-17T23:42:15.575" v="311" actId="1076"/>
        <pc:sldMkLst>
          <pc:docMk/>
          <pc:sldMk cId="1803299436" sldId="285"/>
        </pc:sldMkLst>
        <pc:spChg chg="mo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2" creationId="{F365F436-B59A-6C50-7F06-A40744741A8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5" creationId="{C4879EFC-8E62-4E00-973C-C45EE9EC676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7" creationId="{D6A9C53F-5F90-40A5-8C85-5412D39C8C68}"/>
          </ac:spMkLst>
        </pc:spChg>
        <pc:picChg chg="add del">
          <ac:chgData name="Paul Barela" userId="6b4a9e942503a342" providerId="LiveId" clId="{12FA4ADB-FE04-41F0-A15B-F8F83ECF06C8}" dt="2024-11-17T23:39:54.398" v="252" actId="478"/>
          <ac:picMkLst>
            <pc:docMk/>
            <pc:sldMk cId="1803299436" sldId="285"/>
            <ac:picMk id="4" creationId="{A677AC4E-6953-A7CF-32C7-2A226315378C}"/>
          </ac:picMkLst>
        </pc:picChg>
        <pc:picChg chg="add mod">
          <ac:chgData name="Paul Barela" userId="6b4a9e942503a342" providerId="LiveId" clId="{12FA4ADB-FE04-41F0-A15B-F8F83ECF06C8}" dt="2024-11-17T23:42:07.708" v="308" actId="1076"/>
          <ac:picMkLst>
            <pc:docMk/>
            <pc:sldMk cId="1803299436" sldId="285"/>
            <ac:picMk id="6" creationId="{11E849EB-1D48-D508-169B-F611A7428F2E}"/>
          </ac:picMkLst>
        </pc:picChg>
        <pc:picChg chg="add del mod">
          <ac:chgData name="Paul Barela" userId="6b4a9e942503a342" providerId="LiveId" clId="{12FA4ADB-FE04-41F0-A15B-F8F83ECF06C8}" dt="2024-11-17T23:40:50.223" v="256" actId="478"/>
          <ac:picMkLst>
            <pc:docMk/>
            <pc:sldMk cId="1803299436" sldId="285"/>
            <ac:picMk id="8" creationId="{9756BCBF-D150-C9A9-8FB2-13D53FD5DE76}"/>
          </ac:picMkLst>
        </pc:picChg>
        <pc:picChg chg="add mod">
          <ac:chgData name="Paul Barela" userId="6b4a9e942503a342" providerId="LiveId" clId="{12FA4ADB-FE04-41F0-A15B-F8F83ECF06C8}" dt="2024-11-17T23:42:15.575" v="311" actId="1076"/>
          <ac:picMkLst>
            <pc:docMk/>
            <pc:sldMk cId="1803299436" sldId="285"/>
            <ac:picMk id="10" creationId="{33576B1E-A51B-114C-728A-218B865131A9}"/>
          </ac:picMkLst>
        </pc:picChg>
      </pc:sldChg>
      <pc:sldChg chg="addSp delSp modSp mod setBg">
        <pc:chgData name="Paul Barela" userId="6b4a9e942503a342" providerId="LiveId" clId="{12FA4ADB-FE04-41F0-A15B-F8F83ECF06C8}" dt="2024-11-17T23:47:15.220" v="409" actId="1076"/>
        <pc:sldMkLst>
          <pc:docMk/>
          <pc:sldMk cId="4190498982" sldId="286"/>
        </pc:sldMkLst>
        <pc:spChg chg="mo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" creationId="{976B5143-966B-D8FA-DEB7-551CFAC1B4A2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19" creationId="{18F923FF-DD0C-4FD3-A1B4-68DFA511C82D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1" creationId="{114A821F-8663-46BA-8CC0-D4C44F639F3A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3" creationId="{67EF550F-47CE-4FB2-9DAC-12AD835C833D}"/>
          </ac:spMkLst>
        </pc:spChg>
        <pc:picChg chg="add del mod">
          <ac:chgData name="Paul Barela" userId="6b4a9e942503a342" providerId="LiveId" clId="{12FA4ADB-FE04-41F0-A15B-F8F83ECF06C8}" dt="2024-11-17T23:45:57.786" v="386" actId="478"/>
          <ac:picMkLst>
            <pc:docMk/>
            <pc:sldMk cId="4190498982" sldId="286"/>
            <ac:picMk id="4" creationId="{826FE05E-2A8A-D68A-B3D1-F8D0C6E27142}"/>
          </ac:picMkLst>
        </pc:picChg>
        <pc:picChg chg="add mod ord">
          <ac:chgData name="Paul Barela" userId="6b4a9e942503a342" providerId="LiveId" clId="{12FA4ADB-FE04-41F0-A15B-F8F83ECF06C8}" dt="2024-11-17T23:47:01.002" v="405" actId="1076"/>
          <ac:picMkLst>
            <pc:docMk/>
            <pc:sldMk cId="4190498982" sldId="286"/>
            <ac:picMk id="6" creationId="{2A425C8D-0A00-D094-E427-07AE4824B4AD}"/>
          </ac:picMkLst>
        </pc:picChg>
        <pc:picChg chg="add del mod">
          <ac:chgData name="Paul Barela" userId="6b4a9e942503a342" providerId="LiveId" clId="{12FA4ADB-FE04-41F0-A15B-F8F83ECF06C8}" dt="2024-11-17T23:46:09.966" v="389" actId="478"/>
          <ac:picMkLst>
            <pc:docMk/>
            <pc:sldMk cId="4190498982" sldId="286"/>
            <ac:picMk id="8" creationId="{D23F476A-3B08-355F-9E18-BCA0C4F183C6}"/>
          </ac:picMkLst>
        </pc:picChg>
        <pc:picChg chg="add mod">
          <ac:chgData name="Paul Barela" userId="6b4a9e942503a342" providerId="LiveId" clId="{12FA4ADB-FE04-41F0-A15B-F8F83ECF06C8}" dt="2024-11-17T23:46:54.764" v="400" actId="27614"/>
          <ac:picMkLst>
            <pc:docMk/>
            <pc:sldMk cId="4190498982" sldId="286"/>
            <ac:picMk id="10" creationId="{F6AFF6A8-5841-92F7-2E09-E1E7682BAD66}"/>
          </ac:picMkLst>
        </pc:picChg>
        <pc:picChg chg="add mod ord">
          <ac:chgData name="Paul Barela" userId="6b4a9e942503a342" providerId="LiveId" clId="{12FA4ADB-FE04-41F0-A15B-F8F83ECF06C8}" dt="2024-11-17T23:47:04.480" v="406" actId="1076"/>
          <ac:picMkLst>
            <pc:docMk/>
            <pc:sldMk cId="4190498982" sldId="286"/>
            <ac:picMk id="12" creationId="{F078A2EA-E057-E9E8-32F9-FB5152D3DBEF}"/>
          </ac:picMkLst>
        </pc:picChg>
        <pc:picChg chg="add mod">
          <ac:chgData name="Paul Barela" userId="6b4a9e942503a342" providerId="LiveId" clId="{12FA4ADB-FE04-41F0-A15B-F8F83ECF06C8}" dt="2024-11-17T23:47:15.220" v="409" actId="1076"/>
          <ac:picMkLst>
            <pc:docMk/>
            <pc:sldMk cId="4190498982" sldId="286"/>
            <ac:picMk id="14" creationId="{361A1E24-13C7-932B-BB65-29BC69D13543}"/>
          </ac:picMkLst>
        </pc:picChg>
      </pc:sldChg>
      <pc:sldChg chg="addSp delSp modSp mod setBg">
        <pc:chgData name="Paul Barela" userId="6b4a9e942503a342" providerId="LiveId" clId="{12FA4ADB-FE04-41F0-A15B-F8F83ECF06C8}" dt="2024-11-17T23:44:10.304" v="382" actId="27614"/>
        <pc:sldMkLst>
          <pc:docMk/>
          <pc:sldMk cId="1953006731" sldId="287"/>
        </pc:sldMkLst>
        <pc:spChg chg="mo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2" creationId="{D744619F-3BD4-13DD-C739-20351B4ECA1A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7" creationId="{BCED4D40-4B67-4331-AC48-79B82B4A47D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9" creationId="{68AF5748-FED8-45BA-8631-26D1D10F3246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10" creationId="{670CEDEF-4F34-412E-84EE-329C1E936AF5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1" creationId="{AF2F604E-43BE-4DC3-B983-E071523364F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3" creationId="{08C9B587-E65E-4B52-B37C-ABEBB6E8792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4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5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6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44:10.304" v="382" actId="27614"/>
          <ac:picMkLst>
            <pc:docMk/>
            <pc:sldMk cId="1953006731" sldId="287"/>
            <ac:picMk id="4" creationId="{9CE54099-AECA-DA69-3350-D1343C093BD7}"/>
          </ac:picMkLst>
        </pc:picChg>
        <pc:picChg chg="add del">
          <ac:chgData name="Paul Barela" userId="6b4a9e942503a342" providerId="LiveId" clId="{12FA4ADB-FE04-41F0-A15B-F8F83ECF06C8}" dt="2024-11-17T23:03:33.534" v="6" actId="22"/>
          <ac:picMkLst>
            <pc:docMk/>
            <pc:sldMk cId="1953006731" sldId="287"/>
            <ac:picMk id="6" creationId="{D9F325D7-EFAE-28B0-0736-85798549BAB2}"/>
          </ac:picMkLst>
        </pc:picChg>
        <pc:picChg chg="add del">
          <ac:chgData name="Paul Barela" userId="6b4a9e942503a342" providerId="LiveId" clId="{12FA4ADB-FE04-41F0-A15B-F8F83ECF06C8}" dt="2024-11-17T23:03:37.398" v="8" actId="22"/>
          <ac:picMkLst>
            <pc:docMk/>
            <pc:sldMk cId="1953006731" sldId="287"/>
            <ac:picMk id="8" creationId="{23661AA3-0401-0DD7-DE4D-9C10F3858631}"/>
          </ac:picMkLst>
        </pc:picChg>
        <pc:picChg chg="add del">
          <ac:chgData name="Paul Barela" userId="6b4a9e942503a342" providerId="LiveId" clId="{12FA4ADB-FE04-41F0-A15B-F8F83ECF06C8}" dt="2024-11-17T23:03:40.418" v="10" actId="22"/>
          <ac:picMkLst>
            <pc:docMk/>
            <pc:sldMk cId="1953006731" sldId="287"/>
            <ac:picMk id="12" creationId="{A47F0A43-DBEA-6743-99F9-D2FC2349C705}"/>
          </ac:picMkLst>
        </pc:picChg>
      </pc:sldChg>
      <pc:sldChg chg="addSp delSp modSp new del mod">
        <pc:chgData name="Paul Barela" userId="6b4a9e942503a342" providerId="LiveId" clId="{12FA4ADB-FE04-41F0-A15B-F8F83ECF06C8}" dt="2024-11-17T23:09:49.460" v="60" actId="2696"/>
        <pc:sldMkLst>
          <pc:docMk/>
          <pc:sldMk cId="3466448980" sldId="288"/>
        </pc:sldMkLst>
        <pc:spChg chg="mod">
          <ac:chgData name="Paul Barela" userId="6b4a9e942503a342" providerId="LiveId" clId="{12FA4ADB-FE04-41F0-A15B-F8F83ECF06C8}" dt="2024-11-17T23:07:57.112" v="46" actId="20577"/>
          <ac:spMkLst>
            <pc:docMk/>
            <pc:sldMk cId="3466448980" sldId="288"/>
            <ac:spMk id="2" creationId="{28AC514A-F513-EE09-1526-80A6D77461E5}"/>
          </ac:spMkLst>
        </pc:spChg>
        <pc:spChg chg="del">
          <ac:chgData name="Paul Barela" userId="6b4a9e942503a342" providerId="LiveId" clId="{12FA4ADB-FE04-41F0-A15B-F8F83ECF06C8}" dt="2024-11-17T23:07:59.679" v="47" actId="478"/>
          <ac:spMkLst>
            <pc:docMk/>
            <pc:sldMk cId="3466448980" sldId="288"/>
            <ac:spMk id="3" creationId="{0813E1E0-9084-5093-B0FE-F4B335559999}"/>
          </ac:spMkLst>
        </pc:spChg>
        <pc:picChg chg="add del">
          <ac:chgData name="Paul Barela" userId="6b4a9e942503a342" providerId="LiveId" clId="{12FA4ADB-FE04-41F0-A15B-F8F83ECF06C8}" dt="2024-11-17T23:09:38.626" v="56" actId="22"/>
          <ac:picMkLst>
            <pc:docMk/>
            <pc:sldMk cId="3466448980" sldId="288"/>
            <ac:picMk id="5" creationId="{23EA1A9C-538A-2207-CFC3-C23E5639C569}"/>
          </ac:picMkLst>
        </pc:picChg>
        <pc:picChg chg="add mod">
          <ac:chgData name="Paul Barela" userId="6b4a9e942503a342" providerId="LiveId" clId="{12FA4ADB-FE04-41F0-A15B-F8F83ECF06C8}" dt="2024-11-17T23:08:03.561" v="49"/>
          <ac:picMkLst>
            <pc:docMk/>
            <pc:sldMk cId="3466448980" sldId="288"/>
            <ac:picMk id="8" creationId="{0CF2DDE1-694F-A20C-517E-008F63E47094}"/>
          </ac:picMkLst>
        </pc:picChg>
      </pc:sldChg>
      <pc:sldChg chg="addSp delSp modSp add mod setBg">
        <pc:chgData name="Paul Barela" userId="6b4a9e942503a342" providerId="LiveId" clId="{12FA4ADB-FE04-41F0-A15B-F8F83ECF06C8}" dt="2024-11-17T23:43:35.939" v="348" actId="20577"/>
        <pc:sldMkLst>
          <pc:docMk/>
          <pc:sldMk cId="2075723059" sldId="289"/>
        </pc:sldMkLst>
        <pc:spChg chg="mod">
          <ac:chgData name="Paul Barela" userId="6b4a9e942503a342" providerId="LiveId" clId="{12FA4ADB-FE04-41F0-A15B-F8F83ECF06C8}" dt="2024-11-17T23:43:35.939" v="348" actId="20577"/>
          <ac:spMkLst>
            <pc:docMk/>
            <pc:sldMk cId="2075723059" sldId="289"/>
            <ac:spMk id="2" creationId="{67D4DDA4-FA3C-AFD1-283F-1E9050277A4A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1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3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5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7" creationId="{D5FD337D-4D6B-4C8B-B6F5-121097E09881}"/>
          </ac:spMkLst>
        </pc:spChg>
        <pc:picChg chg="add mod or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4" creationId="{87FCF117-B973-3B4A-38D3-57068BBB9B1C}"/>
          </ac:picMkLst>
        </pc:picChg>
        <pc:picChg chg="add mo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6" creationId="{43846C5E-00CB-2A6F-E764-DBC0F78C775C}"/>
          </ac:picMkLst>
        </pc:picChg>
        <pc:picChg chg="del">
          <ac:chgData name="Paul Barela" userId="6b4a9e942503a342" providerId="LiveId" clId="{12FA4ADB-FE04-41F0-A15B-F8F83ECF06C8}" dt="2024-11-17T23:09:43.203" v="58" actId="478"/>
          <ac:picMkLst>
            <pc:docMk/>
            <pc:sldMk cId="2075723059" sldId="289"/>
            <ac:picMk id="8" creationId="{5E0DB5BA-5D9A-1BF3-C785-8E8F81F7C5D2}"/>
          </ac:picMkLst>
        </pc:picChg>
      </pc:sldChg>
      <pc:sldChg chg="addSp delSp modSp new mod setBg">
        <pc:chgData name="Paul Barela" userId="6b4a9e942503a342" providerId="LiveId" clId="{12FA4ADB-FE04-41F0-A15B-F8F83ECF06C8}" dt="2024-11-17T23:43:50.243" v="377" actId="122"/>
        <pc:sldMkLst>
          <pc:docMk/>
          <pc:sldMk cId="1804831863" sldId="290"/>
        </pc:sldMkLst>
        <pc:spChg chg="mod">
          <ac:chgData name="Paul Barela" userId="6b4a9e942503a342" providerId="LiveId" clId="{12FA4ADB-FE04-41F0-A15B-F8F83ECF06C8}" dt="2024-11-17T23:43:50.243" v="377" actId="122"/>
          <ac:spMkLst>
            <pc:docMk/>
            <pc:sldMk cId="1804831863" sldId="290"/>
            <ac:spMk id="2" creationId="{B6C513B8-B6DB-0820-61F7-DFBCBF72F1AC}"/>
          </ac:spMkLst>
        </pc:spChg>
        <pc:spChg chg="del">
          <ac:chgData name="Paul Barela" userId="6b4a9e942503a342" providerId="LiveId" clId="{12FA4ADB-FE04-41F0-A15B-F8F83ECF06C8}" dt="2024-11-17T23:10:34.061" v="63" actId="478"/>
          <ac:spMkLst>
            <pc:docMk/>
            <pc:sldMk cId="1804831863" sldId="290"/>
            <ac:spMk id="3" creationId="{D6CE5D61-2D47-129F-112A-7CC5BAD6E434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0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2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4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10:49.226" v="77" actId="26606"/>
          <ac:picMkLst>
            <pc:docMk/>
            <pc:sldMk cId="1804831863" sldId="290"/>
            <ac:picMk id="5" creationId="{4E835602-23CA-4B5D-E4B4-0B783AC72FAA}"/>
          </ac:picMkLst>
        </pc:picChg>
      </pc:sldChg>
      <pc:sldChg chg="addSp delSp modSp new mod setBg">
        <pc:chgData name="Paul Barela" userId="6b4a9e942503a342" providerId="LiveId" clId="{12FA4ADB-FE04-41F0-A15B-F8F83ECF06C8}" dt="2024-11-17T23:34:11.985" v="196" actId="1076"/>
        <pc:sldMkLst>
          <pc:docMk/>
          <pc:sldMk cId="1322906560" sldId="291"/>
        </pc:sldMkLst>
        <pc:spChg chg="mod">
          <ac:chgData name="Paul Barela" userId="6b4a9e942503a342" providerId="LiveId" clId="{12FA4ADB-FE04-41F0-A15B-F8F83ECF06C8}" dt="2024-11-17T23:33:14.171" v="185" actId="1076"/>
          <ac:spMkLst>
            <pc:docMk/>
            <pc:sldMk cId="1322906560" sldId="291"/>
            <ac:spMk id="2" creationId="{CED1B7D2-CB3F-0319-083A-264CCF8D2764}"/>
          </ac:spMkLst>
        </pc:spChg>
        <pc:spChg chg="del">
          <ac:chgData name="Paul Barela" userId="6b4a9e942503a342" providerId="LiveId" clId="{12FA4ADB-FE04-41F0-A15B-F8F83ECF06C8}" dt="2024-11-17T23:13:11.836" v="84" actId="478"/>
          <ac:spMkLst>
            <pc:docMk/>
            <pc:sldMk cId="1322906560" sldId="291"/>
            <ac:spMk id="3" creationId="{6B9538D4-5751-C6CD-1605-3C1CF86CA2C3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18" creationId="{91F55C5D-1648-4BE3-932D-8CADBF3F6736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20" creationId="{A38E1331-B5A6-44BE-BF4E-EE6C2FD2A242}"/>
          </ac:spMkLst>
        </pc:spChg>
        <pc:picChg chg="add del mod">
          <ac:chgData name="Paul Barela" userId="6b4a9e942503a342" providerId="LiveId" clId="{12FA4ADB-FE04-41F0-A15B-F8F83ECF06C8}" dt="2024-11-17T23:28:25.070" v="144" actId="478"/>
          <ac:picMkLst>
            <pc:docMk/>
            <pc:sldMk cId="1322906560" sldId="291"/>
            <ac:picMk id="5" creationId="{DB5DF617-9B67-E6E2-CFE5-B1F20B7934A6}"/>
          </ac:picMkLst>
        </pc:picChg>
        <pc:picChg chg="add mod ord">
          <ac:chgData name="Paul Barela" userId="6b4a9e942503a342" providerId="LiveId" clId="{12FA4ADB-FE04-41F0-A15B-F8F83ECF06C8}" dt="2024-11-17T23:31:05.140" v="159" actId="1076"/>
          <ac:picMkLst>
            <pc:docMk/>
            <pc:sldMk cId="1322906560" sldId="291"/>
            <ac:picMk id="7" creationId="{56A6AE92-D29D-9C89-63C3-247D3C426BE0}"/>
          </ac:picMkLst>
        </pc:picChg>
        <pc:picChg chg="add mod ord">
          <ac:chgData name="Paul Barela" userId="6b4a9e942503a342" providerId="LiveId" clId="{12FA4ADB-FE04-41F0-A15B-F8F83ECF06C8}" dt="2024-11-17T23:34:06.286" v="194" actId="1076"/>
          <ac:picMkLst>
            <pc:docMk/>
            <pc:sldMk cId="1322906560" sldId="291"/>
            <ac:picMk id="9" creationId="{210722EF-31D7-DDDA-E06E-23576B5C71BB}"/>
          </ac:picMkLst>
        </pc:picChg>
        <pc:picChg chg="add mod">
          <ac:chgData name="Paul Barela" userId="6b4a9e942503a342" providerId="LiveId" clId="{12FA4ADB-FE04-41F0-A15B-F8F83ECF06C8}" dt="2024-11-17T23:34:11.985" v="196" actId="1076"/>
          <ac:picMkLst>
            <pc:docMk/>
            <pc:sldMk cId="1322906560" sldId="291"/>
            <ac:picMk id="11" creationId="{DFC658C1-F9D7-3BBF-CD67-5F2A2B568C36}"/>
          </ac:picMkLst>
        </pc:picChg>
        <pc:picChg chg="add del mod">
          <ac:chgData name="Paul Barela" userId="6b4a9e942503a342" providerId="LiveId" clId="{12FA4ADB-FE04-41F0-A15B-F8F83ECF06C8}" dt="2024-11-17T23:33:07.286" v="183" actId="478"/>
          <ac:picMkLst>
            <pc:docMk/>
            <pc:sldMk cId="1322906560" sldId="291"/>
            <ac:picMk id="13" creationId="{45CEFFFF-47CD-FB8D-8DDF-EE7A4F6122C6}"/>
          </ac:picMkLst>
        </pc:picChg>
        <pc:picChg chg="add mod">
          <ac:chgData name="Paul Barela" userId="6b4a9e942503a342" providerId="LiveId" clId="{12FA4ADB-FE04-41F0-A15B-F8F83ECF06C8}" dt="2024-11-17T23:34:04.209" v="193" actId="1076"/>
          <ac:picMkLst>
            <pc:docMk/>
            <pc:sldMk cId="1322906560" sldId="291"/>
            <ac:picMk id="15" creationId="{1545459B-D212-2808-3511-1C34EA5C8DCF}"/>
          </ac:picMkLst>
        </pc:picChg>
      </pc:sldChg>
      <pc:sldChg chg="addSp delSp modSp new mod setBg">
        <pc:chgData name="Paul Barela" userId="6b4a9e942503a342" providerId="LiveId" clId="{12FA4ADB-FE04-41F0-A15B-F8F83ECF06C8}" dt="2024-11-17T23:38:40.873" v="251" actId="1076"/>
        <pc:sldMkLst>
          <pc:docMk/>
          <pc:sldMk cId="788458167" sldId="292"/>
        </pc:sldMkLst>
        <pc:spChg chg="mo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2" creationId="{A4840821-8535-0826-BDBD-6D3BB6277C51}"/>
          </ac:spMkLst>
        </pc:spChg>
        <pc:spChg chg="del">
          <ac:chgData name="Paul Barela" userId="6b4a9e942503a342" providerId="LiveId" clId="{12FA4ADB-FE04-41F0-A15B-F8F83ECF06C8}" dt="2024-11-17T23:37:43.949" v="228" actId="478"/>
          <ac:spMkLst>
            <pc:docMk/>
            <pc:sldMk cId="788458167" sldId="292"/>
            <ac:spMk id="3" creationId="{A6FB1133-F7E8-2ECE-AEBE-5F9C7B3B10CE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4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6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38:31.231" v="246" actId="1076"/>
          <ac:picMkLst>
            <pc:docMk/>
            <pc:sldMk cId="788458167" sldId="292"/>
            <ac:picMk id="5" creationId="{0051ABF2-494C-F823-735B-895B03BAC31B}"/>
          </ac:picMkLst>
        </pc:picChg>
        <pc:picChg chg="add mod ord">
          <ac:chgData name="Paul Barela" userId="6b4a9e942503a342" providerId="LiveId" clId="{12FA4ADB-FE04-41F0-A15B-F8F83ECF06C8}" dt="2024-11-17T23:38:34.746" v="248" actId="1076"/>
          <ac:picMkLst>
            <pc:docMk/>
            <pc:sldMk cId="788458167" sldId="292"/>
            <ac:picMk id="7" creationId="{768561B1-36CC-53D2-FC6C-DADB5D33B3B5}"/>
          </ac:picMkLst>
        </pc:picChg>
        <pc:picChg chg="add mod">
          <ac:chgData name="Paul Barela" userId="6b4a9e942503a342" providerId="LiveId" clId="{12FA4ADB-FE04-41F0-A15B-F8F83ECF06C8}" dt="2024-11-17T23:38:40.873" v="251" actId="1076"/>
          <ac:picMkLst>
            <pc:docMk/>
            <pc:sldMk cId="788458167" sldId="292"/>
            <ac:picMk id="9" creationId="{33D85623-F45F-CE26-3021-2B76324BA521}"/>
          </ac:picMkLst>
        </pc:picChg>
      </pc:sldChg>
      <pc:sldChg chg="addSp delSp modSp new mod setBg">
        <pc:chgData name="Paul Barela" userId="6b4a9e942503a342" providerId="LiveId" clId="{12FA4ADB-FE04-41F0-A15B-F8F83ECF06C8}" dt="2024-11-17T23:42:45.328" v="321" actId="1076"/>
        <pc:sldMkLst>
          <pc:docMk/>
          <pc:sldMk cId="2127978111" sldId="293"/>
        </pc:sldMkLst>
        <pc:spChg chg="mo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2" creationId="{B47B6220-55C2-E036-D187-44C14E8BC79E}"/>
          </ac:spMkLst>
        </pc:spChg>
        <pc:spChg chg="del">
          <ac:chgData name="Paul Barela" userId="6b4a9e942503a342" providerId="LiveId" clId="{12FA4ADB-FE04-41F0-A15B-F8F83ECF06C8}" dt="2024-11-17T23:41:33.640" v="300" actId="478"/>
          <ac:spMkLst>
            <pc:docMk/>
            <pc:sldMk cId="2127978111" sldId="293"/>
            <ac:spMk id="3" creationId="{DAC4082B-D508-F9C3-E5C2-3270120365EC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2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4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6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8" creationId="{D5FD337D-4D6B-4C8B-B6F5-121097E09881}"/>
          </ac:spMkLst>
        </pc:spChg>
        <pc:picChg chg="add mod">
          <ac:chgData name="Paul Barela" userId="6b4a9e942503a342" providerId="LiveId" clId="{12FA4ADB-FE04-41F0-A15B-F8F83ECF06C8}" dt="2024-11-17T23:42:26.718" v="315" actId="1076"/>
          <ac:picMkLst>
            <pc:docMk/>
            <pc:sldMk cId="2127978111" sldId="293"/>
            <ac:picMk id="5" creationId="{D8921536-9AC1-F79D-5F0E-BDAC80D21C46}"/>
          </ac:picMkLst>
        </pc:picChg>
        <pc:picChg chg="add mod">
          <ac:chgData name="Paul Barela" userId="6b4a9e942503a342" providerId="LiveId" clId="{12FA4ADB-FE04-41F0-A15B-F8F83ECF06C8}" dt="2024-11-17T23:42:45.328" v="321" actId="1076"/>
          <ac:picMkLst>
            <pc:docMk/>
            <pc:sldMk cId="2127978111" sldId="293"/>
            <ac:picMk id="7" creationId="{B03D941B-59F4-E799-94A3-088AA48118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DEC-A8F9-4934-593A-3DEFB08C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FD12-C04F-0293-35B3-5A6888E3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D12F-F982-68BB-4250-39DB8BDA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79A5-F11B-08AB-7F6C-73D1950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4B89-E7FE-FDD5-1FE1-C8703954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966-6DE5-6D07-4337-6EB5039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D753-00F7-177B-763E-CE1B0B38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BF2D-8A1C-7FC9-2A75-8A125A8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F9B8-BAFE-FE3C-1825-DEA05A1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11E1-CF0F-134B-DFE1-385ED05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6618B-5469-6F77-DF06-76A75517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43FA-40D9-D5AD-C92B-A5C1835D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1DFA-18D9-460E-E9BE-60BD038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995D-3993-9A82-82DE-5CA719C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5E3-D49B-8519-BF79-511B04B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558-E8B1-8AA0-4490-A33F372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C290-3436-30B1-27E9-B096216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2769-5730-749E-27B0-8E3A672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DCC-F100-D439-5036-F95AE07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7AF0-3174-B94A-3E18-F81422B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8677-9572-7E69-FA3D-88A68EDC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464A-E106-8F11-61CC-7F5C3EE4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822A-419E-1965-B37A-65E12F03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9BD2-C062-F0C8-4DEE-B8EB237F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BB26-A180-273F-F4D5-2468682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EE6-EC0B-D302-F5F7-4C42E46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ECF2-301C-6D04-52B1-26A725BB8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480-AF0F-5ECA-AA65-69595C29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6C21-D3B1-9495-028D-1503704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20D6-00EC-8D3F-73DE-CF2B6DB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F7E9-181B-1068-B42B-F55ACA3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9B1F-7AAE-A1F0-4333-E42C498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96D2-5B0E-F3BD-92D9-36344D54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A8D3-872B-CA3B-0FA7-B1F4C8E7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836-0672-5A16-7FD4-CD0CFC96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FF45B-5AFE-096F-EF98-36E86C5F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2BF4-FE3C-F7B1-CA7C-47F914F2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14DFB-AE0A-3188-217C-1C95116A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FCF0-98ED-9C9F-845C-89E6F26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2E2-23B0-5B06-8539-DBDC4FF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882C-D704-5FAD-A352-2374014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2E7B-0825-77A2-C53A-548A0C33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1E96-6E0D-B065-545E-31D71F8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D07D-0ACA-4F48-FADA-841AC0D4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5B91-FFFC-74C3-342F-9F21E945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72-94EA-7235-9AF7-8DB50F3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D47-C7AE-69FA-2F85-2E09DDB3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EA3-D479-F586-A47C-1147932D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5387-3C3C-FE28-1C6B-3E5D2F0D2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F975B-0031-5D17-5214-F95D53DA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DB8E-80A3-2FFD-D695-27D9147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92F9D-95CD-E1E7-9DD3-AC27765A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4EBE-AA1F-45E9-E496-B5BBD949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47F94-4689-A0FB-01C3-DE39FC3A6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F6C8-546F-BC7B-AF8D-D388BB7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83F6-0CFA-39BA-21DD-7049369E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568C-78FF-307E-C5AC-EEC9FDF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39F6-06F9-5728-C506-A473CE1C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D2E0-BBB6-6295-D863-937A24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A192-FDA7-D4B1-4786-BDA6C849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64EE-E18E-D3A2-08BC-E3A7F9F7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7243-16EC-8AE2-CB29-CB4018C9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4BA5-37B4-C08D-2873-3A21DF65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38-8DC6-27C9-2F22-94A880E6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7"/>
            <a:ext cx="5257801" cy="3045396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NHL Salary Cap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92543-C645-5E38-3F75-B558ED6B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36602"/>
            <a:ext cx="5257800" cy="13745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By: Paul, Marco, </a:t>
            </a:r>
            <a:r>
              <a:rPr lang="en-US" sz="2000" dirty="0" err="1"/>
              <a:t>Yosep</a:t>
            </a:r>
            <a:r>
              <a:rPr lang="en-US" sz="2000" dirty="0"/>
              <a:t>, Jonathan, </a:t>
            </a:r>
            <a:r>
              <a:rPr lang="en-US" sz="2000" dirty="0" err="1"/>
              <a:t>Nafiz</a:t>
            </a:r>
            <a:r>
              <a:rPr lang="en-US" sz="2000" dirty="0"/>
              <a:t>, </a:t>
            </a:r>
            <a:r>
              <a:rPr lang="en-US" sz="2000" dirty="0" err="1"/>
              <a:t>Sanved</a:t>
            </a:r>
            <a:r>
              <a:rPr lang="en-US" sz="2000" dirty="0"/>
              <a:t>, and Diego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023749-64B0-7954-D3D2-043D284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0" y="861346"/>
            <a:ext cx="3037447" cy="917562"/>
          </a:xfrm>
          <a:prstGeom prst="rect">
            <a:avLst/>
          </a:prstGeom>
        </p:spPr>
      </p:pic>
      <p:pic>
        <p:nvPicPr>
          <p:cNvPr id="4104" name="Picture 8" descr="National Hockey League - Wikipedia">
            <a:extLst>
              <a:ext uri="{FF2B5EF4-FFF2-40B4-BE49-F238E27FC236}">
                <a16:creationId xmlns:a16="http://schemas.microsoft.com/office/drawing/2014/main" id="{5F7BC22C-F221-D563-B7B6-8F4DC3DB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1688" y="2101065"/>
            <a:ext cx="1099032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ckPedia - NHL Salary Cap, Player ...">
            <a:extLst>
              <a:ext uri="{FF2B5EF4-FFF2-40B4-BE49-F238E27FC236}">
                <a16:creationId xmlns:a16="http://schemas.microsoft.com/office/drawing/2014/main" id="{C1D2743E-60D6-7FD3-AABF-7E25CC27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480" y="3785860"/>
            <a:ext cx="3037447" cy="8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ashington Capitals">
            <a:extLst>
              <a:ext uri="{FF2B5EF4-FFF2-40B4-BE49-F238E27FC236}">
                <a16:creationId xmlns:a16="http://schemas.microsoft.com/office/drawing/2014/main" id="{0E593EC2-FCFD-D7C2-8166-B6E98706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9129" y="5035278"/>
            <a:ext cx="1944150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A3440FE8-59C1-781D-CE2A-89F19418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EFB3C832-125F-4B1B-3C62-0BB38148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E57FDEB3-9443-1EE0-B47A-8FBC2754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2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513B8-B6DB-0820-61F7-DFBCBF72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Transactions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5602-23CA-4B5D-E4B4-0B783AC7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54451"/>
            <a:ext cx="6846363" cy="49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4454-61DD-F280-066E-5E9431D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1C044-D5BD-E9AC-C615-681E5E52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" y="3272618"/>
            <a:ext cx="5972692" cy="31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84AF-90F0-5480-B504-74050458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57137"/>
            <a:ext cx="5639587" cy="67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9329-BB1A-DED9-A658-2A5F12F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Insertions - 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422A77-6E7D-CD47-033A-D352E095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1" y="670218"/>
            <a:ext cx="2380537" cy="5568510"/>
          </a:xfrm>
          <a:prstGeom prst="rect">
            <a:avLst/>
          </a:prstGeom>
        </p:spPr>
      </p:pic>
      <p:pic>
        <p:nvPicPr>
          <p:cNvPr id="8" name="Picture 7" descr="A screenshot of a sports team&#10;&#10;Description automatically generated">
            <a:extLst>
              <a:ext uri="{FF2B5EF4-FFF2-40B4-BE49-F238E27FC236}">
                <a16:creationId xmlns:a16="http://schemas.microsoft.com/office/drawing/2014/main" id="{C6A05BE1-6DF2-2D65-B39D-836BD59E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44" y="1818376"/>
            <a:ext cx="2905439" cy="463650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4D82B1-B34A-C41E-87F1-3A368B75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09" y="2650376"/>
            <a:ext cx="3758184" cy="29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1B7D2-CB3F-0319-083A-264CCF8D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569" y="917907"/>
            <a:ext cx="2669523" cy="629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Player Insertion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58C1-F9D7-3BBF-CD67-5F2A2B56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97" y="3767357"/>
            <a:ext cx="4730806" cy="2661077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10722EF-31D7-DDDA-E06E-23576B5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41" y="1795265"/>
            <a:ext cx="2832069" cy="181875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6A6AE92-D29D-9C89-63C3-247D3C42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7" y="446411"/>
            <a:ext cx="2569890" cy="6118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45459B-D212-2808-3511-1C34EA5C8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223" y="651746"/>
            <a:ext cx="3438504" cy="55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0821-8535-0826-BDBD-6D3BB627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Team Insertion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51ABF2-494C-F823-735B-895B03BA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8" y="419855"/>
            <a:ext cx="2719425" cy="40341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3D85623-F45F-CE26-3021-2B76324B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08" y="2030433"/>
            <a:ext cx="6546824" cy="46155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8561B1-36CC-53D2-FC6C-DADB5D33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2" y="4704378"/>
            <a:ext cx="3351236" cy="1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9CC-FD16-B91C-1E0C-769B8C5B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BA94-380D-F1AD-4022-3E51E938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764"/>
            <a:ext cx="6898025" cy="7347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3D4250-D322-E969-E364-952DF71B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10" y="365125"/>
            <a:ext cx="7001990" cy="390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C6E35-37C4-AD62-12AA-E0AA1448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05" y="5392652"/>
            <a:ext cx="643979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F436-B59A-6C50-7F06-A407447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Delete Player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1E849EB-1D48-D508-169B-F611A742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283014"/>
            <a:ext cx="3095230" cy="360578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3576B1E-A51B-114C-728A-218B865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87" y="2127085"/>
            <a:ext cx="7631634" cy="42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6220-55C2-E036-D187-44C14E8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Delete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921536-9AC1-F79D-5F0E-BDAC80D2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0" y="2086080"/>
            <a:ext cx="3532242" cy="42062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D941B-59F4-E799-94A3-088AA481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457" y="2011842"/>
            <a:ext cx="6548445" cy="43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B3C1-28CF-6404-51AA-D8889E25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458F5-9F40-39F9-28E2-EE99859F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5842000" cy="5972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0FEE8D-D99D-DAA1-2FBB-5A00AFB6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842000" cy="452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DE423-4AE6-67C3-67EA-8ECE6BEA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4" y="2474290"/>
            <a:ext cx="549669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B5143-966B-D8FA-DEB7-551CFAC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Updates - 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FF6A8-5841-92F7-2E09-E1E7682B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08" y="379158"/>
            <a:ext cx="3575173" cy="292607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61A1E24-13C7-932B-BB65-29BC69D1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26" y="3641100"/>
            <a:ext cx="3996292" cy="30169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425C8D-0A00-D094-E427-07AE4824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896" y="379158"/>
            <a:ext cx="3675888" cy="133000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078A2EA-E057-E9E8-32F9-FB5152D3D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896" y="1842197"/>
            <a:ext cx="3675888" cy="13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E04-86DB-34CA-6809-12596126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Motivation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B16-CF6B-3B78-11AC-7A156A81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CapFriendly.com purchased by Washington Capitals</a:t>
            </a:r>
          </a:p>
          <a:p>
            <a:pPr lvl="1"/>
            <a:r>
              <a:rPr lang="en-US" sz="1700" dirty="0"/>
              <a:t>Public access shut down</a:t>
            </a:r>
          </a:p>
          <a:p>
            <a:r>
              <a:rPr lang="en-US" sz="1700" dirty="0"/>
              <a:t>Info remains available, but CapFriendly functionality unmatched</a:t>
            </a:r>
          </a:p>
          <a:p>
            <a:r>
              <a:rPr lang="en-US" sz="1700" dirty="0"/>
              <a:t>Goal: design database system for storing and managing NHL salary cap data</a:t>
            </a:r>
          </a:p>
          <a:p>
            <a:pPr lvl="1"/>
            <a:r>
              <a:rPr lang="en-US" sz="1700" dirty="0"/>
              <a:t>Contribute to hockey community</a:t>
            </a:r>
          </a:p>
          <a:p>
            <a:pPr lvl="1"/>
            <a:r>
              <a:rPr lang="en-US" sz="1700" dirty="0"/>
              <a:t>Provide valuable information to be used by fans, enthusiasts, and professionals</a:t>
            </a:r>
          </a:p>
        </p:txBody>
      </p:sp>
      <p:pic>
        <p:nvPicPr>
          <p:cNvPr id="2050" name="Picture 2" descr="CapFriendly goodbye note">
            <a:extLst>
              <a:ext uri="{FF2B5EF4-FFF2-40B4-BE49-F238E27FC236}">
                <a16:creationId xmlns:a16="http://schemas.microsoft.com/office/drawing/2014/main" id="{C672EA87-F9A8-63E2-0601-D618767C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779" y="625683"/>
            <a:ext cx="5412498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4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7A21-AB54-38F1-F958-3B069E7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51094"/>
            <a:ext cx="1519983" cy="661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9111C-74A3-9892-E7B6-C04662BE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7873"/>
            <a:ext cx="8894341" cy="2067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FF4C2D-0310-43C1-FE7E-6E94E940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" y="3169522"/>
            <a:ext cx="11006883" cy="3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9FD3-6A8F-B2D4-5D04-5A20992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9F17E51-AE31-32D6-0EB6-8B5D6C31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62" y="251918"/>
            <a:ext cx="7261902" cy="6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1BFFC-5B80-6950-DAAA-3DC417C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/>
              <a:t>Conclusion/Future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3CA9-6A74-008D-5149-FBD78A99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869" y="1445137"/>
            <a:ext cx="6745151" cy="46216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Addressed the need for accessible, organized information on NHL contracts</a:t>
            </a:r>
          </a:p>
          <a:p>
            <a:r>
              <a:rPr lang="en-US" sz="2000" dirty="0"/>
              <a:t>Fills the void left by CapFriendly.com</a:t>
            </a:r>
          </a:p>
          <a:p>
            <a:r>
              <a:rPr lang="en-US" sz="2000" dirty="0"/>
              <a:t>Exists as a tool for casual fans, armchair analysts, and even professionals</a:t>
            </a:r>
          </a:p>
          <a:p>
            <a:pPr lvl="1"/>
            <a:r>
              <a:rPr lang="en-US" sz="2000" dirty="0"/>
              <a:t>Provides access to player contract info, salary caps, and relevant statistics</a:t>
            </a:r>
          </a:p>
          <a:p>
            <a:r>
              <a:rPr lang="en-US" sz="2000" dirty="0"/>
              <a:t>Potential Improvements:</a:t>
            </a:r>
          </a:p>
          <a:p>
            <a:pPr lvl="1"/>
            <a:r>
              <a:rPr lang="en-US" sz="2000" dirty="0"/>
              <a:t>Real-time updates using NHL API</a:t>
            </a:r>
          </a:p>
          <a:p>
            <a:pPr lvl="1"/>
            <a:r>
              <a:rPr lang="en-US" sz="2000" dirty="0"/>
              <a:t>Integrating advanced analytics to broaden scope</a:t>
            </a:r>
          </a:p>
          <a:p>
            <a:pPr lvl="1"/>
            <a:r>
              <a:rPr lang="en-US" sz="2000" dirty="0"/>
              <a:t>Enhancing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7386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CD6-4D6E-B193-94F2-CEE15C3A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25A9-883D-3D38-DBD2-396070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H. Brown, “Washington Capitals GM MacLellan Confirms Acquisition Of CapFriendly,” </a:t>
            </a:r>
            <a:r>
              <a:rPr lang="en-US" sz="20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Jun. 12, 2024. https://novacapsfans.com/2024/06/12/washington-capitals-gm-maclellan-confirms-acquisition-of-capfriendly/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“PuckPedia - NHL Salary Cap, Player Contracts and Salary Cap Analysis |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Sep. 27, 2024. https://puckpedia.com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“Home -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CapSpace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Cap-space.com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https://cap-space.com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“2023-24 NHL Trade Tracker | NHL.com,”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www.nhl.com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Jan. 06, 2024. https://www.nhl.com/news/2023-24-nhl-trades-344953916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“NHL Coaches | National Hockey League Coaches’ Association.” https://www.nhlcoaches.com/nhl-coaches/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‌[6]	“Hockey Draft Pick Transactions,”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Prosportstransactions.com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https://www.prosportstransactions.com/hockey/DraftTrades/Years/index.htm (accessed Oct. 19, 2024).</a:t>
            </a:r>
          </a:p>
        </p:txBody>
      </p:sp>
    </p:spTree>
    <p:extLst>
      <p:ext uri="{BB962C8B-B14F-4D97-AF65-F5344CB8AC3E}">
        <p14:creationId xmlns:p14="http://schemas.microsoft.com/office/powerpoint/2010/main" val="30939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8D0B-3BE6-D656-53BD-7CBB7ECD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EER Model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63A336C9-98E5-EB95-34C0-3251FD99B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7" y="1388303"/>
            <a:ext cx="10473145" cy="531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6E47-8CE4-8CB5-8CF4-14087565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31726358-B0D1-F829-0665-3F3426DF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393" y="176889"/>
            <a:ext cx="5514907" cy="6504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7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97360-06D1-D6D1-3CC9-EC6D4D8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A67F03-37C6-01B6-512D-F7BBE93F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512" y="226827"/>
            <a:ext cx="4490788" cy="6532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0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619F-3BD4-13DD-C739-20351B4E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E54099-AECA-DA69-3350-D1343C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25" y="625683"/>
            <a:ext cx="508312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8C00-0E01-6E4E-8DC4-C3BAEE97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29C418-655A-D33F-0BCA-4C4F366D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4130316"/>
            <a:ext cx="11083222" cy="2244352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F4767C-F2FF-444B-BCE0-B2920D6C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00" y="2077627"/>
            <a:ext cx="9579402" cy="1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1F8B9-E87C-1BCD-BFB6-00D22EC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 - UI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9DE98-23F7-1C9A-5BE2-2C60A593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" y="2619784"/>
            <a:ext cx="2997034" cy="3600041"/>
          </a:xfrm>
          <a:prstGeom prst="rect">
            <a:avLst/>
          </a:prstGeom>
        </p:spPr>
      </p:pic>
      <p:pic>
        <p:nvPicPr>
          <p:cNvPr id="4" name="Picture 3" descr="A screenshot of a sports game&#10;&#10;Description automatically generated">
            <a:extLst>
              <a:ext uri="{FF2B5EF4-FFF2-40B4-BE49-F238E27FC236}">
                <a16:creationId xmlns:a16="http://schemas.microsoft.com/office/drawing/2014/main" id="{4B323ACE-8896-76FC-80D5-C2A6C4F8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64" y="2619784"/>
            <a:ext cx="3240872" cy="360004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AC1D9-C0B4-EE69-A287-31FEC667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064896"/>
            <a:ext cx="3758184" cy="27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FDB04-8DFE-02A3-B213-D4897C73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DDA4-FA3C-AFD1-283F-1E90502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Coach and Team Queries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46C5E-00CB-2A6F-E764-DBC0F78C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096284"/>
            <a:ext cx="5431536" cy="4195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CF117-B973-3B4A-38D3-57068BBB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376426"/>
            <a:ext cx="5431536" cy="36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48F6BEB7B341B96571AE139442B0" ma:contentTypeVersion="12" ma:contentTypeDescription="Create a new document." ma:contentTypeScope="" ma:versionID="6721203cfe2a7a12a4a0f1299bfb40de">
  <xsd:schema xmlns:xsd="http://www.w3.org/2001/XMLSchema" xmlns:xs="http://www.w3.org/2001/XMLSchema" xmlns:p="http://schemas.microsoft.com/office/2006/metadata/properties" xmlns:ns3="b742ce95-2faa-4a22-82e8-96e19b9cf4ea" xmlns:ns4="2b33b4fd-0a91-449d-bd98-b20828b1ccf0" targetNamespace="http://schemas.microsoft.com/office/2006/metadata/properties" ma:root="true" ma:fieldsID="b7b8a451c4601a44ef8e1103997042ae" ns3:_="" ns4:_="">
    <xsd:import namespace="b742ce95-2faa-4a22-82e8-96e19b9cf4ea"/>
    <xsd:import namespace="2b33b4fd-0a91-449d-bd98-b20828b1c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ce95-2faa-4a22-82e8-96e19b9c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3b4fd-0a91-449d-bd98-b20828b1c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2ce95-2faa-4a22-82e8-96e19b9cf4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104770-FECE-4145-AD76-5E4AF9711534}">
  <ds:schemaRefs>
    <ds:schemaRef ds:uri="2b33b4fd-0a91-449d-bd98-b20828b1ccf0"/>
    <ds:schemaRef ds:uri="b742ce95-2faa-4a22-82e8-96e19b9cf4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11EE82-F976-4EB8-815A-9390D8BC23D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b742ce95-2faa-4a22-82e8-96e19b9cf4ea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2b33b4fd-0a91-449d-bd98-b20828b1cc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1A677E-B4F8-4F36-915E-5AFD82CA6E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395</Words>
  <Application>Microsoft Office PowerPoint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Times New Roman</vt:lpstr>
      <vt:lpstr>Office Theme</vt:lpstr>
      <vt:lpstr>NHL Salary Cap Tracker</vt:lpstr>
      <vt:lpstr>Motivation</vt:lpstr>
      <vt:lpstr>EER Model</vt:lpstr>
      <vt:lpstr>Normalization</vt:lpstr>
      <vt:lpstr>Relational Model</vt:lpstr>
      <vt:lpstr>User Interface</vt:lpstr>
      <vt:lpstr>Queries</vt:lpstr>
      <vt:lpstr>Queries - UI</vt:lpstr>
      <vt:lpstr>Coach and Team Queries</vt:lpstr>
      <vt:lpstr>Transactions Query</vt:lpstr>
      <vt:lpstr>Insertions</vt:lpstr>
      <vt:lpstr>Insertions - UI</vt:lpstr>
      <vt:lpstr>Player Insertion</vt:lpstr>
      <vt:lpstr>Team Insertion</vt:lpstr>
      <vt:lpstr>Deletions</vt:lpstr>
      <vt:lpstr>Delete Player</vt:lpstr>
      <vt:lpstr>Delete Team</vt:lpstr>
      <vt:lpstr>Updates</vt:lpstr>
      <vt:lpstr>Updates - UI</vt:lpstr>
      <vt:lpstr>Views</vt:lpstr>
      <vt:lpstr>Views</vt:lpstr>
      <vt:lpstr>Conclusion/Future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Djordjevic, Diego</dc:creator>
  <cp:lastModifiedBy>Paul Barela</cp:lastModifiedBy>
  <cp:revision>2</cp:revision>
  <dcterms:created xsi:type="dcterms:W3CDTF">2024-11-15T22:55:40Z</dcterms:created>
  <dcterms:modified xsi:type="dcterms:W3CDTF">2024-11-18T01:04:06Z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0x01010056F948F6BEB7B341B96571AE139442B0</vt:lpwstr>
  </property>
</Properties>
</file>