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7/31/2023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8A67-876B-6023-55FC-0B40CFD5F22C}"/>
              </a:ext>
            </a:extLst>
          </p:cNvPr>
          <p:cNvSpPr>
            <a:spLocks noGrp="1"/>
          </p:cNvSpPr>
          <p:nvPr>
            <p:ph type="ctrTitle"/>
          </p:nvPr>
        </p:nvSpPr>
        <p:spPr>
          <a:xfrm>
            <a:off x="682830" y="1447800"/>
            <a:ext cx="9904021" cy="3329581"/>
          </a:xfrm>
        </p:spPr>
        <p:txBody>
          <a:bodyPr/>
          <a:lstStyle/>
          <a:p>
            <a:pPr algn="ctr"/>
            <a:r>
              <a:rPr lang="en-US" sz="6600" dirty="0"/>
              <a:t>AP Seminar</a:t>
            </a:r>
            <a:br>
              <a:rPr lang="en-US" sz="6600" dirty="0"/>
            </a:br>
            <a:r>
              <a:rPr lang="en-US" sz="6600" dirty="0"/>
              <a:t>Introduction</a:t>
            </a:r>
            <a:br>
              <a:rPr lang="en-US" dirty="0"/>
            </a:br>
            <a:r>
              <a:rPr lang="en-US" sz="3600" dirty="0"/>
              <a:t>08/01/2023</a:t>
            </a:r>
          </a:p>
        </p:txBody>
      </p:sp>
      <p:sp>
        <p:nvSpPr>
          <p:cNvPr id="3" name="Subtitle 2">
            <a:extLst>
              <a:ext uri="{FF2B5EF4-FFF2-40B4-BE49-F238E27FC236}">
                <a16:creationId xmlns:a16="http://schemas.microsoft.com/office/drawing/2014/main" id="{7ABB45E0-C084-CD49-2356-71ED2AC43A8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230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E491-87BC-2618-674E-309EAFBFB6AC}"/>
              </a:ext>
            </a:extLst>
          </p:cNvPr>
          <p:cNvSpPr>
            <a:spLocks noGrp="1"/>
          </p:cNvSpPr>
          <p:nvPr>
            <p:ph type="title"/>
          </p:nvPr>
        </p:nvSpPr>
        <p:spPr/>
        <p:txBody>
          <a:bodyPr/>
          <a:lstStyle/>
          <a:p>
            <a:r>
              <a:rPr lang="en-US" dirty="0"/>
              <a:t>What is Seminar?</a:t>
            </a:r>
          </a:p>
        </p:txBody>
      </p:sp>
      <p:sp>
        <p:nvSpPr>
          <p:cNvPr id="3" name="Content Placeholder 2">
            <a:extLst>
              <a:ext uri="{FF2B5EF4-FFF2-40B4-BE49-F238E27FC236}">
                <a16:creationId xmlns:a16="http://schemas.microsoft.com/office/drawing/2014/main" id="{180DD40C-4936-97B3-90CE-CF1AB9830CAB}"/>
              </a:ext>
            </a:extLst>
          </p:cNvPr>
          <p:cNvSpPr>
            <a:spLocks noGrp="1"/>
          </p:cNvSpPr>
          <p:nvPr>
            <p:ph idx="1"/>
          </p:nvPr>
        </p:nvSpPr>
        <p:spPr/>
        <p:txBody>
          <a:bodyPr>
            <a:normAutofit/>
          </a:bodyPr>
          <a:lstStyle/>
          <a:p>
            <a:r>
              <a:rPr lang="en-US" dirty="0"/>
              <a:t>Discussion</a:t>
            </a:r>
          </a:p>
          <a:p>
            <a:r>
              <a:rPr lang="en-US" dirty="0"/>
              <a:t>Description: A seminar is a form of academic instruction. It has the function of bringing together small groups for recurring meetings, focusing each time on some particular subject, in which everyone present is requested to participate. This is often accomplished through an ongoing Socratic dialogue. It is essentially a place where assigned readings are discussed, questions can be raised and debates can be conducted. (Wikipedia)</a:t>
            </a:r>
          </a:p>
          <a:p>
            <a:r>
              <a:rPr lang="en-US" dirty="0"/>
              <a:t>Etymology: The word “seminar” comes from the Latin word “</a:t>
            </a:r>
            <a:r>
              <a:rPr lang="en-US" dirty="0" err="1"/>
              <a:t>seminarium</a:t>
            </a:r>
            <a:r>
              <a:rPr lang="en-US" dirty="0"/>
              <a:t>”, meaning “seed plot” or “</a:t>
            </a:r>
            <a:r>
              <a:rPr lang="en-US" dirty="0" err="1"/>
              <a:t>bredding</a:t>
            </a:r>
            <a:r>
              <a:rPr lang="en-US" dirty="0"/>
              <a:t> ground”.  It is derived from the Latin word “semen”, meaning “seed”.</a:t>
            </a:r>
          </a:p>
        </p:txBody>
      </p:sp>
    </p:spTree>
    <p:extLst>
      <p:ext uri="{BB962C8B-B14F-4D97-AF65-F5344CB8AC3E}">
        <p14:creationId xmlns:p14="http://schemas.microsoft.com/office/powerpoint/2010/main" val="400022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EC88-3810-7AA6-B9F0-E8BFBEDB1D15}"/>
              </a:ext>
            </a:extLst>
          </p:cNvPr>
          <p:cNvSpPr>
            <a:spLocks noGrp="1"/>
          </p:cNvSpPr>
          <p:nvPr>
            <p:ph type="title"/>
          </p:nvPr>
        </p:nvSpPr>
        <p:spPr/>
        <p:txBody>
          <a:bodyPr/>
          <a:lstStyle/>
          <a:p>
            <a:r>
              <a:rPr lang="en-US" dirty="0"/>
              <a:t>What is AP?</a:t>
            </a:r>
          </a:p>
        </p:txBody>
      </p:sp>
      <p:sp>
        <p:nvSpPr>
          <p:cNvPr id="3" name="Content Placeholder 2">
            <a:extLst>
              <a:ext uri="{FF2B5EF4-FFF2-40B4-BE49-F238E27FC236}">
                <a16:creationId xmlns:a16="http://schemas.microsoft.com/office/drawing/2014/main" id="{B18C0964-F923-39B7-5896-59BA9F52234A}"/>
              </a:ext>
            </a:extLst>
          </p:cNvPr>
          <p:cNvSpPr>
            <a:spLocks noGrp="1"/>
          </p:cNvSpPr>
          <p:nvPr>
            <p:ph idx="1"/>
          </p:nvPr>
        </p:nvSpPr>
        <p:spPr/>
        <p:txBody>
          <a:bodyPr/>
          <a:lstStyle/>
          <a:p>
            <a:r>
              <a:rPr lang="en-US" dirty="0"/>
              <a:t>College level class</a:t>
            </a:r>
          </a:p>
          <a:p>
            <a:r>
              <a:rPr lang="en-US" dirty="0"/>
              <a:t>Requires commitment and effort</a:t>
            </a:r>
          </a:p>
          <a:p>
            <a:r>
              <a:rPr lang="en-US" dirty="0"/>
              <a:t>At least four hours per week out of class</a:t>
            </a:r>
          </a:p>
          <a:p>
            <a:r>
              <a:rPr lang="en-US" dirty="0"/>
              <a:t>All students take AP Exam</a:t>
            </a:r>
          </a:p>
        </p:txBody>
      </p:sp>
    </p:spTree>
    <p:extLst>
      <p:ext uri="{BB962C8B-B14F-4D97-AF65-F5344CB8AC3E}">
        <p14:creationId xmlns:p14="http://schemas.microsoft.com/office/powerpoint/2010/main" val="408208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95A5-F0FE-40A7-B7F8-2F0EC79A7DCC}"/>
              </a:ext>
            </a:extLst>
          </p:cNvPr>
          <p:cNvSpPr>
            <a:spLocks noGrp="1"/>
          </p:cNvSpPr>
          <p:nvPr>
            <p:ph type="title"/>
          </p:nvPr>
        </p:nvSpPr>
        <p:spPr/>
        <p:txBody>
          <a:bodyPr/>
          <a:lstStyle/>
          <a:p>
            <a:r>
              <a:rPr lang="en-US" dirty="0"/>
              <a:t>What do we do now?</a:t>
            </a:r>
          </a:p>
        </p:txBody>
      </p:sp>
      <p:sp>
        <p:nvSpPr>
          <p:cNvPr id="3" name="Content Placeholder 2">
            <a:extLst>
              <a:ext uri="{FF2B5EF4-FFF2-40B4-BE49-F238E27FC236}">
                <a16:creationId xmlns:a16="http://schemas.microsoft.com/office/drawing/2014/main" id="{F02CE0E4-9607-E911-5E52-50D2A943DD8F}"/>
              </a:ext>
            </a:extLst>
          </p:cNvPr>
          <p:cNvSpPr>
            <a:spLocks noGrp="1"/>
          </p:cNvSpPr>
          <p:nvPr>
            <p:ph idx="1"/>
          </p:nvPr>
        </p:nvSpPr>
        <p:spPr/>
        <p:txBody>
          <a:bodyPr/>
          <a:lstStyle/>
          <a:p>
            <a:r>
              <a:rPr lang="en-US" dirty="0"/>
              <a:t>Look at AP Course and Examination Description (CED).</a:t>
            </a:r>
          </a:p>
          <a:p>
            <a:r>
              <a:rPr lang="en-US" dirty="0"/>
              <a:t>Look at Course Synopsis.</a:t>
            </a:r>
          </a:p>
          <a:p>
            <a:r>
              <a:rPr lang="en-US" dirty="0"/>
              <a:t>Syllabus will be distributed in person next week.</a:t>
            </a:r>
          </a:p>
          <a:p>
            <a:endParaRPr lang="en-US" dirty="0"/>
          </a:p>
        </p:txBody>
      </p:sp>
    </p:spTree>
    <p:extLst>
      <p:ext uri="{BB962C8B-B14F-4D97-AF65-F5344CB8AC3E}">
        <p14:creationId xmlns:p14="http://schemas.microsoft.com/office/powerpoint/2010/main" val="172503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EB3B-8454-C725-9AF2-4A3D964F3133}"/>
              </a:ext>
            </a:extLst>
          </p:cNvPr>
          <p:cNvSpPr>
            <a:spLocks noGrp="1"/>
          </p:cNvSpPr>
          <p:nvPr>
            <p:ph type="title"/>
          </p:nvPr>
        </p:nvSpPr>
        <p:spPr/>
        <p:txBody>
          <a:bodyPr/>
          <a:lstStyle/>
          <a:p>
            <a:r>
              <a:rPr lang="en-US" dirty="0"/>
              <a:t>What do you do now?</a:t>
            </a:r>
          </a:p>
        </p:txBody>
      </p:sp>
      <p:sp>
        <p:nvSpPr>
          <p:cNvPr id="3" name="Content Placeholder 2">
            <a:extLst>
              <a:ext uri="{FF2B5EF4-FFF2-40B4-BE49-F238E27FC236}">
                <a16:creationId xmlns:a16="http://schemas.microsoft.com/office/drawing/2014/main" id="{3A124236-296D-1D9F-473D-8E145EEE6442}"/>
              </a:ext>
            </a:extLst>
          </p:cNvPr>
          <p:cNvSpPr>
            <a:spLocks noGrp="1"/>
          </p:cNvSpPr>
          <p:nvPr>
            <p:ph idx="1"/>
          </p:nvPr>
        </p:nvSpPr>
        <p:spPr/>
        <p:txBody>
          <a:bodyPr/>
          <a:lstStyle/>
          <a:p>
            <a:r>
              <a:rPr lang="en-US" dirty="0"/>
              <a:t>Read AP CED.</a:t>
            </a:r>
          </a:p>
          <a:p>
            <a:r>
              <a:rPr lang="en-US" dirty="0"/>
              <a:t>Read Course Synopsis.</a:t>
            </a:r>
          </a:p>
          <a:p>
            <a:r>
              <a:rPr lang="en-US" dirty="0"/>
              <a:t>Fill out Exit Ticket.</a:t>
            </a:r>
          </a:p>
        </p:txBody>
      </p:sp>
    </p:spTree>
    <p:extLst>
      <p:ext uri="{BB962C8B-B14F-4D97-AF65-F5344CB8AC3E}">
        <p14:creationId xmlns:p14="http://schemas.microsoft.com/office/powerpoint/2010/main" val="52888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115</TotalTime>
  <Words>199</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AP Seminar Introduction 08/01/2023</vt:lpstr>
      <vt:lpstr>What is Seminar?</vt:lpstr>
      <vt:lpstr>What is AP?</vt:lpstr>
      <vt:lpstr>What do we do now?</vt:lpstr>
      <vt:lpstr>What do you do 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Bailey</dc:creator>
  <cp:lastModifiedBy>Paul Bailey</cp:lastModifiedBy>
  <cp:revision>9</cp:revision>
  <dcterms:created xsi:type="dcterms:W3CDTF">2023-07-31T18:31:29Z</dcterms:created>
  <dcterms:modified xsi:type="dcterms:W3CDTF">2023-07-31T22:00:48Z</dcterms:modified>
</cp:coreProperties>
</file>