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35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8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19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02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B53370-4F79-40CE-A606-A03D823D8BF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26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3DD3-B1C6-44D6-B6A8-7594C815B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75703-7872-471D-9871-58ACE8992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/>
              <a:t>Thursday</a:t>
            </a:r>
            <a:r>
              <a:rPr lang="en-US" cap="none" dirty="0"/>
              <a:t>, </a:t>
            </a:r>
            <a:r>
              <a:rPr lang="en-US" cap="none"/>
              <a:t>August 3, 2023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6713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ED63-D7E5-49C9-B5B6-31BDA0D5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5242A-FA7B-420A-A782-BFE718837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88" y="1320935"/>
            <a:ext cx="6430272" cy="38676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E7704F-2E52-46C1-8B8F-F45AFEC102EA}"/>
              </a:ext>
            </a:extLst>
          </p:cNvPr>
          <p:cNvSpPr txBox="1"/>
          <p:nvPr/>
        </p:nvSpPr>
        <p:spPr>
          <a:xfrm>
            <a:off x="1419508" y="5525526"/>
            <a:ext cx="821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Caveat: sometimes AP (and some teachers) use the word “Argument” to mean the thesis, and other times, to mean the entire argument.</a:t>
            </a:r>
          </a:p>
        </p:txBody>
      </p:sp>
    </p:spTree>
    <p:extLst>
      <p:ext uri="{BB962C8B-B14F-4D97-AF65-F5344CB8AC3E}">
        <p14:creationId xmlns:p14="http://schemas.microsoft.com/office/powerpoint/2010/main" val="34570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591B-87FC-4D1B-810B-1D4A525E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6DB5-FEB1-423F-AAD2-78DD8E2B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70" y="1194318"/>
            <a:ext cx="9297184" cy="50540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“Lenses” are viewpoints from which we can explore a theme.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0CBEF-2A91-43CF-BAE0-5D60934D3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8" y="1660849"/>
            <a:ext cx="8270432" cy="45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576F-73DD-455E-B756-AF67D847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 for Democracy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8CCC-4C22-4B86-A5BB-3384DF89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42" y="1514636"/>
            <a:ext cx="10404443" cy="1156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In your group, discuss how the theme of “Democracy” may be viewed through the following lenses.  Write one of two questions which relate “Democracy” to the lens.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55F96-D6DD-4A5A-B2AC-B4F3AEECED13}"/>
              </a:ext>
            </a:extLst>
          </p:cNvPr>
          <p:cNvSpPr txBox="1"/>
          <p:nvPr/>
        </p:nvSpPr>
        <p:spPr>
          <a:xfrm>
            <a:off x="1261664" y="3278155"/>
            <a:ext cx="40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Cultural and Philosophical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Artistic &amp;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Ethical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Political &amp; Historical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8AA75-D171-4EF0-B50A-B43C50E52EFE}"/>
              </a:ext>
            </a:extLst>
          </p:cNvPr>
          <p:cNvSpPr txBox="1"/>
          <p:nvPr/>
        </p:nvSpPr>
        <p:spPr>
          <a:xfrm>
            <a:off x="5426226" y="3278154"/>
            <a:ext cx="40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Futuristic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Environmental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Economic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Scientific</a:t>
            </a:r>
          </a:p>
        </p:txBody>
      </p:sp>
    </p:spTree>
    <p:extLst>
      <p:ext uri="{BB962C8B-B14F-4D97-AF65-F5344CB8AC3E}">
        <p14:creationId xmlns:p14="http://schemas.microsoft.com/office/powerpoint/2010/main" val="192301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5183-86E8-50E5-51CB-3958B3A8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link and type your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5E74-AA40-AC06-44DC-30583B94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</a:t>
            </a:r>
          </a:p>
          <a:p>
            <a:r>
              <a:rPr lang="en-US" dirty="0"/>
              <a:t>https://docs.google.com/document/d/13gdha2GHSRpm12cPlHUMd8wusa3cLOdCh_YB1djmDEE/edit?usp=sharing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7481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C-D576-48AF-B5AA-E7D5CAF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 for Democracy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0D687-672F-419D-85A2-1B0CC5A48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8" y="1152983"/>
            <a:ext cx="10902713" cy="5319735"/>
          </a:xfrm>
        </p:spPr>
      </p:pic>
    </p:spTree>
    <p:extLst>
      <p:ext uri="{BB962C8B-B14F-4D97-AF65-F5344CB8AC3E}">
        <p14:creationId xmlns:p14="http://schemas.microsoft.com/office/powerpoint/2010/main" val="99797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137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AP Seminar</vt:lpstr>
      <vt:lpstr>Arguments</vt:lpstr>
      <vt:lpstr>Lenses</vt:lpstr>
      <vt:lpstr>Lenses for Democracy</vt:lpstr>
      <vt:lpstr>Click on link and type your ideas</vt:lpstr>
      <vt:lpstr>Lenses for Democracy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Seminar</dc:title>
  <dc:creator>Paul Bailey</dc:creator>
  <cp:lastModifiedBy>Paul Bailey</cp:lastModifiedBy>
  <cp:revision>6</cp:revision>
  <dcterms:created xsi:type="dcterms:W3CDTF">2021-08-03T02:03:26Z</dcterms:created>
  <dcterms:modified xsi:type="dcterms:W3CDTF">2023-08-03T01:34:29Z</dcterms:modified>
</cp:coreProperties>
</file>