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5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B53370-4F79-40CE-A606-A03D823D8BF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3DD3-B1C6-44D6-B6A8-7594C815B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75703-7872-471D-9871-58ACE8992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Tuesday, August 3, 2021</a:t>
            </a:r>
          </a:p>
        </p:txBody>
      </p:sp>
    </p:spTree>
    <p:extLst>
      <p:ext uri="{BB962C8B-B14F-4D97-AF65-F5344CB8AC3E}">
        <p14:creationId xmlns:p14="http://schemas.microsoft.com/office/powerpoint/2010/main" val="36713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D63-D7E5-49C9-B5B6-31BDA0D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5242A-FA7B-420A-A782-BFE71883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88" y="1320935"/>
            <a:ext cx="6430272" cy="38676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7704F-2E52-46C1-8B8F-F45AFEC102EA}"/>
              </a:ext>
            </a:extLst>
          </p:cNvPr>
          <p:cNvSpPr txBox="1"/>
          <p:nvPr/>
        </p:nvSpPr>
        <p:spPr>
          <a:xfrm>
            <a:off x="1419508" y="5525526"/>
            <a:ext cx="82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Caveat: sometimes AP (and some teachers) use the word “Argument” to mean the thesis, and other times, to mean the entire argument.</a:t>
            </a:r>
          </a:p>
        </p:txBody>
      </p:sp>
    </p:spTree>
    <p:extLst>
      <p:ext uri="{BB962C8B-B14F-4D97-AF65-F5344CB8AC3E}">
        <p14:creationId xmlns:p14="http://schemas.microsoft.com/office/powerpoint/2010/main" val="3457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1B-87FC-4D1B-810B-1D4A525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6DB5-FEB1-423F-AAD2-78DD8E2B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70" y="1194318"/>
            <a:ext cx="9297184" cy="5054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“Lenses” are viewpoints from which we can explore a theme.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0CBEF-2A91-43CF-BAE0-5D60934D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8" y="1660849"/>
            <a:ext cx="8270432" cy="45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76F-73DD-455E-B756-AF67D84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8CCC-4C22-4B86-A5BB-3384DF89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42" y="1514636"/>
            <a:ext cx="10404443" cy="1156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your group, discuss how the theme of “Democracy” may be viewed through the following lenses.  Write one of two questions which relate “Democracy” to the lens.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5F96-D6DD-4A5A-B2AC-B4F3AEECED13}"/>
              </a:ext>
            </a:extLst>
          </p:cNvPr>
          <p:cNvSpPr txBox="1"/>
          <p:nvPr/>
        </p:nvSpPr>
        <p:spPr>
          <a:xfrm>
            <a:off x="1261664" y="3278155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Cultural and Philosophical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Artistic &amp;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Political &amp; Historical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8AA75-D171-4EF0-B50A-B43C50E52EFE}"/>
              </a:ext>
            </a:extLst>
          </p:cNvPr>
          <p:cNvSpPr txBox="1"/>
          <p:nvPr/>
        </p:nvSpPr>
        <p:spPr>
          <a:xfrm>
            <a:off x="5426226" y="3278154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Scientific</a:t>
            </a:r>
          </a:p>
        </p:txBody>
      </p:sp>
    </p:spTree>
    <p:extLst>
      <p:ext uri="{BB962C8B-B14F-4D97-AF65-F5344CB8AC3E}">
        <p14:creationId xmlns:p14="http://schemas.microsoft.com/office/powerpoint/2010/main" val="19230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C-D576-48AF-B5AA-E7D5CAF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D687-672F-419D-85A2-1B0CC5A4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8" y="1152983"/>
            <a:ext cx="10902713" cy="5319735"/>
          </a:xfrm>
        </p:spPr>
      </p:pic>
    </p:spTree>
    <p:extLst>
      <p:ext uri="{BB962C8B-B14F-4D97-AF65-F5344CB8AC3E}">
        <p14:creationId xmlns:p14="http://schemas.microsoft.com/office/powerpoint/2010/main" val="99797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107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AP Seminar</vt:lpstr>
      <vt:lpstr>Arguments</vt:lpstr>
      <vt:lpstr>Lenses</vt:lpstr>
      <vt:lpstr>Lenses for Democracy</vt:lpstr>
      <vt:lpstr>Lenses for Democracy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Seminar</dc:title>
  <dc:creator>Paul Bailey</dc:creator>
  <cp:lastModifiedBy>Paul Bailey</cp:lastModifiedBy>
  <cp:revision>4</cp:revision>
  <dcterms:created xsi:type="dcterms:W3CDTF">2021-08-03T02:03:26Z</dcterms:created>
  <dcterms:modified xsi:type="dcterms:W3CDTF">2021-08-03T02:57:41Z</dcterms:modified>
</cp:coreProperties>
</file>