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7223125" cy="4114800"/>
  <p:notesSz cx="6973888" cy="9236075"/>
  <p:embeddedFontLst>
    <p:embeddedFont>
      <p:font typeface="Calibri" panose="020F0502020204030204" pitchFamily="34" charset="0"/>
      <p:regular r:id="rId18"/>
      <p:bold r:id="rId19"/>
      <p:italic r:id="rId20"/>
      <p:boldItalic r:id="rId21"/>
    </p:embeddedFont>
    <p:embeddedFont>
      <p:font typeface="Roboto" panose="020B0604020202020204" charset="0"/>
      <p:regular r:id="rId22"/>
      <p:bold r:id="rId23"/>
      <p:italic r:id="rId24"/>
      <p:boldItalic r:id="rId25"/>
    </p:embeddedFont>
    <p:embeddedFont>
      <p:font typeface="Roboto Slab" panose="020B0604020202020204" charset="0"/>
      <p:regular r:id="rId26"/>
      <p:bold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7">
          <p15:clr>
            <a:srgbClr val="A4A3A4"/>
          </p15:clr>
        </p15:guide>
        <p15:guide id="2" pos="2275">
          <p15:clr>
            <a:srgbClr val="A4A3A4"/>
          </p15:clr>
        </p15:guide>
      </p15:sldGuideLst>
    </p:ext>
    <p:ext uri="{2D200454-40CA-4A62-9FC3-DE9A4176ACB9}">
      <p15:notesGuideLst xmlns:p15="http://schemas.microsoft.com/office/powerpoint/2012/main">
        <p15:guide id="1" orient="horz" pos="2909">
          <p15:clr>
            <a:srgbClr val="A4A3A4"/>
          </p15:clr>
        </p15:guide>
        <p15:guide id="2" pos="21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1" d="100"/>
          <a:sy n="251" d="100"/>
        </p:scale>
        <p:origin x="852" y="198"/>
      </p:cViewPr>
      <p:guideLst>
        <p:guide orient="horz" pos="1297"/>
        <p:guide pos="227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22018" cy="461804"/>
          </a:xfrm>
          <a:prstGeom prst="rect">
            <a:avLst/>
          </a:prstGeom>
          <a:noFill/>
          <a:ln>
            <a:noFill/>
          </a:ln>
        </p:spPr>
        <p:txBody>
          <a:bodyPr spcFirstLastPara="1" wrap="square" lIns="92575" tIns="46275" rIns="92575" bIns="462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50256" y="1"/>
            <a:ext cx="3022018" cy="461804"/>
          </a:xfrm>
          <a:prstGeom prst="rect">
            <a:avLst/>
          </a:prstGeom>
          <a:noFill/>
          <a:ln>
            <a:noFill/>
          </a:ln>
        </p:spPr>
        <p:txBody>
          <a:bodyPr spcFirstLastPara="1" wrap="square" lIns="92575" tIns="46275" rIns="92575" bIns="4627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46088" y="692150"/>
            <a:ext cx="6081712"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7389" y="4387137"/>
            <a:ext cx="5579110" cy="4156234"/>
          </a:xfrm>
          <a:prstGeom prst="rect">
            <a:avLst/>
          </a:prstGeom>
          <a:noFill/>
          <a:ln>
            <a:noFill/>
          </a:ln>
        </p:spPr>
        <p:txBody>
          <a:bodyPr spcFirstLastPara="1" wrap="square" lIns="92575" tIns="46275" rIns="92575" bIns="462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70"/>
            <a:ext cx="3022018" cy="461804"/>
          </a:xfrm>
          <a:prstGeom prst="rect">
            <a:avLst/>
          </a:prstGeom>
          <a:noFill/>
          <a:ln>
            <a:noFill/>
          </a:ln>
        </p:spPr>
        <p:txBody>
          <a:bodyPr spcFirstLastPara="1" wrap="square" lIns="92575" tIns="46275" rIns="92575" bIns="4627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50256" y="8772670"/>
            <a:ext cx="3022018" cy="461804"/>
          </a:xfrm>
          <a:prstGeom prst="rect">
            <a:avLst/>
          </a:prstGeom>
          <a:noFill/>
          <a:ln>
            <a:noFill/>
          </a:ln>
        </p:spPr>
        <p:txBody>
          <a:bodyPr spcFirstLastPara="1" wrap="square" lIns="92575" tIns="46275" rIns="92575" bIns="462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0:notes"/>
          <p:cNvSpPr txBox="1">
            <a:spLocks noGrp="1"/>
          </p:cNvSpPr>
          <p:nvPr>
            <p:ph type="body" idx="1"/>
          </p:nvPr>
        </p:nvSpPr>
        <p:spPr>
          <a:xfrm>
            <a:off x="697389" y="4387137"/>
            <a:ext cx="5579100" cy="4156200"/>
          </a:xfrm>
          <a:prstGeom prst="rect">
            <a:avLst/>
          </a:prstGeom>
          <a:noFill/>
          <a:ln>
            <a:noFill/>
          </a:ln>
        </p:spPr>
        <p:txBody>
          <a:bodyPr spcFirstLastPara="1" wrap="square" lIns="92575" tIns="46275" rIns="92575" bIns="46275"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30:notes"/>
          <p:cNvSpPr>
            <a:spLocks noGrp="1" noRot="1" noChangeAspect="1"/>
          </p:cNvSpPr>
          <p:nvPr>
            <p:ph type="sldImg" idx="2"/>
          </p:nvPr>
        </p:nvSpPr>
        <p:spPr>
          <a:xfrm>
            <a:off x="446088" y="692150"/>
            <a:ext cx="6081600" cy="346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t>Now let’s look in more depth at each of these. Notice that there are sometimes multiple perspectives, and sometimes disagreement or tensions within the lenses. I didn’t take the time to write every possibility under each of these, just a representation for each to give you an idea. Read through - illustrates the complexity. - continues on next slide</a:t>
            </a:r>
            <a:endParaRPr/>
          </a:p>
        </p:txBody>
      </p:sp>
      <p:sp>
        <p:nvSpPr>
          <p:cNvPr id="337" name="Google Shape;337;p140: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43" name="Google Shape;343;p141: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Clr>
                <a:schemeClr val="dk1"/>
              </a:buClr>
              <a:buSzPts val="1400"/>
              <a:buFont typeface="Roboto"/>
              <a:buNone/>
            </a:pPr>
            <a:r>
              <a:rPr lang="en-US" sz="1400">
                <a:solidFill>
                  <a:schemeClr val="dk1"/>
                </a:solidFill>
                <a:latin typeface="Roboto"/>
                <a:ea typeface="Roboto"/>
                <a:cs typeface="Roboto"/>
                <a:sym typeface="Roboto"/>
              </a:rPr>
              <a:t>By exploring the various perspectives within these fields or lenses, we begin to see this is not a simple pro/con or black/white issue. There are many complexities – or shades of gray. There are political, environmental, and economic implications that make it reasonable to take either stance and there are stakeholders that may have competing, complementary or alternate views. That’s where we fall into those shades of gray. And acknowledging those shades of gray in  both IRR and IWA that we understand the complexities of the argument which lends sophistication to our essays. </a:t>
            </a:r>
            <a:endParaRPr sz="1400">
              <a:solidFill>
                <a:schemeClr val="dk1"/>
              </a:solidFill>
              <a:latin typeface="Roboto"/>
              <a:ea typeface="Roboto"/>
              <a:cs typeface="Roboto"/>
              <a:sym typeface="Roboto"/>
            </a:endParaRPr>
          </a:p>
        </p:txBody>
      </p:sp>
      <p:sp>
        <p:nvSpPr>
          <p:cNvPr id="349" name="Google Shape;349;p142: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t>Now that we have evaluated the multiple perspectives on the issue and thought it through, decide what your stance is. Write down your position on whether to colonize Mars or not and at least three reasons why you made that decision. Let’s take about *3.5 minutes to do this.</a:t>
            </a:r>
            <a:endParaRPr/>
          </a:p>
        </p:txBody>
      </p:sp>
      <p:sp>
        <p:nvSpPr>
          <p:cNvPr id="364" name="Google Shape;364;p143: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t>Now let’s think about the other side. It’s likely some of your reasons had opposing perspectives. Next to your reasons, write down the opposing points. *3 minutes</a:t>
            </a:r>
            <a:endParaRPr/>
          </a:p>
        </p:txBody>
      </p:sp>
      <p:sp>
        <p:nvSpPr>
          <p:cNvPr id="371" name="Google Shape;371;p144: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t>Once you move away from the black and white and into the more complex gray areas of argumentation, you end up with a more sophisticated, nuanced argument. Instead of we should or should not colonize Mars, it might look something like: Although we have the technology to colonize Mars, the money would be better spent investing in improving environmental issues on Earth. </a:t>
            </a:r>
            <a:endParaRPr/>
          </a:p>
          <a:p>
            <a:pPr marL="0" lvl="0" indent="0" algn="l" rtl="0">
              <a:lnSpc>
                <a:spcPct val="100000"/>
              </a:lnSpc>
              <a:spcBef>
                <a:spcPts val="0"/>
              </a:spcBef>
              <a:spcAft>
                <a:spcPts val="0"/>
              </a:spcAft>
              <a:buClr>
                <a:schemeClr val="dk1"/>
              </a:buClr>
              <a:buSzPts val="1100"/>
              <a:buFont typeface="Calibri"/>
              <a:buNone/>
            </a:pPr>
            <a:r>
              <a:rPr lang="en-US"/>
              <a:t>Of course, there are a number of potential arguments here, and this is just one of numerous possibilities, but you can clearly see the difference. Notice how the more complex argument acknowledges the opposition and includes some of the most important fields/lenses of the issue. </a:t>
            </a:r>
            <a:endParaRPr/>
          </a:p>
        </p:txBody>
      </p:sp>
      <p:sp>
        <p:nvSpPr>
          <p:cNvPr id="377" name="Google Shape;377;p145: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t>In Seminar, understanding and engaging with multiple perspectives features heavily in the PTs is one of the key First. we tend to see the world in black and white. I like to show my students a Ted Talk called the Danger of a Single Story by Chimamanda Adichie, in which she discusses how Americans see Africa from a single perspective, and therefore, do not really understand it. They associate her with this single view of Africa, and therefore do not understand her at all either. </a:t>
            </a:r>
            <a:endParaRPr/>
          </a:p>
          <a:p>
            <a:pPr marL="0" lvl="0" indent="0" algn="l" rtl="0">
              <a:lnSpc>
                <a:spcPct val="100000"/>
              </a:lnSpc>
              <a:spcBef>
                <a:spcPts val="0"/>
              </a:spcBef>
              <a:spcAft>
                <a:spcPts val="0"/>
              </a:spcAft>
              <a:buClr>
                <a:schemeClr val="dk1"/>
              </a:buClr>
              <a:buSzPts val="1100"/>
              <a:buFont typeface="Calibri"/>
              <a:buNone/>
            </a:pPr>
            <a:r>
              <a:rPr lang="en-US"/>
              <a:t>Author Tim O’Brien discusses this as well. He talks about the danger of absolutism - in seeing one view of the world and failing to understand the others. This type of black and white thinking is prevalent in social media, as the algorithms tend to show people what they want to see - in other words, people who already think like them. And although memes can be hilarious, they also often convey ideas from a single perspective. So we see us v. them; right v. wrong. In other words – we see the world in black and white. </a:t>
            </a:r>
            <a:endParaRPr/>
          </a:p>
          <a:p>
            <a:pPr marL="0" lvl="0" indent="0" algn="l" rtl="0">
              <a:lnSpc>
                <a:spcPct val="100000"/>
              </a:lnSpc>
              <a:spcBef>
                <a:spcPts val="0"/>
              </a:spcBef>
              <a:spcAft>
                <a:spcPts val="0"/>
              </a:spcAft>
              <a:buClr>
                <a:schemeClr val="dk1"/>
              </a:buClr>
              <a:buSzPts val="1100"/>
              <a:buFont typeface="Calibri"/>
              <a:buNone/>
            </a:pPr>
            <a:endParaRPr/>
          </a:p>
        </p:txBody>
      </p:sp>
      <p:sp>
        <p:nvSpPr>
          <p:cNvPr id="230" name="Google Shape;230;p131: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a:t>So, how do we keep from seeing complex issues in black and white - in our way is right and others are wrong? </a:t>
            </a:r>
            <a:endParaRPr/>
          </a:p>
          <a:p>
            <a:pPr marL="0" lvl="0" indent="0" algn="l" rtl="0">
              <a:lnSpc>
                <a:spcPct val="100000"/>
              </a:lnSpc>
              <a:spcBef>
                <a:spcPts val="0"/>
              </a:spcBef>
              <a:spcAft>
                <a:spcPts val="0"/>
              </a:spcAft>
              <a:buClr>
                <a:schemeClr val="dk1"/>
              </a:buClr>
              <a:buSzPts val="1100"/>
              <a:buFont typeface="Calibri"/>
              <a:buNone/>
            </a:pPr>
            <a:r>
              <a:rPr lang="en-US"/>
              <a:t>One of the ways to delve deeper into the complexities of an issue is to consider the issue from multiple perspectives. We can begin thinking about multiple perspectives by exploring them through these various lenses/fields/worlds.  The list on this slide is not comprehensive. However, it is a place to start that represents a good variety. Let’s look at how exploring issues through various lenses can help us see them in a more complex way.</a:t>
            </a:r>
            <a:endParaRPr/>
          </a:p>
        </p:txBody>
      </p:sp>
      <p:sp>
        <p:nvSpPr>
          <p:cNvPr id="238" name="Google Shape;238;p132: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Font typeface="Calibri"/>
              <a:buChar char="●"/>
            </a:pPr>
            <a:r>
              <a:rPr lang="en-US"/>
              <a:t>To practice, I wanted to use an issue that isn’t loaded with emotion - colonizing Mars. What is your current position on this issue? Do you think the US should colonize Mars? Take one minute to decide where you currently stand on the issue. </a:t>
            </a:r>
            <a:endParaRPr/>
          </a:p>
        </p:txBody>
      </p:sp>
      <p:sp>
        <p:nvSpPr>
          <p:cNvPr id="247" name="Google Shape;247;p134:notes"/>
          <p:cNvSpPr>
            <a:spLocks noGrp="1" noRot="1" noChangeAspect="1"/>
          </p:cNvSpPr>
          <p:nvPr>
            <p:ph type="sldImg" idx="2"/>
          </p:nvPr>
        </p:nvSpPr>
        <p:spPr>
          <a:xfrm>
            <a:off x="420688" y="685800"/>
            <a:ext cx="60166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Font typeface="Calibri"/>
              <a:buChar char="●"/>
            </a:pPr>
            <a:r>
              <a:rPr lang="en-US"/>
              <a:t>We might have our own opinion of this, but before we determine whether this is something the US should do, we need to fully understand it. So, what perspectives do we most need to know or understand in order to best understand this situation? What lenses can we look through to help us uncover those perspectives?</a:t>
            </a:r>
            <a:endParaRPr/>
          </a:p>
          <a:p>
            <a:pPr marL="457200" lvl="0" indent="-298450" algn="l" rtl="0">
              <a:lnSpc>
                <a:spcPct val="100000"/>
              </a:lnSpc>
              <a:spcBef>
                <a:spcPts val="0"/>
              </a:spcBef>
              <a:spcAft>
                <a:spcPts val="0"/>
              </a:spcAft>
              <a:buClr>
                <a:schemeClr val="dk1"/>
              </a:buClr>
              <a:buSzPts val="1100"/>
              <a:buFont typeface="Calibri"/>
              <a:buChar char="●"/>
            </a:pPr>
            <a:r>
              <a:rPr lang="en-US"/>
              <a:t>Jot down the lenses you think would be important ones to consider in the decision. I’ll start to give you an idea. Science is an important one because we need to know about the technology to get us there and to create an atmosphere, etc., so we definitely need to look into the scientific perspectives of this issue. </a:t>
            </a:r>
            <a:endParaRPr/>
          </a:p>
          <a:p>
            <a:pPr marL="457200" lvl="0" indent="-298450" algn="l" rtl="0">
              <a:lnSpc>
                <a:spcPct val="100000"/>
              </a:lnSpc>
              <a:spcBef>
                <a:spcPts val="0"/>
              </a:spcBef>
              <a:spcAft>
                <a:spcPts val="0"/>
              </a:spcAft>
              <a:buClr>
                <a:schemeClr val="dk1"/>
              </a:buClr>
              <a:buSzPts val="1100"/>
              <a:buFont typeface="Calibri"/>
              <a:buChar char="●"/>
            </a:pPr>
            <a:r>
              <a:rPr lang="en-US"/>
              <a:t>Now you take a couple of minutes to write down the other lenses you think might be important.</a:t>
            </a:r>
            <a:endParaRPr/>
          </a:p>
          <a:p>
            <a:pPr marL="457200" lvl="0" indent="-228600" algn="l" rtl="0">
              <a:lnSpc>
                <a:spcPct val="100000"/>
              </a:lnSpc>
              <a:spcBef>
                <a:spcPts val="0"/>
              </a:spcBef>
              <a:spcAft>
                <a:spcPts val="0"/>
              </a:spcAft>
              <a:buClr>
                <a:schemeClr val="dk1"/>
              </a:buClr>
              <a:buSzPts val="1100"/>
              <a:buFont typeface="Calibri"/>
              <a:buNone/>
            </a:pPr>
            <a:endParaRPr/>
          </a:p>
          <a:p>
            <a:pPr marL="457200" lvl="0" indent="-298450" algn="l" rtl="0">
              <a:lnSpc>
                <a:spcPct val="100000"/>
              </a:lnSpc>
              <a:spcBef>
                <a:spcPts val="0"/>
              </a:spcBef>
              <a:spcAft>
                <a:spcPts val="0"/>
              </a:spcAft>
              <a:buClr>
                <a:schemeClr val="dk1"/>
              </a:buClr>
              <a:buSzPts val="1100"/>
              <a:buFont typeface="Calibri"/>
              <a:buChar char="●"/>
            </a:pPr>
            <a:r>
              <a:rPr lang="en-US"/>
              <a:t>Note the “lenses” you choose may </a:t>
            </a:r>
            <a:endParaRPr/>
          </a:p>
        </p:txBody>
      </p:sp>
      <p:sp>
        <p:nvSpPr>
          <p:cNvPr id="254" name="Google Shape;254;p135:notes"/>
          <p:cNvSpPr>
            <a:spLocks noGrp="1" noRot="1" noChangeAspect="1"/>
          </p:cNvSpPr>
          <p:nvPr>
            <p:ph type="sldImg" idx="2"/>
          </p:nvPr>
        </p:nvSpPr>
        <p:spPr>
          <a:xfrm>
            <a:off x="420688" y="685800"/>
            <a:ext cx="60166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Font typeface="Calibri"/>
              <a:buChar char="●"/>
            </a:pPr>
            <a:r>
              <a:rPr lang="en-US"/>
              <a:t>We might have our own opinion of this, but before we determine whether this is something the US should do, we need to fully understand it. So, what perspectives do we most need to know or understand in order to best understand this situation? What lenses can we look through to help us uncover those perspectives?</a:t>
            </a:r>
            <a:endParaRPr/>
          </a:p>
          <a:p>
            <a:pPr marL="457200" lvl="0" indent="-298450" algn="l" rtl="0">
              <a:lnSpc>
                <a:spcPct val="100000"/>
              </a:lnSpc>
              <a:spcBef>
                <a:spcPts val="0"/>
              </a:spcBef>
              <a:spcAft>
                <a:spcPts val="0"/>
              </a:spcAft>
              <a:buClr>
                <a:schemeClr val="dk1"/>
              </a:buClr>
              <a:buSzPts val="1100"/>
              <a:buFont typeface="Calibri"/>
              <a:buChar char="●"/>
            </a:pPr>
            <a:r>
              <a:rPr lang="en-US"/>
              <a:t>Jot down the lenses you think would be important ones to consider in the decision. I’ll start to give you an idea. Science is an important one because we need to know about the technology to get us there and to create an atmosphere, etc., so we definitely need to look into the scientific perspectives of this issue. </a:t>
            </a:r>
            <a:endParaRPr/>
          </a:p>
          <a:p>
            <a:pPr marL="457200" lvl="0" indent="-298450" algn="l" rtl="0">
              <a:lnSpc>
                <a:spcPct val="100000"/>
              </a:lnSpc>
              <a:spcBef>
                <a:spcPts val="0"/>
              </a:spcBef>
              <a:spcAft>
                <a:spcPts val="0"/>
              </a:spcAft>
              <a:buClr>
                <a:schemeClr val="dk1"/>
              </a:buClr>
              <a:buSzPts val="1100"/>
              <a:buFont typeface="Calibri"/>
              <a:buChar char="●"/>
            </a:pPr>
            <a:r>
              <a:rPr lang="en-US"/>
              <a:t>Now you take a couple of minutes to write down the other lenses you think might be important.</a:t>
            </a:r>
            <a:endParaRPr/>
          </a:p>
          <a:p>
            <a:pPr marL="457200" lvl="0" indent="-228600" algn="l" rtl="0">
              <a:lnSpc>
                <a:spcPct val="100000"/>
              </a:lnSpc>
              <a:spcBef>
                <a:spcPts val="0"/>
              </a:spcBef>
              <a:spcAft>
                <a:spcPts val="0"/>
              </a:spcAft>
              <a:buClr>
                <a:schemeClr val="dk1"/>
              </a:buClr>
              <a:buSzPts val="1100"/>
              <a:buFont typeface="Calibri"/>
              <a:buNone/>
            </a:pPr>
            <a:endParaRPr/>
          </a:p>
          <a:p>
            <a:pPr marL="457200" lvl="0" indent="-298450" algn="l" rtl="0">
              <a:lnSpc>
                <a:spcPct val="100000"/>
              </a:lnSpc>
              <a:spcBef>
                <a:spcPts val="0"/>
              </a:spcBef>
              <a:spcAft>
                <a:spcPts val="0"/>
              </a:spcAft>
              <a:buClr>
                <a:schemeClr val="dk1"/>
              </a:buClr>
              <a:buSzPts val="1100"/>
              <a:buFont typeface="Calibri"/>
              <a:buChar char="●"/>
            </a:pPr>
            <a:r>
              <a:rPr lang="en-US"/>
              <a:t>Note the “lenses” you choose may </a:t>
            </a:r>
            <a:endParaRPr/>
          </a:p>
        </p:txBody>
      </p:sp>
      <p:sp>
        <p:nvSpPr>
          <p:cNvPr id="279" name="Google Shape;279;p136:notes"/>
          <p:cNvSpPr>
            <a:spLocks noGrp="1" noRot="1" noChangeAspect="1"/>
          </p:cNvSpPr>
          <p:nvPr>
            <p:ph type="sldImg" idx="2"/>
          </p:nvPr>
        </p:nvSpPr>
        <p:spPr>
          <a:xfrm>
            <a:off x="420688" y="685800"/>
            <a:ext cx="60166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t>Now let’s look in more depth at each of these. Notice that there are sometimes multiple perspectives, and sometimes disagreement or tensions within the lenses. I didn’t take the time to write every possibility under each of these, just a representation for each to give you an idea. Read through - illustrates the complexity. - continues on next slide</a:t>
            </a:r>
            <a:endParaRPr/>
          </a:p>
        </p:txBody>
      </p:sp>
      <p:sp>
        <p:nvSpPr>
          <p:cNvPr id="302" name="Google Shape;302;p137: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08" name="Google Shape;308;p138: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Font typeface="Calibri"/>
              <a:buChar char="●"/>
            </a:pPr>
            <a:r>
              <a:rPr lang="en-US"/>
              <a:t>You could also choose to look at it a different way – rather than disciplinary lenses – potential stakeholders.</a:t>
            </a:r>
            <a:endParaRPr/>
          </a:p>
        </p:txBody>
      </p:sp>
      <p:sp>
        <p:nvSpPr>
          <p:cNvPr id="314" name="Google Shape;314;p139:notes"/>
          <p:cNvSpPr>
            <a:spLocks noGrp="1" noRot="1" noChangeAspect="1"/>
          </p:cNvSpPr>
          <p:nvPr>
            <p:ph type="sldImg" idx="2"/>
          </p:nvPr>
        </p:nvSpPr>
        <p:spPr>
          <a:xfrm>
            <a:off x="420688" y="685800"/>
            <a:ext cx="601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Slide Main">
  <p:cSld name="Cover Slide Main">
    <p:spTree>
      <p:nvGrpSpPr>
        <p:cNvPr id="1" name="Shape 15"/>
        <p:cNvGrpSpPr/>
        <p:nvPr/>
      </p:nvGrpSpPr>
      <p:grpSpPr>
        <a:xfrm>
          <a:off x="0" y="0"/>
          <a:ext cx="0" cy="0"/>
          <a:chOff x="0" y="0"/>
          <a:chExt cx="0" cy="0"/>
        </a:xfrm>
      </p:grpSpPr>
      <p:sp>
        <p:nvSpPr>
          <p:cNvPr id="16" name="Google Shape;16;p2"/>
          <p:cNvSpPr/>
          <p:nvPr/>
        </p:nvSpPr>
        <p:spPr>
          <a:xfrm>
            <a:off x="211789" y="204383"/>
            <a:ext cx="6823304" cy="3490875"/>
          </a:xfrm>
          <a:prstGeom prst="rect">
            <a:avLst/>
          </a:prstGeom>
          <a:solidFill>
            <a:srgbClr val="006298"/>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788"/>
              <a:buFont typeface="Roboto"/>
              <a:buNone/>
            </a:pPr>
            <a:endParaRPr sz="788" b="0" i="0" u="none" strike="noStrike" cap="none">
              <a:solidFill>
                <a:srgbClr val="1E1E1E"/>
              </a:solidFill>
              <a:latin typeface="Roboto"/>
              <a:ea typeface="Roboto"/>
              <a:cs typeface="Roboto"/>
              <a:sym typeface="Roboto"/>
            </a:endParaRPr>
          </a:p>
        </p:txBody>
      </p:sp>
      <p:sp>
        <p:nvSpPr>
          <p:cNvPr id="17" name="Google Shape;17;p2"/>
          <p:cNvSpPr txBox="1">
            <a:spLocks noGrp="1"/>
          </p:cNvSpPr>
          <p:nvPr>
            <p:ph type="ctrTitle"/>
          </p:nvPr>
        </p:nvSpPr>
        <p:spPr>
          <a:xfrm>
            <a:off x="525121" y="922004"/>
            <a:ext cx="2860498" cy="353826"/>
          </a:xfrm>
          <a:prstGeom prst="rect">
            <a:avLst/>
          </a:prstGeom>
          <a:noFill/>
          <a:ln>
            <a:noFill/>
          </a:ln>
        </p:spPr>
        <p:txBody>
          <a:bodyPr spcFirstLastPara="1" wrap="square" lIns="0" tIns="45700" rIns="0" bIns="45700" anchor="t" anchorCtr="0">
            <a:noAutofit/>
          </a:bodyPr>
          <a:lstStyle>
            <a:lvl1pPr lvl="0" algn="l">
              <a:lnSpc>
                <a:spcPct val="100000"/>
              </a:lnSpc>
              <a:spcBef>
                <a:spcPts val="0"/>
              </a:spcBef>
              <a:spcAft>
                <a:spcPts val="0"/>
              </a:spcAft>
              <a:buClr>
                <a:schemeClr val="accent2"/>
              </a:buClr>
              <a:buSzPts val="2588"/>
              <a:buFont typeface="Roboto Slab"/>
              <a:buNone/>
              <a:defRPr sz="2588" b="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525122" y="3038497"/>
            <a:ext cx="2860498" cy="320797"/>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450"/>
              </a:spcBef>
              <a:spcAft>
                <a:spcPts val="0"/>
              </a:spcAft>
              <a:buClr>
                <a:schemeClr val="dk1"/>
              </a:buClr>
              <a:buSzPts val="1181"/>
              <a:buFont typeface="Arial"/>
              <a:buNone/>
              <a:defRPr sz="1125" b="1" i="0" u="none" strike="noStrike" cap="none">
                <a:solidFill>
                  <a:schemeClr val="accent2"/>
                </a:solidFill>
                <a:latin typeface="Roboto Slab"/>
                <a:ea typeface="Roboto Slab"/>
                <a:cs typeface="Roboto Slab"/>
                <a:sym typeface="Roboto Slab"/>
              </a:defRPr>
            </a:lvl1pPr>
            <a:lvl2pPr marR="0" lvl="1" algn="ctr" rtl="0">
              <a:lnSpc>
                <a:spcPct val="100000"/>
              </a:lnSpc>
              <a:spcBef>
                <a:spcPts val="240"/>
              </a:spcBef>
              <a:spcAft>
                <a:spcPts val="0"/>
              </a:spcAft>
              <a:buClr>
                <a:schemeClr val="dk1"/>
              </a:buClr>
              <a:buSzPts val="1440"/>
              <a:buFont typeface="Roboto"/>
              <a:buNone/>
              <a:defRPr sz="1200" b="0" i="0" u="none" strike="noStrike" cap="none">
                <a:solidFill>
                  <a:srgbClr val="898989"/>
                </a:solidFill>
                <a:latin typeface="Roboto"/>
                <a:ea typeface="Roboto"/>
                <a:cs typeface="Roboto"/>
                <a:sym typeface="Roboto"/>
              </a:defRPr>
            </a:lvl2pPr>
            <a:lvl3pPr marR="0" lvl="2" algn="ctr" rtl="0">
              <a:lnSpc>
                <a:spcPct val="100000"/>
              </a:lnSpc>
              <a:spcBef>
                <a:spcPts val="200"/>
              </a:spcBef>
              <a:spcAft>
                <a:spcPts val="0"/>
              </a:spcAft>
              <a:buClr>
                <a:schemeClr val="dk1"/>
              </a:buClr>
              <a:buSzPts val="1200"/>
              <a:buFont typeface="Arial"/>
              <a:buNone/>
              <a:defRPr sz="1000" b="0" i="0" u="none" strike="noStrike" cap="none">
                <a:solidFill>
                  <a:srgbClr val="898989"/>
                </a:solidFill>
                <a:latin typeface="Roboto"/>
                <a:ea typeface="Roboto"/>
                <a:cs typeface="Roboto"/>
                <a:sym typeface="Roboto"/>
              </a:defRPr>
            </a:lvl3pPr>
            <a:lvl4pPr marR="0" lvl="3" algn="ctr" rtl="0">
              <a:lnSpc>
                <a:spcPct val="100000"/>
              </a:lnSpc>
              <a:spcBef>
                <a:spcPts val="200"/>
              </a:spcBef>
              <a:spcAft>
                <a:spcPts val="0"/>
              </a:spcAft>
              <a:buClr>
                <a:schemeClr val="dk1"/>
              </a:buClr>
              <a:buSzPts val="1000"/>
              <a:buFont typeface="Arial"/>
              <a:buNone/>
              <a:defRPr sz="1000" b="0" i="0" u="none" strike="noStrike" cap="none">
                <a:solidFill>
                  <a:srgbClr val="898989"/>
                </a:solidFill>
                <a:latin typeface="Roboto"/>
                <a:ea typeface="Roboto"/>
                <a:cs typeface="Roboto"/>
                <a:sym typeface="Roboto"/>
              </a:defRPr>
            </a:lvl4pPr>
            <a:lvl5pPr marR="0" lvl="4" algn="ctr" rtl="0">
              <a:lnSpc>
                <a:spcPct val="100000"/>
              </a:lnSpc>
              <a:spcBef>
                <a:spcPts val="270"/>
              </a:spcBef>
              <a:spcAft>
                <a:spcPts val="0"/>
              </a:spcAft>
              <a:buClr>
                <a:srgbClr val="898989"/>
              </a:buClr>
              <a:buSzPts val="1350"/>
              <a:buFont typeface="Arial"/>
              <a:buNone/>
              <a:defRPr sz="1350" b="0" i="0" u="none" strike="noStrike" cap="none">
                <a:solidFill>
                  <a:srgbClr val="898989"/>
                </a:solidFill>
                <a:latin typeface="Verdana"/>
                <a:ea typeface="Verdana"/>
                <a:cs typeface="Verdana"/>
                <a:sym typeface="Verdana"/>
              </a:defRPr>
            </a:lvl5pPr>
            <a:lvl6pPr marR="0" lvl="5" algn="ctr" rtl="0">
              <a:lnSpc>
                <a:spcPct val="100000"/>
              </a:lnSpc>
              <a:spcBef>
                <a:spcPts val="236"/>
              </a:spcBef>
              <a:spcAft>
                <a:spcPts val="0"/>
              </a:spcAft>
              <a:buClr>
                <a:srgbClr val="898989"/>
              </a:buClr>
              <a:buSzPts val="1181"/>
              <a:buFont typeface="Arial"/>
              <a:buNone/>
              <a:defRPr sz="1181" b="0" i="0" u="none" strike="noStrike" cap="none">
                <a:solidFill>
                  <a:srgbClr val="898989"/>
                </a:solidFill>
                <a:latin typeface="Roboto"/>
                <a:ea typeface="Roboto"/>
                <a:cs typeface="Roboto"/>
                <a:sym typeface="Roboto"/>
              </a:defRPr>
            </a:lvl6pPr>
            <a:lvl7pPr marR="0" lvl="6" algn="ctr" rtl="0">
              <a:lnSpc>
                <a:spcPct val="100000"/>
              </a:lnSpc>
              <a:spcBef>
                <a:spcPts val="236"/>
              </a:spcBef>
              <a:spcAft>
                <a:spcPts val="0"/>
              </a:spcAft>
              <a:buClr>
                <a:srgbClr val="898989"/>
              </a:buClr>
              <a:buSzPts val="1181"/>
              <a:buFont typeface="Arial"/>
              <a:buNone/>
              <a:defRPr sz="1181" b="0" i="0" u="none" strike="noStrike" cap="none">
                <a:solidFill>
                  <a:srgbClr val="898989"/>
                </a:solidFill>
                <a:latin typeface="Roboto"/>
                <a:ea typeface="Roboto"/>
                <a:cs typeface="Roboto"/>
                <a:sym typeface="Roboto"/>
              </a:defRPr>
            </a:lvl7pPr>
            <a:lvl8pPr marR="0" lvl="7" algn="ctr" rtl="0">
              <a:lnSpc>
                <a:spcPct val="100000"/>
              </a:lnSpc>
              <a:spcBef>
                <a:spcPts val="236"/>
              </a:spcBef>
              <a:spcAft>
                <a:spcPts val="0"/>
              </a:spcAft>
              <a:buClr>
                <a:srgbClr val="898989"/>
              </a:buClr>
              <a:buSzPts val="1181"/>
              <a:buFont typeface="Arial"/>
              <a:buNone/>
              <a:defRPr sz="1181" b="0" i="0" u="none" strike="noStrike" cap="none">
                <a:solidFill>
                  <a:srgbClr val="898989"/>
                </a:solidFill>
                <a:latin typeface="Roboto"/>
                <a:ea typeface="Roboto"/>
                <a:cs typeface="Roboto"/>
                <a:sym typeface="Roboto"/>
              </a:defRPr>
            </a:lvl8pPr>
            <a:lvl9pPr marR="0" lvl="8" algn="ctr" rtl="0">
              <a:lnSpc>
                <a:spcPct val="100000"/>
              </a:lnSpc>
              <a:spcBef>
                <a:spcPts val="236"/>
              </a:spcBef>
              <a:spcAft>
                <a:spcPts val="0"/>
              </a:spcAft>
              <a:buClr>
                <a:srgbClr val="898989"/>
              </a:buClr>
              <a:buSzPts val="1181"/>
              <a:buFont typeface="Arial"/>
              <a:buNone/>
              <a:defRPr sz="1181" b="0" i="0" u="none" strike="noStrike" cap="none">
                <a:solidFill>
                  <a:srgbClr val="898989"/>
                </a:solidFill>
                <a:latin typeface="Roboto"/>
                <a:ea typeface="Roboto"/>
                <a:cs typeface="Roboto"/>
                <a:sym typeface="Roboto"/>
              </a:defRPr>
            </a:lvl9pPr>
          </a:lstStyle>
          <a:p>
            <a:endParaRPr/>
          </a:p>
        </p:txBody>
      </p:sp>
      <p:sp>
        <p:nvSpPr>
          <p:cNvPr id="19" name="Google Shape;19;p2"/>
          <p:cNvSpPr/>
          <p:nvPr/>
        </p:nvSpPr>
        <p:spPr>
          <a:xfrm>
            <a:off x="3594604" y="208518"/>
            <a:ext cx="3440489" cy="3486741"/>
          </a:xfrm>
          <a:custGeom>
            <a:avLst/>
            <a:gdLst/>
            <a:ahLst/>
            <a:cxnLst/>
            <a:rect l="l" t="t" r="r" b="b"/>
            <a:pathLst>
              <a:path w="6080760" h="6084855" extrusionOk="0">
                <a:moveTo>
                  <a:pt x="2394783" y="0"/>
                </a:moveTo>
                <a:lnTo>
                  <a:pt x="3872619" y="0"/>
                </a:lnTo>
                <a:lnTo>
                  <a:pt x="4065568" y="49612"/>
                </a:lnTo>
                <a:cubicBezTo>
                  <a:pt x="4942564" y="322387"/>
                  <a:pt x="5654401" y="970025"/>
                  <a:pt x="6013655" y="1805104"/>
                </a:cubicBezTo>
                <a:lnTo>
                  <a:pt x="6080760" y="1980033"/>
                </a:lnTo>
                <a:lnTo>
                  <a:pt x="6080760" y="4099313"/>
                </a:lnTo>
                <a:lnTo>
                  <a:pt x="6021140" y="4262206"/>
                </a:lnTo>
                <a:cubicBezTo>
                  <a:pt x="5664348" y="5105755"/>
                  <a:pt x="4948697" y="5760562"/>
                  <a:pt x="4065568" y="6035244"/>
                </a:cubicBezTo>
                <a:lnTo>
                  <a:pt x="3882178" y="6084855"/>
                </a:lnTo>
                <a:lnTo>
                  <a:pt x="2394778" y="6084855"/>
                </a:lnTo>
                <a:lnTo>
                  <a:pt x="2201834" y="6035244"/>
                </a:lnTo>
                <a:cubicBezTo>
                  <a:pt x="926204" y="5638482"/>
                  <a:pt x="0" y="4448618"/>
                  <a:pt x="0" y="3042428"/>
                </a:cubicBezTo>
                <a:cubicBezTo>
                  <a:pt x="0" y="1636239"/>
                  <a:pt x="926204" y="446375"/>
                  <a:pt x="2201834" y="49612"/>
                </a:cubicBezTo>
                <a:close/>
              </a:path>
            </a:pathLst>
          </a:custGeom>
          <a:solidFill>
            <a:schemeClr val="accent4"/>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1125"/>
              <a:buFont typeface="Roboto"/>
              <a:buNone/>
            </a:pPr>
            <a:endParaRPr sz="1125" b="0" i="0" u="none" strike="noStrike" cap="none">
              <a:solidFill>
                <a:srgbClr val="1E1E1E"/>
              </a:solidFill>
              <a:latin typeface="Roboto"/>
              <a:ea typeface="Roboto"/>
              <a:cs typeface="Roboto"/>
              <a:sym typeface="Roboto"/>
            </a:endParaRPr>
          </a:p>
        </p:txBody>
      </p:sp>
      <p:sp>
        <p:nvSpPr>
          <p:cNvPr id="20" name="Google Shape;20;p2"/>
          <p:cNvSpPr txBox="1">
            <a:spLocks noGrp="1"/>
          </p:cNvSpPr>
          <p:nvPr>
            <p:ph type="body" idx="2"/>
          </p:nvPr>
        </p:nvSpPr>
        <p:spPr>
          <a:xfrm>
            <a:off x="211789" y="3782867"/>
            <a:ext cx="2329723" cy="164592"/>
          </a:xfrm>
          <a:prstGeom prst="rect">
            <a:avLst/>
          </a:prstGeom>
          <a:noFill/>
          <a:ln>
            <a:noFill/>
          </a:ln>
        </p:spPr>
        <p:txBody>
          <a:bodyPr spcFirstLastPara="1" wrap="square" lIns="0" tIns="45700" rIns="91425" bIns="45700" anchor="b" anchorCtr="0">
            <a:noAutofit/>
          </a:bodyPr>
          <a:lstStyle>
            <a:lvl1pPr marL="457200" marR="0" lvl="0" indent="-228600" algn="l" rtl="0">
              <a:lnSpc>
                <a:spcPct val="100000"/>
              </a:lnSpc>
              <a:spcBef>
                <a:spcPts val="360"/>
              </a:spcBef>
              <a:spcAft>
                <a:spcPts val="0"/>
              </a:spcAft>
              <a:buClr>
                <a:schemeClr val="dk1"/>
              </a:buClr>
              <a:buSzPts val="945"/>
              <a:buFont typeface="Arial"/>
              <a:buNone/>
              <a:defRPr sz="900" b="0" i="0" u="none" strike="noStrike" cap="none">
                <a:solidFill>
                  <a:schemeClr val="dk1"/>
                </a:solidFill>
                <a:latin typeface="Roboto Slab"/>
                <a:ea typeface="Roboto Slab"/>
                <a:cs typeface="Roboto Slab"/>
                <a:sym typeface="Roboto Slab"/>
              </a:defRPr>
            </a:lvl1pPr>
            <a:lvl2pPr marL="914400" marR="0" lvl="1" indent="-228600" algn="l" rtl="0">
              <a:lnSpc>
                <a:spcPct val="100000"/>
              </a:lnSpc>
              <a:spcBef>
                <a:spcPts val="240"/>
              </a:spcBef>
              <a:spcAft>
                <a:spcPts val="0"/>
              </a:spcAft>
              <a:buClr>
                <a:schemeClr val="dk1"/>
              </a:buClr>
              <a:buSzPts val="1440"/>
              <a:buFont typeface="Roboto"/>
              <a:buNone/>
              <a:defRPr sz="1200" b="0" i="0" u="none" strike="noStrike" cap="none">
                <a:solidFill>
                  <a:schemeClr val="dk1"/>
                </a:solidFill>
                <a:latin typeface="Roboto"/>
                <a:ea typeface="Roboto"/>
                <a:cs typeface="Roboto"/>
                <a:sym typeface="Roboto"/>
              </a:defRPr>
            </a:lvl2pPr>
            <a:lvl3pPr marL="1371600" marR="0" lvl="2" indent="-228600" algn="l" rtl="0">
              <a:lnSpc>
                <a:spcPct val="100000"/>
              </a:lnSpc>
              <a:spcBef>
                <a:spcPts val="200"/>
              </a:spcBef>
              <a:spcAft>
                <a:spcPts val="0"/>
              </a:spcAft>
              <a:buClr>
                <a:schemeClr val="dk1"/>
              </a:buClr>
              <a:buSzPts val="12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l" rtl="0">
              <a:lnSpc>
                <a:spcPct val="100000"/>
              </a:lnSpc>
              <a:spcBef>
                <a:spcPts val="270"/>
              </a:spcBef>
              <a:spcAft>
                <a:spcPts val="0"/>
              </a:spcAft>
              <a:buClr>
                <a:schemeClr val="dk1"/>
              </a:buClr>
              <a:buSzPts val="1350"/>
              <a:buFont typeface="Arial"/>
              <a:buNone/>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21" name="Google Shape;21;p2"/>
          <p:cNvSpPr>
            <a:spLocks noGrp="1"/>
          </p:cNvSpPr>
          <p:nvPr>
            <p:ph type="pic" idx="3"/>
          </p:nvPr>
        </p:nvSpPr>
        <p:spPr>
          <a:xfrm>
            <a:off x="3594603" y="204383"/>
            <a:ext cx="3440490" cy="3494961"/>
          </a:xfrm>
          <a:prstGeom prst="rect">
            <a:avLst/>
          </a:prstGeom>
          <a:noFill/>
          <a:ln>
            <a:noFill/>
          </a:ln>
        </p:spPr>
        <p:txBody>
          <a:bodyPr spcFirstLastPara="1" wrap="square" lIns="274300" tIns="365750" rIns="91425" bIns="45700" anchor="ctr" anchorCtr="0">
            <a:noAutofit/>
          </a:bodyPr>
          <a:lstStyle>
            <a:lvl1pPr marR="0" lvl="0" algn="ctr" rtl="0">
              <a:lnSpc>
                <a:spcPct val="100000"/>
              </a:lnSpc>
              <a:spcBef>
                <a:spcPts val="405"/>
              </a:spcBef>
              <a:spcAft>
                <a:spcPts val="0"/>
              </a:spcAft>
              <a:buClr>
                <a:schemeClr val="dk1"/>
              </a:buClr>
              <a:buSzPts val="1064"/>
              <a:buFont typeface="Arial"/>
              <a:buNone/>
              <a:defRPr sz="1013" b="0" i="0" u="none" strike="noStrike" cap="none">
                <a:solidFill>
                  <a:schemeClr val="dk1"/>
                </a:solidFill>
                <a:latin typeface="Roboto"/>
                <a:ea typeface="Roboto"/>
                <a:cs typeface="Roboto"/>
                <a:sym typeface="Roboto"/>
              </a:defRPr>
            </a:lvl1pPr>
            <a:lvl2pPr marR="0" lvl="1"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R="0" lvl="2"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R="0" lvl="3"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R="0" lvl="4"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R="0" lvl="5"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R="0" lvl="6"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R="0" lvl="7"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R="0" lvl="8"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orient="horz" pos="47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Quote Slide Solid Background">
  <p:cSld name="Quote Slide Solid Background">
    <p:bg>
      <p:bgPr>
        <a:solidFill>
          <a:srgbClr val="006298"/>
        </a:solidFill>
        <a:effectLst/>
      </p:bgPr>
    </p:bg>
    <p:spTree>
      <p:nvGrpSpPr>
        <p:cNvPr id="1" name="Shape 65"/>
        <p:cNvGrpSpPr/>
        <p:nvPr/>
      </p:nvGrpSpPr>
      <p:grpSpPr>
        <a:xfrm>
          <a:off x="0" y="0"/>
          <a:ext cx="0" cy="0"/>
          <a:chOff x="0" y="0"/>
          <a:chExt cx="0" cy="0"/>
        </a:xfrm>
      </p:grpSpPr>
      <p:sp>
        <p:nvSpPr>
          <p:cNvPr id="66" name="Google Shape;66;p11"/>
          <p:cNvSpPr txBox="1">
            <a:spLocks noGrp="1"/>
          </p:cNvSpPr>
          <p:nvPr>
            <p:ph type="ctrTitle"/>
          </p:nvPr>
        </p:nvSpPr>
        <p:spPr>
          <a:xfrm>
            <a:off x="0" y="980722"/>
            <a:ext cx="7223125" cy="2153354"/>
          </a:xfrm>
          <a:prstGeom prst="rect">
            <a:avLst/>
          </a:prstGeom>
          <a:noFill/>
          <a:ln>
            <a:noFill/>
          </a:ln>
        </p:spPr>
        <p:txBody>
          <a:bodyPr spcFirstLastPara="1" wrap="square" lIns="1920225" tIns="45700" rIns="1920225" bIns="45700" anchor="ctr" anchorCtr="0">
            <a:noAutofit/>
          </a:bodyPr>
          <a:lstStyle>
            <a:lvl1pPr lvl="0" algn="ctr">
              <a:lnSpc>
                <a:spcPct val="100000"/>
              </a:lnSpc>
              <a:spcBef>
                <a:spcPts val="0"/>
              </a:spcBef>
              <a:spcAft>
                <a:spcPts val="0"/>
              </a:spcAft>
              <a:buClr>
                <a:schemeClr val="dk2"/>
              </a:buClr>
              <a:buSzPts val="2588"/>
              <a:buFont typeface="Roboto Slab"/>
              <a:buNone/>
              <a:defRPr sz="2588" b="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67" name="Google Shape;67;p11"/>
          <p:cNvGrpSpPr/>
          <p:nvPr/>
        </p:nvGrpSpPr>
        <p:grpSpPr>
          <a:xfrm>
            <a:off x="882642" y="1153118"/>
            <a:ext cx="876352" cy="692563"/>
            <a:chOff x="1422137" y="1993089"/>
            <a:chExt cx="1200306" cy="936625"/>
          </a:xfrm>
        </p:grpSpPr>
        <p:grpSp>
          <p:nvGrpSpPr>
            <p:cNvPr id="68" name="Google Shape;68;p11"/>
            <p:cNvGrpSpPr/>
            <p:nvPr/>
          </p:nvGrpSpPr>
          <p:grpSpPr>
            <a:xfrm>
              <a:off x="1422137" y="1993089"/>
              <a:ext cx="554038" cy="936625"/>
              <a:chOff x="610" y="948"/>
              <a:chExt cx="349" cy="590"/>
            </a:xfrm>
          </p:grpSpPr>
          <p:sp>
            <p:nvSpPr>
              <p:cNvPr id="69" name="Google Shape;69;p11"/>
              <p:cNvSpPr/>
              <p:nvPr/>
            </p:nvSpPr>
            <p:spPr>
              <a:xfrm>
                <a:off x="610" y="950"/>
                <a:ext cx="347" cy="5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sp>
            <p:nvSpPr>
              <p:cNvPr id="70" name="Google Shape;70;p11"/>
              <p:cNvSpPr/>
              <p:nvPr/>
            </p:nvSpPr>
            <p:spPr>
              <a:xfrm>
                <a:off x="612" y="948"/>
                <a:ext cx="347" cy="588"/>
              </a:xfrm>
              <a:custGeom>
                <a:avLst/>
                <a:gdLst/>
                <a:ahLst/>
                <a:cxnLst/>
                <a:rect l="l" t="t" r="r" b="b"/>
                <a:pathLst>
                  <a:path w="144" h="246" extrusionOk="0">
                    <a:moveTo>
                      <a:pt x="75" y="0"/>
                    </a:moveTo>
                    <a:cubicBezTo>
                      <a:pt x="94" y="14"/>
                      <a:pt x="94" y="14"/>
                      <a:pt x="94" y="14"/>
                    </a:cubicBezTo>
                    <a:cubicBezTo>
                      <a:pt x="41" y="85"/>
                      <a:pt x="41" y="85"/>
                      <a:pt x="41" y="85"/>
                    </a:cubicBezTo>
                    <a:cubicBezTo>
                      <a:pt x="31" y="97"/>
                      <a:pt x="24" y="110"/>
                      <a:pt x="24" y="126"/>
                    </a:cubicBezTo>
                    <a:cubicBezTo>
                      <a:pt x="24" y="222"/>
                      <a:pt x="24" y="222"/>
                      <a:pt x="24" y="222"/>
                    </a:cubicBezTo>
                    <a:cubicBezTo>
                      <a:pt x="120" y="222"/>
                      <a:pt x="120" y="222"/>
                      <a:pt x="120" y="222"/>
                    </a:cubicBezTo>
                    <a:cubicBezTo>
                      <a:pt x="120" y="138"/>
                      <a:pt x="120" y="138"/>
                      <a:pt x="120" y="138"/>
                    </a:cubicBezTo>
                    <a:cubicBezTo>
                      <a:pt x="60" y="138"/>
                      <a:pt x="60" y="138"/>
                      <a:pt x="60" y="138"/>
                    </a:cubicBezTo>
                    <a:cubicBezTo>
                      <a:pt x="60" y="114"/>
                      <a:pt x="60" y="114"/>
                      <a:pt x="60" y="114"/>
                    </a:cubicBezTo>
                    <a:cubicBezTo>
                      <a:pt x="120" y="114"/>
                      <a:pt x="120" y="114"/>
                      <a:pt x="120" y="114"/>
                    </a:cubicBezTo>
                    <a:cubicBezTo>
                      <a:pt x="133" y="114"/>
                      <a:pt x="144" y="125"/>
                      <a:pt x="144" y="138"/>
                    </a:cubicBezTo>
                    <a:cubicBezTo>
                      <a:pt x="144" y="222"/>
                      <a:pt x="144" y="222"/>
                      <a:pt x="144" y="222"/>
                    </a:cubicBezTo>
                    <a:cubicBezTo>
                      <a:pt x="144" y="235"/>
                      <a:pt x="133" y="246"/>
                      <a:pt x="120" y="246"/>
                    </a:cubicBezTo>
                    <a:cubicBezTo>
                      <a:pt x="20" y="246"/>
                      <a:pt x="20" y="246"/>
                      <a:pt x="20" y="246"/>
                    </a:cubicBezTo>
                    <a:cubicBezTo>
                      <a:pt x="7" y="246"/>
                      <a:pt x="0" y="235"/>
                      <a:pt x="0" y="222"/>
                    </a:cubicBezTo>
                    <a:cubicBezTo>
                      <a:pt x="0" y="126"/>
                      <a:pt x="0" y="126"/>
                      <a:pt x="0" y="126"/>
                    </a:cubicBezTo>
                    <a:cubicBezTo>
                      <a:pt x="0" y="105"/>
                      <a:pt x="9" y="86"/>
                      <a:pt x="22" y="70"/>
                    </a:cubicBezTo>
                    <a:lnTo>
                      <a:pt x="75" y="0"/>
                    </a:lnTo>
                    <a:close/>
                  </a:path>
                </a:pathLst>
              </a:custGeom>
              <a:solidFill>
                <a:schemeClr val="dk2">
                  <a:alpha val="41568"/>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grpSp>
        <p:grpSp>
          <p:nvGrpSpPr>
            <p:cNvPr id="71" name="Google Shape;71;p11"/>
            <p:cNvGrpSpPr/>
            <p:nvPr/>
          </p:nvGrpSpPr>
          <p:grpSpPr>
            <a:xfrm>
              <a:off x="2068405" y="1993089"/>
              <a:ext cx="554038" cy="936625"/>
              <a:chOff x="610" y="948"/>
              <a:chExt cx="349" cy="590"/>
            </a:xfrm>
          </p:grpSpPr>
          <p:sp>
            <p:nvSpPr>
              <p:cNvPr id="72" name="Google Shape;72;p11"/>
              <p:cNvSpPr/>
              <p:nvPr/>
            </p:nvSpPr>
            <p:spPr>
              <a:xfrm>
                <a:off x="610" y="950"/>
                <a:ext cx="347" cy="5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sp>
            <p:nvSpPr>
              <p:cNvPr id="73" name="Google Shape;73;p11"/>
              <p:cNvSpPr/>
              <p:nvPr/>
            </p:nvSpPr>
            <p:spPr>
              <a:xfrm>
                <a:off x="612" y="948"/>
                <a:ext cx="347" cy="588"/>
              </a:xfrm>
              <a:custGeom>
                <a:avLst/>
                <a:gdLst/>
                <a:ahLst/>
                <a:cxnLst/>
                <a:rect l="l" t="t" r="r" b="b"/>
                <a:pathLst>
                  <a:path w="144" h="246" extrusionOk="0">
                    <a:moveTo>
                      <a:pt x="75" y="0"/>
                    </a:moveTo>
                    <a:cubicBezTo>
                      <a:pt x="94" y="14"/>
                      <a:pt x="94" y="14"/>
                      <a:pt x="94" y="14"/>
                    </a:cubicBezTo>
                    <a:cubicBezTo>
                      <a:pt x="41" y="85"/>
                      <a:pt x="41" y="85"/>
                      <a:pt x="41" y="85"/>
                    </a:cubicBezTo>
                    <a:cubicBezTo>
                      <a:pt x="31" y="97"/>
                      <a:pt x="24" y="110"/>
                      <a:pt x="24" y="126"/>
                    </a:cubicBezTo>
                    <a:cubicBezTo>
                      <a:pt x="24" y="222"/>
                      <a:pt x="24" y="222"/>
                      <a:pt x="24" y="222"/>
                    </a:cubicBezTo>
                    <a:cubicBezTo>
                      <a:pt x="120" y="222"/>
                      <a:pt x="120" y="222"/>
                      <a:pt x="120" y="222"/>
                    </a:cubicBezTo>
                    <a:cubicBezTo>
                      <a:pt x="120" y="138"/>
                      <a:pt x="120" y="138"/>
                      <a:pt x="120" y="138"/>
                    </a:cubicBezTo>
                    <a:cubicBezTo>
                      <a:pt x="60" y="138"/>
                      <a:pt x="60" y="138"/>
                      <a:pt x="60" y="138"/>
                    </a:cubicBezTo>
                    <a:cubicBezTo>
                      <a:pt x="60" y="114"/>
                      <a:pt x="60" y="114"/>
                      <a:pt x="60" y="114"/>
                    </a:cubicBezTo>
                    <a:cubicBezTo>
                      <a:pt x="120" y="114"/>
                      <a:pt x="120" y="114"/>
                      <a:pt x="120" y="114"/>
                    </a:cubicBezTo>
                    <a:cubicBezTo>
                      <a:pt x="133" y="114"/>
                      <a:pt x="144" y="125"/>
                      <a:pt x="144" y="138"/>
                    </a:cubicBezTo>
                    <a:cubicBezTo>
                      <a:pt x="144" y="222"/>
                      <a:pt x="144" y="222"/>
                      <a:pt x="144" y="222"/>
                    </a:cubicBezTo>
                    <a:cubicBezTo>
                      <a:pt x="144" y="235"/>
                      <a:pt x="133" y="246"/>
                      <a:pt x="120" y="246"/>
                    </a:cubicBezTo>
                    <a:cubicBezTo>
                      <a:pt x="20" y="246"/>
                      <a:pt x="20" y="246"/>
                      <a:pt x="20" y="246"/>
                    </a:cubicBezTo>
                    <a:cubicBezTo>
                      <a:pt x="7" y="246"/>
                      <a:pt x="0" y="235"/>
                      <a:pt x="0" y="222"/>
                    </a:cubicBezTo>
                    <a:cubicBezTo>
                      <a:pt x="0" y="126"/>
                      <a:pt x="0" y="126"/>
                      <a:pt x="0" y="126"/>
                    </a:cubicBezTo>
                    <a:cubicBezTo>
                      <a:pt x="0" y="105"/>
                      <a:pt x="9" y="86"/>
                      <a:pt x="22" y="70"/>
                    </a:cubicBezTo>
                    <a:lnTo>
                      <a:pt x="75" y="0"/>
                    </a:lnTo>
                    <a:close/>
                  </a:path>
                </a:pathLst>
              </a:custGeom>
              <a:solidFill>
                <a:schemeClr val="dk2">
                  <a:alpha val="22352"/>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grpSp>
      </p:grpSp>
      <p:grpSp>
        <p:nvGrpSpPr>
          <p:cNvPr id="74" name="Google Shape;74;p11"/>
          <p:cNvGrpSpPr/>
          <p:nvPr/>
        </p:nvGrpSpPr>
        <p:grpSpPr>
          <a:xfrm rot="10800000">
            <a:off x="5464094" y="1229130"/>
            <a:ext cx="876352" cy="692563"/>
            <a:chOff x="1422137" y="1993089"/>
            <a:chExt cx="1200306" cy="936625"/>
          </a:xfrm>
        </p:grpSpPr>
        <p:grpSp>
          <p:nvGrpSpPr>
            <p:cNvPr id="75" name="Google Shape;75;p11"/>
            <p:cNvGrpSpPr/>
            <p:nvPr/>
          </p:nvGrpSpPr>
          <p:grpSpPr>
            <a:xfrm>
              <a:off x="1422137" y="1993089"/>
              <a:ext cx="554038" cy="936625"/>
              <a:chOff x="610" y="948"/>
              <a:chExt cx="349" cy="590"/>
            </a:xfrm>
          </p:grpSpPr>
          <p:sp>
            <p:nvSpPr>
              <p:cNvPr id="76" name="Google Shape;76;p11"/>
              <p:cNvSpPr/>
              <p:nvPr/>
            </p:nvSpPr>
            <p:spPr>
              <a:xfrm>
                <a:off x="610" y="950"/>
                <a:ext cx="347" cy="5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sp>
            <p:nvSpPr>
              <p:cNvPr id="77" name="Google Shape;77;p11"/>
              <p:cNvSpPr/>
              <p:nvPr/>
            </p:nvSpPr>
            <p:spPr>
              <a:xfrm>
                <a:off x="612" y="948"/>
                <a:ext cx="347" cy="588"/>
              </a:xfrm>
              <a:custGeom>
                <a:avLst/>
                <a:gdLst/>
                <a:ahLst/>
                <a:cxnLst/>
                <a:rect l="l" t="t" r="r" b="b"/>
                <a:pathLst>
                  <a:path w="144" h="246" extrusionOk="0">
                    <a:moveTo>
                      <a:pt x="75" y="0"/>
                    </a:moveTo>
                    <a:cubicBezTo>
                      <a:pt x="94" y="14"/>
                      <a:pt x="94" y="14"/>
                      <a:pt x="94" y="14"/>
                    </a:cubicBezTo>
                    <a:cubicBezTo>
                      <a:pt x="41" y="85"/>
                      <a:pt x="41" y="85"/>
                      <a:pt x="41" y="85"/>
                    </a:cubicBezTo>
                    <a:cubicBezTo>
                      <a:pt x="31" y="97"/>
                      <a:pt x="24" y="110"/>
                      <a:pt x="24" y="126"/>
                    </a:cubicBezTo>
                    <a:cubicBezTo>
                      <a:pt x="24" y="222"/>
                      <a:pt x="24" y="222"/>
                      <a:pt x="24" y="222"/>
                    </a:cubicBezTo>
                    <a:cubicBezTo>
                      <a:pt x="120" y="222"/>
                      <a:pt x="120" y="222"/>
                      <a:pt x="120" y="222"/>
                    </a:cubicBezTo>
                    <a:cubicBezTo>
                      <a:pt x="120" y="138"/>
                      <a:pt x="120" y="138"/>
                      <a:pt x="120" y="138"/>
                    </a:cubicBezTo>
                    <a:cubicBezTo>
                      <a:pt x="60" y="138"/>
                      <a:pt x="60" y="138"/>
                      <a:pt x="60" y="138"/>
                    </a:cubicBezTo>
                    <a:cubicBezTo>
                      <a:pt x="60" y="114"/>
                      <a:pt x="60" y="114"/>
                      <a:pt x="60" y="114"/>
                    </a:cubicBezTo>
                    <a:cubicBezTo>
                      <a:pt x="120" y="114"/>
                      <a:pt x="120" y="114"/>
                      <a:pt x="120" y="114"/>
                    </a:cubicBezTo>
                    <a:cubicBezTo>
                      <a:pt x="133" y="114"/>
                      <a:pt x="144" y="125"/>
                      <a:pt x="144" y="138"/>
                    </a:cubicBezTo>
                    <a:cubicBezTo>
                      <a:pt x="144" y="222"/>
                      <a:pt x="144" y="222"/>
                      <a:pt x="144" y="222"/>
                    </a:cubicBezTo>
                    <a:cubicBezTo>
                      <a:pt x="144" y="235"/>
                      <a:pt x="133" y="246"/>
                      <a:pt x="120" y="246"/>
                    </a:cubicBezTo>
                    <a:cubicBezTo>
                      <a:pt x="20" y="246"/>
                      <a:pt x="20" y="246"/>
                      <a:pt x="20" y="246"/>
                    </a:cubicBezTo>
                    <a:cubicBezTo>
                      <a:pt x="7" y="246"/>
                      <a:pt x="0" y="235"/>
                      <a:pt x="0" y="222"/>
                    </a:cubicBezTo>
                    <a:cubicBezTo>
                      <a:pt x="0" y="126"/>
                      <a:pt x="0" y="126"/>
                      <a:pt x="0" y="126"/>
                    </a:cubicBezTo>
                    <a:cubicBezTo>
                      <a:pt x="0" y="105"/>
                      <a:pt x="9" y="86"/>
                      <a:pt x="22" y="70"/>
                    </a:cubicBezTo>
                    <a:lnTo>
                      <a:pt x="75" y="0"/>
                    </a:lnTo>
                    <a:close/>
                  </a:path>
                </a:pathLst>
              </a:custGeom>
              <a:solidFill>
                <a:schemeClr val="dk2">
                  <a:alpha val="41568"/>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grpSp>
        <p:grpSp>
          <p:nvGrpSpPr>
            <p:cNvPr id="78" name="Google Shape;78;p11"/>
            <p:cNvGrpSpPr/>
            <p:nvPr/>
          </p:nvGrpSpPr>
          <p:grpSpPr>
            <a:xfrm>
              <a:off x="2068405" y="1993089"/>
              <a:ext cx="554038" cy="936625"/>
              <a:chOff x="610" y="948"/>
              <a:chExt cx="349" cy="590"/>
            </a:xfrm>
          </p:grpSpPr>
          <p:sp>
            <p:nvSpPr>
              <p:cNvPr id="79" name="Google Shape;79;p11"/>
              <p:cNvSpPr/>
              <p:nvPr/>
            </p:nvSpPr>
            <p:spPr>
              <a:xfrm>
                <a:off x="610" y="950"/>
                <a:ext cx="347" cy="5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sp>
            <p:nvSpPr>
              <p:cNvPr id="80" name="Google Shape;80;p11"/>
              <p:cNvSpPr/>
              <p:nvPr/>
            </p:nvSpPr>
            <p:spPr>
              <a:xfrm>
                <a:off x="612" y="948"/>
                <a:ext cx="347" cy="588"/>
              </a:xfrm>
              <a:custGeom>
                <a:avLst/>
                <a:gdLst/>
                <a:ahLst/>
                <a:cxnLst/>
                <a:rect l="l" t="t" r="r" b="b"/>
                <a:pathLst>
                  <a:path w="144" h="246" extrusionOk="0">
                    <a:moveTo>
                      <a:pt x="75" y="0"/>
                    </a:moveTo>
                    <a:cubicBezTo>
                      <a:pt x="94" y="14"/>
                      <a:pt x="94" y="14"/>
                      <a:pt x="94" y="14"/>
                    </a:cubicBezTo>
                    <a:cubicBezTo>
                      <a:pt x="41" y="85"/>
                      <a:pt x="41" y="85"/>
                      <a:pt x="41" y="85"/>
                    </a:cubicBezTo>
                    <a:cubicBezTo>
                      <a:pt x="31" y="97"/>
                      <a:pt x="24" y="110"/>
                      <a:pt x="24" y="126"/>
                    </a:cubicBezTo>
                    <a:cubicBezTo>
                      <a:pt x="24" y="222"/>
                      <a:pt x="24" y="222"/>
                      <a:pt x="24" y="222"/>
                    </a:cubicBezTo>
                    <a:cubicBezTo>
                      <a:pt x="120" y="222"/>
                      <a:pt x="120" y="222"/>
                      <a:pt x="120" y="222"/>
                    </a:cubicBezTo>
                    <a:cubicBezTo>
                      <a:pt x="120" y="138"/>
                      <a:pt x="120" y="138"/>
                      <a:pt x="120" y="138"/>
                    </a:cubicBezTo>
                    <a:cubicBezTo>
                      <a:pt x="60" y="138"/>
                      <a:pt x="60" y="138"/>
                      <a:pt x="60" y="138"/>
                    </a:cubicBezTo>
                    <a:cubicBezTo>
                      <a:pt x="60" y="114"/>
                      <a:pt x="60" y="114"/>
                      <a:pt x="60" y="114"/>
                    </a:cubicBezTo>
                    <a:cubicBezTo>
                      <a:pt x="120" y="114"/>
                      <a:pt x="120" y="114"/>
                      <a:pt x="120" y="114"/>
                    </a:cubicBezTo>
                    <a:cubicBezTo>
                      <a:pt x="133" y="114"/>
                      <a:pt x="144" y="125"/>
                      <a:pt x="144" y="138"/>
                    </a:cubicBezTo>
                    <a:cubicBezTo>
                      <a:pt x="144" y="222"/>
                      <a:pt x="144" y="222"/>
                      <a:pt x="144" y="222"/>
                    </a:cubicBezTo>
                    <a:cubicBezTo>
                      <a:pt x="144" y="235"/>
                      <a:pt x="133" y="246"/>
                      <a:pt x="120" y="246"/>
                    </a:cubicBezTo>
                    <a:cubicBezTo>
                      <a:pt x="20" y="246"/>
                      <a:pt x="20" y="246"/>
                      <a:pt x="20" y="246"/>
                    </a:cubicBezTo>
                    <a:cubicBezTo>
                      <a:pt x="7" y="246"/>
                      <a:pt x="0" y="235"/>
                      <a:pt x="0" y="222"/>
                    </a:cubicBezTo>
                    <a:cubicBezTo>
                      <a:pt x="0" y="126"/>
                      <a:pt x="0" y="126"/>
                      <a:pt x="0" y="126"/>
                    </a:cubicBezTo>
                    <a:cubicBezTo>
                      <a:pt x="0" y="105"/>
                      <a:pt x="9" y="86"/>
                      <a:pt x="22" y="70"/>
                    </a:cubicBezTo>
                    <a:lnTo>
                      <a:pt x="75" y="0"/>
                    </a:lnTo>
                    <a:close/>
                  </a:path>
                </a:pathLst>
              </a:custGeom>
              <a:solidFill>
                <a:schemeClr val="dk2">
                  <a:alpha val="22352"/>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grpSp>
      </p:grpSp>
      <p:sp>
        <p:nvSpPr>
          <p:cNvPr id="81" name="Google Shape;81;p11"/>
          <p:cNvSpPr txBox="1">
            <a:spLocks noGrp="1"/>
          </p:cNvSpPr>
          <p:nvPr>
            <p:ph type="subTitle" idx="1"/>
          </p:nvPr>
        </p:nvSpPr>
        <p:spPr>
          <a:xfrm>
            <a:off x="0" y="3178056"/>
            <a:ext cx="7223125" cy="44461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405"/>
              </a:spcBef>
              <a:spcAft>
                <a:spcPts val="0"/>
              </a:spcAft>
              <a:buClr>
                <a:schemeClr val="dk1"/>
              </a:buClr>
              <a:buSzPts val="1064"/>
              <a:buFont typeface="Arial"/>
              <a:buNone/>
              <a:defRPr sz="1013" b="0" i="0" u="none" strike="noStrike" cap="none">
                <a:solidFill>
                  <a:schemeClr val="dk2"/>
                </a:solidFill>
                <a:latin typeface="Roboto"/>
                <a:ea typeface="Roboto"/>
                <a:cs typeface="Roboto"/>
                <a:sym typeface="Roboto"/>
              </a:defRPr>
            </a:lvl1pPr>
            <a:lvl2pPr marR="0" lvl="1" algn="ctr" rtl="0">
              <a:lnSpc>
                <a:spcPct val="100000"/>
              </a:lnSpc>
              <a:spcBef>
                <a:spcPts val="225"/>
              </a:spcBef>
              <a:spcAft>
                <a:spcPts val="0"/>
              </a:spcAft>
              <a:buClr>
                <a:schemeClr val="dk1"/>
              </a:buClr>
              <a:buSzPts val="1350"/>
              <a:buFont typeface="Roboto"/>
              <a:buNone/>
              <a:defRPr sz="1125" b="0" i="0" u="none" strike="noStrike" cap="none">
                <a:solidFill>
                  <a:schemeClr val="dk1"/>
                </a:solidFill>
                <a:latin typeface="Roboto"/>
                <a:ea typeface="Roboto"/>
                <a:cs typeface="Roboto"/>
                <a:sym typeface="Roboto"/>
              </a:defRPr>
            </a:lvl2pPr>
            <a:lvl3pPr marR="0" lvl="2" algn="ctr" rtl="0">
              <a:lnSpc>
                <a:spcPct val="100000"/>
              </a:lnSpc>
              <a:spcBef>
                <a:spcPts val="203"/>
              </a:spcBef>
              <a:spcAft>
                <a:spcPts val="0"/>
              </a:spcAft>
              <a:buClr>
                <a:schemeClr val="dk1"/>
              </a:buClr>
              <a:buSzPts val="1216"/>
              <a:buFont typeface="Arial"/>
              <a:buNone/>
              <a:defRPr sz="1013" b="0" i="0" u="none" strike="noStrike" cap="none">
                <a:solidFill>
                  <a:schemeClr val="dk1"/>
                </a:solidFill>
                <a:latin typeface="Roboto"/>
                <a:ea typeface="Roboto"/>
                <a:cs typeface="Roboto"/>
                <a:sym typeface="Roboto"/>
              </a:defRPr>
            </a:lvl3pPr>
            <a:lvl4pPr marR="0" lvl="3"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R="0" lvl="4"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Verdana"/>
                <a:ea typeface="Verdana"/>
                <a:cs typeface="Verdana"/>
                <a:sym typeface="Verdana"/>
              </a:defRPr>
            </a:lvl5pPr>
            <a:lvl6pPr marR="0" lvl="5"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R="0" lvl="6"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R="0" lvl="7"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R="0" lvl="8"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82" name="Google Shape;82;p11"/>
          <p:cNvSpPr/>
          <p:nvPr/>
        </p:nvSpPr>
        <p:spPr>
          <a:xfrm>
            <a:off x="0" y="0"/>
            <a:ext cx="7223125" cy="4114800"/>
          </a:xfrm>
          <a:custGeom>
            <a:avLst/>
            <a:gdLst/>
            <a:ahLst/>
            <a:cxnLst/>
            <a:rect l="l" t="t" r="r" b="b"/>
            <a:pathLst>
              <a:path w="12841288" h="7223125" extrusionOk="0">
                <a:moveTo>
                  <a:pt x="181479" y="184729"/>
                </a:moveTo>
                <a:lnTo>
                  <a:pt x="181479" y="7038397"/>
                </a:lnTo>
                <a:lnTo>
                  <a:pt x="12659806" y="7038397"/>
                </a:lnTo>
                <a:lnTo>
                  <a:pt x="12659806" y="184729"/>
                </a:lnTo>
                <a:close/>
                <a:moveTo>
                  <a:pt x="0" y="0"/>
                </a:moveTo>
                <a:lnTo>
                  <a:pt x="12841288" y="0"/>
                </a:lnTo>
                <a:lnTo>
                  <a:pt x="12841288" y="7223125"/>
                </a:lnTo>
                <a:lnTo>
                  <a:pt x="0" y="7223125"/>
                </a:lnTo>
                <a:close/>
              </a:path>
            </a:pathLst>
          </a:custGeom>
          <a:solidFill>
            <a:schemeClr val="dk2"/>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1125"/>
              <a:buFont typeface="Roboto"/>
              <a:buNone/>
            </a:pPr>
            <a:endParaRPr sz="1125" b="1" i="0" u="none" strike="noStrike" cap="none">
              <a:solidFill>
                <a:srgbClr val="FFFFFF"/>
              </a:solidFill>
              <a:latin typeface="Roboto Slab"/>
              <a:ea typeface="Roboto Slab"/>
              <a:cs typeface="Roboto Slab"/>
              <a:sym typeface="Roboto Slab"/>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Content Slide - 1 Column" type="objTx">
  <p:cSld name="OBJECT_WITH_CAPTION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283489" y="330979"/>
            <a:ext cx="2187325" cy="74639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2370"/>
              <a:buFont typeface="Roboto Slab"/>
              <a:buNone/>
              <a:defRPr sz="237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2824355" y="330979"/>
            <a:ext cx="4037614" cy="3344719"/>
          </a:xfrm>
          <a:prstGeom prst="rect">
            <a:avLst/>
          </a:prstGeom>
          <a:noFill/>
          <a:ln>
            <a:noFill/>
          </a:ln>
        </p:spPr>
        <p:txBody>
          <a:bodyPr spcFirstLastPara="1" wrap="square" lIns="0" tIns="228600" rIns="0" bIns="0" anchor="t" anchorCtr="0">
            <a:noAutofit/>
          </a:bodyPr>
          <a:lstStyle>
            <a:lvl1pPr marL="457200" marR="0" lvl="0" indent="-307594" algn="l" rtl="0">
              <a:lnSpc>
                <a:spcPct val="100000"/>
              </a:lnSpc>
              <a:spcBef>
                <a:spcPts val="474"/>
              </a:spcBef>
              <a:spcAft>
                <a:spcPts val="0"/>
              </a:spcAft>
              <a:buClr>
                <a:srgbClr val="009CDE"/>
              </a:buClr>
              <a:buSzPts val="1244"/>
              <a:buFont typeface="Arial"/>
              <a:buChar char="•"/>
              <a:defRPr sz="1185" b="1" i="0" u="none" strike="noStrike" cap="none">
                <a:solidFill>
                  <a:schemeClr val="dk1"/>
                </a:solidFill>
                <a:latin typeface="Roboto"/>
                <a:ea typeface="Roboto"/>
                <a:cs typeface="Roboto"/>
                <a:sym typeface="Roboto"/>
              </a:defRPr>
            </a:lvl1pPr>
            <a:lvl2pPr marL="914400" marR="0" lvl="1" indent="-318897" algn="l" rtl="0">
              <a:lnSpc>
                <a:spcPct val="100000"/>
              </a:lnSpc>
              <a:spcBef>
                <a:spcPts val="237"/>
              </a:spcBef>
              <a:spcAft>
                <a:spcPts val="0"/>
              </a:spcAft>
              <a:buClr>
                <a:srgbClr val="009CDE"/>
              </a:buClr>
              <a:buSzPts val="1422"/>
              <a:buFont typeface="Arial"/>
              <a:buChar char="•"/>
              <a:defRPr sz="1185" b="1" i="0" u="none" strike="noStrike" cap="none">
                <a:solidFill>
                  <a:schemeClr val="dk1"/>
                </a:solidFill>
                <a:latin typeface="Roboto"/>
                <a:ea typeface="Roboto"/>
                <a:cs typeface="Roboto"/>
                <a:sym typeface="Roboto"/>
              </a:defRPr>
            </a:lvl2pPr>
            <a:lvl3pPr marL="1371600" marR="0" lvl="2" indent="-318897" algn="l" rtl="0">
              <a:lnSpc>
                <a:spcPct val="100000"/>
              </a:lnSpc>
              <a:spcBef>
                <a:spcPts val="237"/>
              </a:spcBef>
              <a:spcAft>
                <a:spcPts val="0"/>
              </a:spcAft>
              <a:buClr>
                <a:srgbClr val="009CDE"/>
              </a:buClr>
              <a:buSzPts val="1422"/>
              <a:buFont typeface="Arial"/>
              <a:buChar char="•"/>
              <a:defRPr sz="1185" b="1" i="0" u="none" strike="noStrike" cap="none">
                <a:solidFill>
                  <a:schemeClr val="dk1"/>
                </a:solidFill>
                <a:latin typeface="Roboto"/>
                <a:ea typeface="Roboto"/>
                <a:cs typeface="Roboto"/>
                <a:sym typeface="Roboto"/>
              </a:defRPr>
            </a:lvl3pPr>
            <a:lvl4pPr marL="1828800" marR="0" lvl="3" indent="-303847" algn="l" rtl="0">
              <a:lnSpc>
                <a:spcPct val="100000"/>
              </a:lnSpc>
              <a:spcBef>
                <a:spcPts val="237"/>
              </a:spcBef>
              <a:spcAft>
                <a:spcPts val="0"/>
              </a:spcAft>
              <a:buClr>
                <a:srgbClr val="009CDE"/>
              </a:buClr>
              <a:buSzPts val="1185"/>
              <a:buFont typeface="Arial"/>
              <a:buChar char="•"/>
              <a:defRPr sz="1185" b="1" i="0" u="none" strike="noStrike" cap="none">
                <a:solidFill>
                  <a:schemeClr val="dk1"/>
                </a:solidFill>
                <a:latin typeface="Roboto"/>
                <a:ea typeface="Roboto"/>
                <a:cs typeface="Roboto"/>
                <a:sym typeface="Roboto"/>
              </a:defRPr>
            </a:lvl4pPr>
            <a:lvl5pPr marL="2286000" marR="0" lvl="4" indent="-303847" algn="l" rtl="0">
              <a:lnSpc>
                <a:spcPct val="100000"/>
              </a:lnSpc>
              <a:spcBef>
                <a:spcPts val="237"/>
              </a:spcBef>
              <a:spcAft>
                <a:spcPts val="0"/>
              </a:spcAft>
              <a:buClr>
                <a:srgbClr val="009CDE"/>
              </a:buClr>
              <a:buSzPts val="1185"/>
              <a:buFont typeface="Arial"/>
              <a:buChar char="•"/>
              <a:defRPr sz="1185" b="1" i="0" u="none" strike="noStrike" cap="none">
                <a:solidFill>
                  <a:schemeClr val="dk1"/>
                </a:solidFill>
                <a:latin typeface="Roboto"/>
                <a:ea typeface="Roboto"/>
                <a:cs typeface="Roboto"/>
                <a:sym typeface="Roboto"/>
              </a:defRPr>
            </a:lvl5pPr>
            <a:lvl6pPr marL="2743200" marR="0" lvl="5"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Roboto"/>
                <a:ea typeface="Roboto"/>
                <a:cs typeface="Roboto"/>
                <a:sym typeface="Roboto"/>
              </a:defRPr>
            </a:lvl6pPr>
            <a:lvl7pPr marL="3200400" marR="0" lvl="6"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Roboto"/>
                <a:ea typeface="Roboto"/>
                <a:cs typeface="Roboto"/>
                <a:sym typeface="Roboto"/>
              </a:defRPr>
            </a:lvl7pPr>
            <a:lvl8pPr marL="3657600" marR="0" lvl="7"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Roboto"/>
                <a:ea typeface="Roboto"/>
                <a:cs typeface="Roboto"/>
                <a:sym typeface="Roboto"/>
              </a:defRPr>
            </a:lvl8pPr>
            <a:lvl9pPr marL="4114800" marR="0" lvl="8"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Roboto"/>
                <a:ea typeface="Roboto"/>
                <a:cs typeface="Roboto"/>
                <a:sym typeface="Roboto"/>
              </a:defRPr>
            </a:lvl9pPr>
          </a:lstStyle>
          <a:p>
            <a:endParaRPr/>
          </a:p>
        </p:txBody>
      </p:sp>
      <p:sp>
        <p:nvSpPr>
          <p:cNvPr id="86" name="Google Shape;86;p12"/>
          <p:cNvSpPr txBox="1">
            <a:spLocks noGrp="1"/>
          </p:cNvSpPr>
          <p:nvPr>
            <p:ph type="body" idx="2"/>
          </p:nvPr>
        </p:nvSpPr>
        <p:spPr>
          <a:xfrm>
            <a:off x="283488" y="1082289"/>
            <a:ext cx="2187326" cy="633443"/>
          </a:xfrm>
          <a:prstGeom prst="rect">
            <a:avLst/>
          </a:prstGeom>
          <a:noFill/>
          <a:ln>
            <a:noFill/>
          </a:ln>
        </p:spPr>
        <p:txBody>
          <a:bodyPr spcFirstLastPara="1" wrap="square" lIns="0" tIns="228600" rIns="0" bIns="0" anchor="t" anchorCtr="0">
            <a:noAutofit/>
          </a:bodyPr>
          <a:lstStyle>
            <a:lvl1pPr marL="457200" marR="0" lvl="0" indent="-228600" algn="l" rtl="0">
              <a:lnSpc>
                <a:spcPct val="100000"/>
              </a:lnSpc>
              <a:spcBef>
                <a:spcPts val="237"/>
              </a:spcBef>
              <a:spcAft>
                <a:spcPts val="0"/>
              </a:spcAft>
              <a:buClr>
                <a:srgbClr val="009CDE"/>
              </a:buClr>
              <a:buSzPts val="1185"/>
              <a:buFont typeface="Arial"/>
              <a:buNone/>
              <a:defRPr sz="1185" b="1" i="0" u="none" strike="noStrike" cap="none">
                <a:solidFill>
                  <a:srgbClr val="009CDE"/>
                </a:solidFill>
                <a:latin typeface="Roboto"/>
                <a:ea typeface="Roboto"/>
                <a:cs typeface="Roboto"/>
                <a:sym typeface="Roboto"/>
              </a:defRPr>
            </a:lvl1pPr>
            <a:lvl2pPr marL="914400" marR="0" lvl="1" indent="-228600" algn="l" rtl="0">
              <a:lnSpc>
                <a:spcPct val="100000"/>
              </a:lnSpc>
              <a:spcBef>
                <a:spcPts val="142"/>
              </a:spcBef>
              <a:spcAft>
                <a:spcPts val="0"/>
              </a:spcAft>
              <a:buClr>
                <a:schemeClr val="dk1"/>
              </a:buClr>
              <a:buSzPts val="853"/>
              <a:buFont typeface="Roboto"/>
              <a:buNone/>
              <a:defRPr sz="711" b="0" i="0" u="none" strike="noStrike" cap="none">
                <a:solidFill>
                  <a:schemeClr val="dk1"/>
                </a:solidFill>
                <a:latin typeface="Roboto"/>
                <a:ea typeface="Roboto"/>
                <a:cs typeface="Roboto"/>
                <a:sym typeface="Roboto"/>
              </a:defRPr>
            </a:lvl2pPr>
            <a:lvl3pPr marL="1371600" marR="0" lvl="2" indent="-228600" algn="l" rtl="0">
              <a:lnSpc>
                <a:spcPct val="100000"/>
              </a:lnSpc>
              <a:spcBef>
                <a:spcPts val="118"/>
              </a:spcBef>
              <a:spcAft>
                <a:spcPts val="0"/>
              </a:spcAft>
              <a:buClr>
                <a:schemeClr val="dk1"/>
              </a:buClr>
              <a:buSzPts val="710"/>
              <a:buFont typeface="Arial"/>
              <a:buNone/>
              <a:defRPr sz="592" b="0" i="0" u="none" strike="noStrike" cap="none">
                <a:solidFill>
                  <a:schemeClr val="dk1"/>
                </a:solidFill>
                <a:latin typeface="Roboto"/>
                <a:ea typeface="Roboto"/>
                <a:cs typeface="Roboto"/>
                <a:sym typeface="Roboto"/>
              </a:defRPr>
            </a:lvl3pPr>
            <a:lvl4pPr marL="1828800" marR="0" lvl="3" indent="-228600" algn="l" rtl="0">
              <a:lnSpc>
                <a:spcPct val="100000"/>
              </a:lnSpc>
              <a:spcBef>
                <a:spcPts val="107"/>
              </a:spcBef>
              <a:spcAft>
                <a:spcPts val="0"/>
              </a:spcAft>
              <a:buClr>
                <a:schemeClr val="dk1"/>
              </a:buClr>
              <a:buSzPts val="533"/>
              <a:buFont typeface="Arial"/>
              <a:buNone/>
              <a:defRPr sz="533" b="0" i="0" u="none" strike="noStrike" cap="none">
                <a:solidFill>
                  <a:schemeClr val="dk1"/>
                </a:solidFill>
                <a:latin typeface="Roboto"/>
                <a:ea typeface="Roboto"/>
                <a:cs typeface="Roboto"/>
                <a:sym typeface="Roboto"/>
              </a:defRPr>
            </a:lvl4pPr>
            <a:lvl5pPr marL="2286000" marR="0" lvl="4" indent="-228600" algn="l" rtl="0">
              <a:lnSpc>
                <a:spcPct val="100000"/>
              </a:lnSpc>
              <a:spcBef>
                <a:spcPts val="107"/>
              </a:spcBef>
              <a:spcAft>
                <a:spcPts val="0"/>
              </a:spcAft>
              <a:buClr>
                <a:schemeClr val="dk1"/>
              </a:buClr>
              <a:buSzPts val="533"/>
              <a:buFont typeface="Arial"/>
              <a:buNone/>
              <a:defRPr sz="533"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107"/>
              </a:spcBef>
              <a:spcAft>
                <a:spcPts val="0"/>
              </a:spcAft>
              <a:buClr>
                <a:schemeClr val="dk1"/>
              </a:buClr>
              <a:buSzPts val="533"/>
              <a:buFont typeface="Arial"/>
              <a:buNone/>
              <a:defRPr sz="533" b="0" i="0" u="none" strike="noStrike" cap="none">
                <a:solidFill>
                  <a:schemeClr val="dk1"/>
                </a:solidFill>
                <a:latin typeface="Roboto"/>
                <a:ea typeface="Roboto"/>
                <a:cs typeface="Roboto"/>
                <a:sym typeface="Roboto"/>
              </a:defRPr>
            </a:lvl6pPr>
            <a:lvl7pPr marL="3200400" marR="0" lvl="6" indent="-228600" algn="l" rtl="0">
              <a:lnSpc>
                <a:spcPct val="100000"/>
              </a:lnSpc>
              <a:spcBef>
                <a:spcPts val="107"/>
              </a:spcBef>
              <a:spcAft>
                <a:spcPts val="0"/>
              </a:spcAft>
              <a:buClr>
                <a:schemeClr val="dk1"/>
              </a:buClr>
              <a:buSzPts val="533"/>
              <a:buFont typeface="Arial"/>
              <a:buNone/>
              <a:defRPr sz="533" b="0" i="0" u="none" strike="noStrike" cap="none">
                <a:solidFill>
                  <a:schemeClr val="dk1"/>
                </a:solidFill>
                <a:latin typeface="Roboto"/>
                <a:ea typeface="Roboto"/>
                <a:cs typeface="Roboto"/>
                <a:sym typeface="Roboto"/>
              </a:defRPr>
            </a:lvl7pPr>
            <a:lvl8pPr marL="3657600" marR="0" lvl="7" indent="-228600" algn="l" rtl="0">
              <a:lnSpc>
                <a:spcPct val="100000"/>
              </a:lnSpc>
              <a:spcBef>
                <a:spcPts val="107"/>
              </a:spcBef>
              <a:spcAft>
                <a:spcPts val="0"/>
              </a:spcAft>
              <a:buClr>
                <a:schemeClr val="dk1"/>
              </a:buClr>
              <a:buSzPts val="533"/>
              <a:buFont typeface="Arial"/>
              <a:buNone/>
              <a:defRPr sz="533" b="0" i="0" u="none" strike="noStrike" cap="none">
                <a:solidFill>
                  <a:schemeClr val="dk1"/>
                </a:solidFill>
                <a:latin typeface="Roboto"/>
                <a:ea typeface="Roboto"/>
                <a:cs typeface="Roboto"/>
                <a:sym typeface="Roboto"/>
              </a:defRPr>
            </a:lvl8pPr>
            <a:lvl9pPr marL="4114800" marR="0" lvl="8" indent="-228600" algn="l" rtl="0">
              <a:lnSpc>
                <a:spcPct val="100000"/>
              </a:lnSpc>
              <a:spcBef>
                <a:spcPts val="107"/>
              </a:spcBef>
              <a:spcAft>
                <a:spcPts val="0"/>
              </a:spcAft>
              <a:buClr>
                <a:schemeClr val="dk1"/>
              </a:buClr>
              <a:buSzPts val="533"/>
              <a:buFont typeface="Arial"/>
              <a:buNone/>
              <a:defRPr sz="533" b="0" i="0" u="none" strike="noStrike" cap="none">
                <a:solidFill>
                  <a:schemeClr val="dk1"/>
                </a:solidFill>
                <a:latin typeface="Roboto"/>
                <a:ea typeface="Roboto"/>
                <a:cs typeface="Roboto"/>
                <a:sym typeface="Roboto"/>
              </a:defRPr>
            </a:lvl9pPr>
          </a:lstStyle>
          <a:p>
            <a:endParaRPr/>
          </a:p>
        </p:txBody>
      </p:sp>
      <p:sp>
        <p:nvSpPr>
          <p:cNvPr id="87" name="Google Shape;87;p12"/>
          <p:cNvSpPr txBox="1">
            <a:spLocks noGrp="1"/>
          </p:cNvSpPr>
          <p:nvPr>
            <p:ph type="sldNum" idx="12"/>
          </p:nvPr>
        </p:nvSpPr>
        <p:spPr>
          <a:xfrm>
            <a:off x="5266096" y="3716171"/>
            <a:ext cx="1685396" cy="21907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711"/>
              <a:buFont typeface="Arial"/>
              <a:buNone/>
              <a:defRPr sz="711"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211184" y="323036"/>
            <a:ext cx="6686458"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3"/>
          <p:cNvSpPr txBox="1">
            <a:spLocks noGrp="1"/>
          </p:cNvSpPr>
          <p:nvPr>
            <p:ph type="body" idx="1"/>
          </p:nvPr>
        </p:nvSpPr>
        <p:spPr>
          <a:xfrm>
            <a:off x="211138" y="762000"/>
            <a:ext cx="6829425" cy="2819400"/>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_Title with a slidebar option">
  <p:cSld name="1_Title with a slidebar option">
    <p:spTree>
      <p:nvGrpSpPr>
        <p:cNvPr id="1" name="Shape 91"/>
        <p:cNvGrpSpPr/>
        <p:nvPr/>
      </p:nvGrpSpPr>
      <p:grpSpPr>
        <a:xfrm>
          <a:off x="0" y="0"/>
          <a:ext cx="0" cy="0"/>
          <a:chOff x="0" y="0"/>
          <a:chExt cx="0" cy="0"/>
        </a:xfrm>
      </p:grpSpPr>
      <p:sp>
        <p:nvSpPr>
          <p:cNvPr id="92" name="Google Shape;92;p14"/>
          <p:cNvSpPr/>
          <p:nvPr/>
        </p:nvSpPr>
        <p:spPr>
          <a:xfrm>
            <a:off x="6735082" y="3818082"/>
            <a:ext cx="276859" cy="8905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75"/>
              <a:buFont typeface="Arial"/>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93" name="Google Shape;93;p14"/>
          <p:cNvCxnSpPr/>
          <p:nvPr/>
        </p:nvCxnSpPr>
        <p:spPr>
          <a:xfrm>
            <a:off x="1254604" y="3751367"/>
            <a:ext cx="5757337" cy="0"/>
          </a:xfrm>
          <a:prstGeom prst="straightConnector1">
            <a:avLst/>
          </a:prstGeom>
          <a:noFill/>
          <a:ln w="9525" cap="flat" cmpd="sng">
            <a:solidFill>
              <a:schemeClr val="dk1"/>
            </a:solidFill>
            <a:prstDash val="solid"/>
            <a:round/>
            <a:headEnd type="none" w="sm" len="sm"/>
            <a:tailEnd type="none" w="sm" len="sm"/>
          </a:ln>
        </p:spPr>
      </p:cxnSp>
      <p:pic>
        <p:nvPicPr>
          <p:cNvPr id="94" name="Google Shape;94;p14"/>
          <p:cNvPicPr preferRelativeResize="0"/>
          <p:nvPr/>
        </p:nvPicPr>
        <p:blipFill rotWithShape="1">
          <a:blip r:embed="rId2">
            <a:alphaModFix/>
          </a:blip>
          <a:srcRect/>
          <a:stretch/>
        </p:blipFill>
        <p:spPr>
          <a:xfrm>
            <a:off x="1254604" y="3818081"/>
            <a:ext cx="749226" cy="130227"/>
          </a:xfrm>
          <a:prstGeom prst="rect">
            <a:avLst/>
          </a:prstGeom>
          <a:noFill/>
          <a:ln>
            <a:noFill/>
          </a:ln>
        </p:spPr>
      </p:pic>
      <p:sp>
        <p:nvSpPr>
          <p:cNvPr id="95" name="Google Shape;95;p14"/>
          <p:cNvSpPr txBox="1">
            <a:spLocks noGrp="1"/>
          </p:cNvSpPr>
          <p:nvPr>
            <p:ph type="title"/>
          </p:nvPr>
        </p:nvSpPr>
        <p:spPr>
          <a:xfrm>
            <a:off x="1254604" y="323036"/>
            <a:ext cx="3982740"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96" name="Google Shape;96;p14"/>
          <p:cNvCxnSpPr/>
          <p:nvPr/>
        </p:nvCxnSpPr>
        <p:spPr>
          <a:xfrm>
            <a:off x="1254604" y="264192"/>
            <a:ext cx="5757337" cy="0"/>
          </a:xfrm>
          <a:prstGeom prst="straightConnector1">
            <a:avLst/>
          </a:prstGeom>
          <a:noFill/>
          <a:ln w="66675" cap="flat" cmpd="sng">
            <a:solidFill>
              <a:schemeClr val="accent3"/>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pos="140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 Content Slide - Paragraph">
  <p:cSld name="1. Content Slide - Paragraph">
    <p:spTree>
      <p:nvGrpSpPr>
        <p:cNvPr id="1" name="Shape 97"/>
        <p:cNvGrpSpPr/>
        <p:nvPr/>
      </p:nvGrpSpPr>
      <p:grpSpPr>
        <a:xfrm>
          <a:off x="0" y="0"/>
          <a:ext cx="0" cy="0"/>
          <a:chOff x="0" y="0"/>
          <a:chExt cx="0" cy="0"/>
        </a:xfrm>
      </p:grpSpPr>
      <p:sp>
        <p:nvSpPr>
          <p:cNvPr id="98" name="Google Shape;98;p15"/>
          <p:cNvSpPr txBox="1">
            <a:spLocks noGrp="1"/>
          </p:cNvSpPr>
          <p:nvPr>
            <p:ph type="sldNum" idx="12"/>
          </p:nvPr>
        </p:nvSpPr>
        <p:spPr>
          <a:xfrm>
            <a:off x="5326289" y="3769565"/>
            <a:ext cx="1685396" cy="2190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711"/>
              <a:buFont typeface="Calibri"/>
              <a:buNone/>
              <a:defRPr sz="71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5"/>
          <p:cNvSpPr txBox="1">
            <a:spLocks noGrp="1"/>
          </p:cNvSpPr>
          <p:nvPr>
            <p:ph type="body" idx="1"/>
          </p:nvPr>
        </p:nvSpPr>
        <p:spPr>
          <a:xfrm>
            <a:off x="276510" y="689437"/>
            <a:ext cx="5157102" cy="376706"/>
          </a:xfrm>
          <a:prstGeom prst="rect">
            <a:avLst/>
          </a:prstGeom>
          <a:noFill/>
          <a:ln>
            <a:noFill/>
          </a:ln>
        </p:spPr>
        <p:txBody>
          <a:bodyPr spcFirstLastPara="1" wrap="square" lIns="0" tIns="228600" rIns="0" bIns="0" anchor="t" anchorCtr="0">
            <a:noAutofit/>
          </a:bodyPr>
          <a:lstStyle>
            <a:lvl1pPr marL="457200" marR="0" lvl="0" indent="-228600" algn="l" rtl="0">
              <a:lnSpc>
                <a:spcPct val="100000"/>
              </a:lnSpc>
              <a:spcBef>
                <a:spcPts val="190"/>
              </a:spcBef>
              <a:spcAft>
                <a:spcPts val="0"/>
              </a:spcAft>
              <a:buClr>
                <a:srgbClr val="009CDE"/>
              </a:buClr>
              <a:buSzPts val="948"/>
              <a:buFont typeface="Arial"/>
              <a:buNone/>
              <a:defRPr sz="947" b="1" i="0" u="none" strike="noStrike" cap="none">
                <a:solidFill>
                  <a:srgbClr val="009CDE"/>
                </a:solidFill>
                <a:latin typeface="Roboto Slab"/>
                <a:ea typeface="Roboto Slab"/>
                <a:cs typeface="Roboto Slab"/>
                <a:sym typeface="Roboto Slab"/>
              </a:defRPr>
            </a:lvl1pPr>
            <a:lvl2pPr marL="914400" marR="0" lvl="1" indent="-333946" algn="l" rtl="0">
              <a:lnSpc>
                <a:spcPct val="100000"/>
              </a:lnSpc>
              <a:spcBef>
                <a:spcPts val="332"/>
              </a:spcBef>
              <a:spcAft>
                <a:spcPts val="0"/>
              </a:spcAft>
              <a:buClr>
                <a:schemeClr val="dk1"/>
              </a:buClr>
              <a:buSzPts val="1659"/>
              <a:buFont typeface="Arial"/>
              <a:buChar char="–"/>
              <a:defRPr sz="1659" b="0" i="0" u="none" strike="noStrike" cap="none">
                <a:solidFill>
                  <a:schemeClr val="dk1"/>
                </a:solidFill>
                <a:latin typeface="Calibri"/>
                <a:ea typeface="Calibri"/>
                <a:cs typeface="Calibri"/>
                <a:sym typeface="Calibri"/>
              </a:defRPr>
            </a:lvl2pPr>
            <a:lvl3pPr marL="1371600" marR="0" lvl="2" indent="-318897" algn="l" rtl="0">
              <a:lnSpc>
                <a:spcPct val="100000"/>
              </a:lnSpc>
              <a:spcBef>
                <a:spcPts val="284"/>
              </a:spcBef>
              <a:spcAft>
                <a:spcPts val="0"/>
              </a:spcAft>
              <a:buClr>
                <a:schemeClr val="dk1"/>
              </a:buClr>
              <a:buSzPts val="1422"/>
              <a:buFont typeface="Arial"/>
              <a:buChar char="•"/>
              <a:defRPr sz="1422" b="0" i="0" u="none" strike="noStrike" cap="none">
                <a:solidFill>
                  <a:schemeClr val="dk1"/>
                </a:solidFill>
                <a:latin typeface="Calibri"/>
                <a:ea typeface="Calibri"/>
                <a:cs typeface="Calibri"/>
                <a:sym typeface="Calibri"/>
              </a:defRPr>
            </a:lvl3pPr>
            <a:lvl4pPr marL="1828800" marR="0" lvl="3"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4pPr>
            <a:lvl5pPr marL="2286000" marR="0" lvl="4"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5pPr>
            <a:lvl6pPr marL="2743200" marR="0" lvl="5"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6pPr>
            <a:lvl7pPr marL="3200400" marR="0" lvl="6"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7pPr>
            <a:lvl8pPr marL="3657600" marR="0" lvl="7"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8pPr>
            <a:lvl9pPr marL="4114800" marR="0" lvl="8"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9pPr>
          </a:lstStyle>
          <a:p>
            <a:endParaRPr/>
          </a:p>
        </p:txBody>
      </p:sp>
      <p:sp>
        <p:nvSpPr>
          <p:cNvPr id="100" name="Google Shape;100;p15"/>
          <p:cNvSpPr txBox="1">
            <a:spLocks noGrp="1"/>
          </p:cNvSpPr>
          <p:nvPr>
            <p:ph type="body" idx="2"/>
          </p:nvPr>
        </p:nvSpPr>
        <p:spPr>
          <a:xfrm>
            <a:off x="276510" y="1150374"/>
            <a:ext cx="2893526" cy="2511566"/>
          </a:xfrm>
          <a:prstGeom prst="rect">
            <a:avLst/>
          </a:prstGeom>
          <a:noFill/>
          <a:ln>
            <a:noFill/>
          </a:ln>
        </p:spPr>
        <p:txBody>
          <a:bodyPr spcFirstLastPara="1" wrap="square" lIns="0" tIns="228600" rIns="0" bIns="0" anchor="t" anchorCtr="0">
            <a:noAutofit/>
          </a:bodyPr>
          <a:lstStyle>
            <a:lvl1pPr marL="457200" marR="0" lvl="0" indent="-228600" algn="l" rtl="0">
              <a:lnSpc>
                <a:spcPct val="100000"/>
              </a:lnSpc>
              <a:spcBef>
                <a:spcPts val="190"/>
              </a:spcBef>
              <a:spcAft>
                <a:spcPts val="0"/>
              </a:spcAft>
              <a:buClr>
                <a:schemeClr val="accent2"/>
              </a:buClr>
              <a:buSzPts val="948"/>
              <a:buFont typeface="Arial"/>
              <a:buNone/>
              <a:defRPr sz="947" b="0" i="0" u="none" strike="noStrike" cap="none">
                <a:solidFill>
                  <a:srgbClr val="009CDE"/>
                </a:solidFill>
                <a:latin typeface="Roboto"/>
                <a:ea typeface="Roboto"/>
                <a:cs typeface="Roboto"/>
                <a:sym typeface="Roboto"/>
              </a:defRPr>
            </a:lvl1pPr>
            <a:lvl2pPr marL="914400" marR="0" lvl="1" indent="-228600" algn="l" rtl="0">
              <a:lnSpc>
                <a:spcPct val="100000"/>
              </a:lnSpc>
              <a:spcBef>
                <a:spcPts val="190"/>
              </a:spcBef>
              <a:spcAft>
                <a:spcPts val="0"/>
              </a:spcAft>
              <a:buClr>
                <a:schemeClr val="accent2"/>
              </a:buClr>
              <a:buSzPts val="948"/>
              <a:buFont typeface="Arial"/>
              <a:buNone/>
              <a:defRPr sz="947" b="0" i="0" u="none" strike="noStrike" cap="none">
                <a:solidFill>
                  <a:schemeClr val="dk1"/>
                </a:solidFill>
                <a:latin typeface="Roboto"/>
                <a:ea typeface="Roboto"/>
                <a:cs typeface="Roboto"/>
                <a:sym typeface="Roboto"/>
              </a:defRPr>
            </a:lvl2pPr>
            <a:lvl3pPr marL="1371600" marR="0" lvl="2" indent="-228600" algn="l" rtl="0">
              <a:lnSpc>
                <a:spcPct val="100000"/>
              </a:lnSpc>
              <a:spcBef>
                <a:spcPts val="190"/>
              </a:spcBef>
              <a:spcAft>
                <a:spcPts val="0"/>
              </a:spcAft>
              <a:buClr>
                <a:schemeClr val="accent2"/>
              </a:buClr>
              <a:buSzPts val="948"/>
              <a:buFont typeface="Arial"/>
              <a:buNone/>
              <a:defRPr sz="947" b="0" i="0" u="none" strike="noStrike" cap="none">
                <a:solidFill>
                  <a:schemeClr val="dk1"/>
                </a:solidFill>
                <a:latin typeface="Roboto"/>
                <a:ea typeface="Roboto"/>
                <a:cs typeface="Roboto"/>
                <a:sym typeface="Roboto"/>
              </a:defRPr>
            </a:lvl3pPr>
            <a:lvl4pPr marL="1828800" marR="0" lvl="3" indent="-228600" algn="l" rtl="0">
              <a:lnSpc>
                <a:spcPct val="100000"/>
              </a:lnSpc>
              <a:spcBef>
                <a:spcPts val="190"/>
              </a:spcBef>
              <a:spcAft>
                <a:spcPts val="0"/>
              </a:spcAft>
              <a:buClr>
                <a:schemeClr val="accent2"/>
              </a:buClr>
              <a:buSzPts val="948"/>
              <a:buFont typeface="Arial"/>
              <a:buNone/>
              <a:defRPr sz="947" b="0" i="0" u="none" strike="noStrike" cap="none">
                <a:solidFill>
                  <a:schemeClr val="dk1"/>
                </a:solidFill>
                <a:latin typeface="Roboto"/>
                <a:ea typeface="Roboto"/>
                <a:cs typeface="Roboto"/>
                <a:sym typeface="Roboto"/>
              </a:defRPr>
            </a:lvl4pPr>
            <a:lvl5pPr marL="2286000" marR="0" lvl="4" indent="-228600" algn="l" rtl="0">
              <a:lnSpc>
                <a:spcPct val="100000"/>
              </a:lnSpc>
              <a:spcBef>
                <a:spcPts val="190"/>
              </a:spcBef>
              <a:spcAft>
                <a:spcPts val="0"/>
              </a:spcAft>
              <a:buClr>
                <a:schemeClr val="accent2"/>
              </a:buClr>
              <a:buSzPts val="948"/>
              <a:buFont typeface="Arial"/>
              <a:buNone/>
              <a:defRPr sz="947" b="0" i="0" u="none" strike="noStrike" cap="none">
                <a:solidFill>
                  <a:schemeClr val="dk1"/>
                </a:solidFill>
                <a:latin typeface="Roboto"/>
                <a:ea typeface="Roboto"/>
                <a:cs typeface="Roboto"/>
                <a:sym typeface="Roboto"/>
              </a:defRPr>
            </a:lvl5pPr>
            <a:lvl6pPr marL="2743200" marR="0" lvl="5"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6pPr>
            <a:lvl7pPr marL="3200400" marR="0" lvl="6"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7pPr>
            <a:lvl8pPr marL="3657600" marR="0" lvl="7"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8pPr>
            <a:lvl9pPr marL="4114800" marR="0" lvl="8"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9pPr>
          </a:lstStyle>
          <a:p>
            <a:endParaRPr/>
          </a:p>
        </p:txBody>
      </p:sp>
      <p:sp>
        <p:nvSpPr>
          <p:cNvPr id="101" name="Google Shape;101;p15"/>
          <p:cNvSpPr txBox="1">
            <a:spLocks noGrp="1"/>
          </p:cNvSpPr>
          <p:nvPr>
            <p:ph type="body" idx="3"/>
          </p:nvPr>
        </p:nvSpPr>
        <p:spPr>
          <a:xfrm>
            <a:off x="3339528" y="1150374"/>
            <a:ext cx="3611964" cy="2511566"/>
          </a:xfrm>
          <a:prstGeom prst="rect">
            <a:avLst/>
          </a:prstGeom>
          <a:noFill/>
          <a:ln>
            <a:noFill/>
          </a:ln>
        </p:spPr>
        <p:txBody>
          <a:bodyPr spcFirstLastPara="1" wrap="square" lIns="0" tIns="228600" rIns="0" bIns="0" anchor="t" anchorCtr="0">
            <a:noAutofit/>
          </a:bodyPr>
          <a:lstStyle>
            <a:lvl1pPr marL="457200" marR="0" lvl="0" indent="-288798" algn="l" rtl="0">
              <a:lnSpc>
                <a:spcPct val="100000"/>
              </a:lnSpc>
              <a:spcBef>
                <a:spcPts val="190"/>
              </a:spcBef>
              <a:spcAft>
                <a:spcPts val="0"/>
              </a:spcAft>
              <a:buClr>
                <a:srgbClr val="009CDE"/>
              </a:buClr>
              <a:buSzPts val="948"/>
              <a:buFont typeface="Arial"/>
              <a:buChar char="•"/>
              <a:defRPr sz="947" b="0" i="0" u="none" strike="noStrike" cap="none">
                <a:solidFill>
                  <a:schemeClr val="dk1"/>
                </a:solidFill>
                <a:latin typeface="Roboto"/>
                <a:ea typeface="Roboto"/>
                <a:cs typeface="Roboto"/>
                <a:sym typeface="Roboto"/>
              </a:defRPr>
            </a:lvl1pPr>
            <a:lvl2pPr marL="914400" marR="0" lvl="1" indent="-288797" algn="l" rtl="0">
              <a:lnSpc>
                <a:spcPct val="100000"/>
              </a:lnSpc>
              <a:spcBef>
                <a:spcPts val="190"/>
              </a:spcBef>
              <a:spcAft>
                <a:spcPts val="0"/>
              </a:spcAft>
              <a:buClr>
                <a:schemeClr val="accent2"/>
              </a:buClr>
              <a:buSzPts val="948"/>
              <a:buFont typeface="Arial"/>
              <a:buChar char="–"/>
              <a:defRPr sz="947" b="0" i="0" u="none" strike="noStrike" cap="none">
                <a:solidFill>
                  <a:schemeClr val="dk1"/>
                </a:solidFill>
                <a:latin typeface="Roboto"/>
                <a:ea typeface="Roboto"/>
                <a:cs typeface="Roboto"/>
                <a:sym typeface="Roboto"/>
              </a:defRPr>
            </a:lvl2pPr>
            <a:lvl3pPr marL="1371600" marR="0" lvl="2" indent="-288797" algn="l" rtl="0">
              <a:lnSpc>
                <a:spcPct val="100000"/>
              </a:lnSpc>
              <a:spcBef>
                <a:spcPts val="190"/>
              </a:spcBef>
              <a:spcAft>
                <a:spcPts val="0"/>
              </a:spcAft>
              <a:buClr>
                <a:schemeClr val="accent2"/>
              </a:buClr>
              <a:buSzPts val="948"/>
              <a:buFont typeface="Arial"/>
              <a:buChar char="•"/>
              <a:defRPr sz="947" b="0" i="0" u="none" strike="noStrike" cap="none">
                <a:solidFill>
                  <a:schemeClr val="dk1"/>
                </a:solidFill>
                <a:latin typeface="Roboto"/>
                <a:ea typeface="Roboto"/>
                <a:cs typeface="Roboto"/>
                <a:sym typeface="Roboto"/>
              </a:defRPr>
            </a:lvl3pPr>
            <a:lvl4pPr marL="1828800" marR="0" lvl="3" indent="-288797" algn="l" rtl="0">
              <a:lnSpc>
                <a:spcPct val="100000"/>
              </a:lnSpc>
              <a:spcBef>
                <a:spcPts val="190"/>
              </a:spcBef>
              <a:spcAft>
                <a:spcPts val="0"/>
              </a:spcAft>
              <a:buClr>
                <a:schemeClr val="accent2"/>
              </a:buClr>
              <a:buSzPts val="948"/>
              <a:buFont typeface="Arial"/>
              <a:buChar char="–"/>
              <a:defRPr sz="947" b="0" i="0" u="none" strike="noStrike" cap="none">
                <a:solidFill>
                  <a:schemeClr val="dk1"/>
                </a:solidFill>
                <a:latin typeface="Roboto"/>
                <a:ea typeface="Roboto"/>
                <a:cs typeface="Roboto"/>
                <a:sym typeface="Roboto"/>
              </a:defRPr>
            </a:lvl4pPr>
            <a:lvl5pPr marL="2286000" marR="0" lvl="4" indent="-288798" algn="l" rtl="0">
              <a:lnSpc>
                <a:spcPct val="100000"/>
              </a:lnSpc>
              <a:spcBef>
                <a:spcPts val="190"/>
              </a:spcBef>
              <a:spcAft>
                <a:spcPts val="0"/>
              </a:spcAft>
              <a:buClr>
                <a:schemeClr val="accent2"/>
              </a:buClr>
              <a:buSzPts val="948"/>
              <a:buFont typeface="Arial"/>
              <a:buChar char="»"/>
              <a:defRPr sz="947" b="0" i="0" u="none" strike="noStrike" cap="none">
                <a:solidFill>
                  <a:schemeClr val="dk1"/>
                </a:solidFill>
                <a:latin typeface="Roboto"/>
                <a:ea typeface="Roboto"/>
                <a:cs typeface="Roboto"/>
                <a:sym typeface="Roboto"/>
              </a:defRPr>
            </a:lvl5pPr>
            <a:lvl6pPr marL="2743200" marR="0" lvl="5"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6pPr>
            <a:lvl7pPr marL="3200400" marR="0" lvl="6"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7pPr>
            <a:lvl8pPr marL="3657600" marR="0" lvl="7"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8pPr>
            <a:lvl9pPr marL="4114800" marR="0" lvl="8"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9pPr>
          </a:lstStyle>
          <a:p>
            <a:endParaRPr/>
          </a:p>
        </p:txBody>
      </p:sp>
      <p:sp>
        <p:nvSpPr>
          <p:cNvPr id="102" name="Google Shape;102;p15"/>
          <p:cNvSpPr txBox="1">
            <a:spLocks noGrp="1"/>
          </p:cNvSpPr>
          <p:nvPr>
            <p:ph type="body" idx="4"/>
          </p:nvPr>
        </p:nvSpPr>
        <p:spPr>
          <a:xfrm>
            <a:off x="276510" y="388188"/>
            <a:ext cx="4560588" cy="296858"/>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Roboto Slab"/>
                <a:ea typeface="Roboto Slab"/>
                <a:cs typeface="Roboto Slab"/>
                <a:sym typeface="Roboto Slab"/>
              </a:defRPr>
            </a:lvl1pPr>
            <a:lvl2pPr marL="914400" marR="0" lvl="1" indent="-333946" algn="l" rtl="0">
              <a:lnSpc>
                <a:spcPct val="100000"/>
              </a:lnSpc>
              <a:spcBef>
                <a:spcPts val="332"/>
              </a:spcBef>
              <a:spcAft>
                <a:spcPts val="0"/>
              </a:spcAft>
              <a:buClr>
                <a:schemeClr val="dk1"/>
              </a:buClr>
              <a:buSzPts val="1659"/>
              <a:buFont typeface="Arial"/>
              <a:buChar char="–"/>
              <a:defRPr sz="1659" b="0" i="0" u="none" strike="noStrike" cap="none">
                <a:solidFill>
                  <a:schemeClr val="dk1"/>
                </a:solidFill>
                <a:latin typeface="Calibri"/>
                <a:ea typeface="Calibri"/>
                <a:cs typeface="Calibri"/>
                <a:sym typeface="Calibri"/>
              </a:defRPr>
            </a:lvl2pPr>
            <a:lvl3pPr marL="1371600" marR="0" lvl="2" indent="-318897" algn="l" rtl="0">
              <a:lnSpc>
                <a:spcPct val="100000"/>
              </a:lnSpc>
              <a:spcBef>
                <a:spcPts val="284"/>
              </a:spcBef>
              <a:spcAft>
                <a:spcPts val="0"/>
              </a:spcAft>
              <a:buClr>
                <a:schemeClr val="dk1"/>
              </a:buClr>
              <a:buSzPts val="1422"/>
              <a:buFont typeface="Arial"/>
              <a:buChar char="•"/>
              <a:defRPr sz="1422" b="0" i="0" u="none" strike="noStrike" cap="none">
                <a:solidFill>
                  <a:schemeClr val="dk1"/>
                </a:solidFill>
                <a:latin typeface="Calibri"/>
                <a:ea typeface="Calibri"/>
                <a:cs typeface="Calibri"/>
                <a:sym typeface="Calibri"/>
              </a:defRPr>
            </a:lvl3pPr>
            <a:lvl4pPr marL="1828800" marR="0" lvl="3"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4pPr>
            <a:lvl5pPr marL="2286000" marR="0" lvl="4"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5pPr>
            <a:lvl6pPr marL="2743200" marR="0" lvl="5"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6pPr>
            <a:lvl7pPr marL="3200400" marR="0" lvl="6"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7pPr>
            <a:lvl8pPr marL="3657600" marR="0" lvl="7"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8pPr>
            <a:lvl9pPr marL="4114800" marR="0" lvl="8" indent="-303847" algn="l" rtl="0">
              <a:lnSpc>
                <a:spcPct val="100000"/>
              </a:lnSpc>
              <a:spcBef>
                <a:spcPts val="237"/>
              </a:spcBef>
              <a:spcAft>
                <a:spcPts val="0"/>
              </a:spcAft>
              <a:buClr>
                <a:schemeClr val="dk1"/>
              </a:buClr>
              <a:buSzPts val="1185"/>
              <a:buFont typeface="Arial"/>
              <a:buChar char="•"/>
              <a:defRPr sz="1185"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losing Slide">
  <p:cSld name="Closing Slide">
    <p:bg>
      <p:bgPr>
        <a:solidFill>
          <a:srgbClr val="006298"/>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2250863" y="1771729"/>
            <a:ext cx="2699232" cy="353826"/>
          </a:xfrm>
          <a:prstGeom prst="rect">
            <a:avLst/>
          </a:prstGeom>
          <a:noFill/>
          <a:ln>
            <a:noFill/>
          </a:ln>
        </p:spPr>
        <p:txBody>
          <a:bodyPr spcFirstLastPara="1" wrap="square" lIns="0" tIns="45700" rIns="0" bIns="45700" anchor="ctr" anchorCtr="0">
            <a:noAutofit/>
          </a:bodyPr>
          <a:lstStyle>
            <a:lvl1pPr lvl="0" algn="ctr">
              <a:lnSpc>
                <a:spcPct val="100000"/>
              </a:lnSpc>
              <a:spcBef>
                <a:spcPts val="0"/>
              </a:spcBef>
              <a:spcAft>
                <a:spcPts val="0"/>
              </a:spcAft>
              <a:buClr>
                <a:schemeClr val="accent2"/>
              </a:buClr>
              <a:buSzPts val="3375"/>
              <a:buFont typeface="Roboto Slab"/>
              <a:buNone/>
              <a:defRPr sz="3375" b="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05" name="Google Shape;105;p16"/>
          <p:cNvPicPr preferRelativeResize="0"/>
          <p:nvPr/>
        </p:nvPicPr>
        <p:blipFill rotWithShape="1">
          <a:blip r:embed="rId2">
            <a:alphaModFix/>
          </a:blip>
          <a:srcRect/>
          <a:stretch/>
        </p:blipFill>
        <p:spPr>
          <a:xfrm>
            <a:off x="3080032" y="3544290"/>
            <a:ext cx="1063061" cy="19324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7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211184" y="323036"/>
            <a:ext cx="6686458"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7"/>
          <p:cNvSpPr txBox="1">
            <a:spLocks noGrp="1"/>
          </p:cNvSpPr>
          <p:nvPr>
            <p:ph type="body" idx="1"/>
          </p:nvPr>
        </p:nvSpPr>
        <p:spPr>
          <a:xfrm>
            <a:off x="211138" y="762000"/>
            <a:ext cx="6829425" cy="2819400"/>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Data Right">
  <p:cSld name="Data Right">
    <p:spTree>
      <p:nvGrpSpPr>
        <p:cNvPr id="1" name="Shape 109"/>
        <p:cNvGrpSpPr/>
        <p:nvPr/>
      </p:nvGrpSpPr>
      <p:grpSpPr>
        <a:xfrm>
          <a:off x="0" y="0"/>
          <a:ext cx="0" cy="0"/>
          <a:chOff x="0" y="0"/>
          <a:chExt cx="0" cy="0"/>
        </a:xfrm>
      </p:grpSpPr>
      <p:cxnSp>
        <p:nvCxnSpPr>
          <p:cNvPr id="110" name="Google Shape;110;p18"/>
          <p:cNvCxnSpPr/>
          <p:nvPr/>
        </p:nvCxnSpPr>
        <p:spPr>
          <a:xfrm>
            <a:off x="211185" y="259728"/>
            <a:ext cx="3482733" cy="0"/>
          </a:xfrm>
          <a:prstGeom prst="straightConnector1">
            <a:avLst/>
          </a:prstGeom>
          <a:noFill/>
          <a:ln w="66675" cap="flat" cmpd="sng">
            <a:solidFill>
              <a:srgbClr val="006298"/>
            </a:solidFill>
            <a:prstDash val="solid"/>
            <a:round/>
            <a:headEnd type="none" w="sm" len="sm"/>
            <a:tailEnd type="none" w="sm" len="sm"/>
          </a:ln>
        </p:spPr>
      </p:cxnSp>
      <p:sp>
        <p:nvSpPr>
          <p:cNvPr id="111" name="Google Shape;111;p18"/>
          <p:cNvSpPr/>
          <p:nvPr/>
        </p:nvSpPr>
        <p:spPr>
          <a:xfrm>
            <a:off x="3888433" y="0"/>
            <a:ext cx="3334692" cy="4114800"/>
          </a:xfrm>
          <a:prstGeom prst="rect">
            <a:avLst/>
          </a:prstGeom>
          <a:solidFill>
            <a:srgbClr val="F8F8F8"/>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1125"/>
              <a:buFont typeface="Roboto"/>
              <a:buNone/>
            </a:pPr>
            <a:endParaRPr sz="1125" b="0" i="0" u="none" strike="noStrike" cap="none">
              <a:solidFill>
                <a:srgbClr val="1E1E1E"/>
              </a:solidFill>
              <a:latin typeface="Roboto"/>
              <a:ea typeface="Roboto"/>
              <a:cs typeface="Roboto"/>
              <a:sym typeface="Roboto"/>
            </a:endParaRPr>
          </a:p>
        </p:txBody>
      </p:sp>
      <p:sp>
        <p:nvSpPr>
          <p:cNvPr id="112" name="Google Shape;112;p18"/>
          <p:cNvSpPr/>
          <p:nvPr/>
        </p:nvSpPr>
        <p:spPr>
          <a:xfrm>
            <a:off x="3393679" y="3818082"/>
            <a:ext cx="276859" cy="8905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80808"/>
              </a:buClr>
              <a:buSzPts val="675"/>
              <a:buFont typeface="Roboto Slab"/>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13" name="Google Shape;113;p18"/>
          <p:cNvCxnSpPr/>
          <p:nvPr/>
        </p:nvCxnSpPr>
        <p:spPr>
          <a:xfrm>
            <a:off x="220968" y="3751367"/>
            <a:ext cx="3449570" cy="0"/>
          </a:xfrm>
          <a:prstGeom prst="straightConnector1">
            <a:avLst/>
          </a:prstGeom>
          <a:noFill/>
          <a:ln w="9525" cap="flat" cmpd="sng">
            <a:solidFill>
              <a:schemeClr val="dk1"/>
            </a:solidFill>
            <a:prstDash val="solid"/>
            <a:round/>
            <a:headEnd type="none" w="sm" len="sm"/>
            <a:tailEnd type="none" w="sm" len="sm"/>
          </a:ln>
        </p:spPr>
      </p:cxnSp>
      <p:sp>
        <p:nvSpPr>
          <p:cNvPr id="114" name="Google Shape;114;p18"/>
          <p:cNvSpPr txBox="1">
            <a:spLocks noGrp="1"/>
          </p:cNvSpPr>
          <p:nvPr>
            <p:ph type="title"/>
          </p:nvPr>
        </p:nvSpPr>
        <p:spPr>
          <a:xfrm>
            <a:off x="209278" y="323036"/>
            <a:ext cx="3472950"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Font typeface="Roboto Slab"/>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15" name="Google Shape;115;p18" descr="A picture containing flower&#10;&#10;Description automatically generated"/>
          <p:cNvPicPr preferRelativeResize="0"/>
          <p:nvPr/>
        </p:nvPicPr>
        <p:blipFill rotWithShape="1">
          <a:blip r:embed="rId2">
            <a:alphaModFix/>
          </a:blip>
          <a:srcRect/>
          <a:stretch/>
        </p:blipFill>
        <p:spPr>
          <a:xfrm>
            <a:off x="220968" y="3751367"/>
            <a:ext cx="1043458" cy="244179"/>
          </a:xfrm>
          <a:prstGeom prst="rect">
            <a:avLst/>
          </a:prstGeom>
          <a:noFill/>
          <a:ln>
            <a:noFill/>
          </a:ln>
        </p:spPr>
      </p:pic>
      <p:sp>
        <p:nvSpPr>
          <p:cNvPr id="116" name="Google Shape;116;p18"/>
          <p:cNvSpPr txBox="1">
            <a:spLocks noGrp="1"/>
          </p:cNvSpPr>
          <p:nvPr>
            <p:ph type="body" idx="1"/>
          </p:nvPr>
        </p:nvSpPr>
        <p:spPr>
          <a:xfrm>
            <a:off x="211138" y="762000"/>
            <a:ext cx="3482733" cy="2438400"/>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with a slidebar option 1">
  <p:cSld name="Title with a slidebar option_1">
    <p:spTree>
      <p:nvGrpSpPr>
        <p:cNvPr id="1" name="Shape 117"/>
        <p:cNvGrpSpPr/>
        <p:nvPr/>
      </p:nvGrpSpPr>
      <p:grpSpPr>
        <a:xfrm>
          <a:off x="0" y="0"/>
          <a:ext cx="0" cy="0"/>
          <a:chOff x="0" y="0"/>
          <a:chExt cx="0" cy="0"/>
        </a:xfrm>
      </p:grpSpPr>
      <p:sp>
        <p:nvSpPr>
          <p:cNvPr id="118" name="Google Shape;118;p19"/>
          <p:cNvSpPr/>
          <p:nvPr/>
        </p:nvSpPr>
        <p:spPr>
          <a:xfrm>
            <a:off x="6735082" y="3818082"/>
            <a:ext cx="276900" cy="891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75"/>
              <a:buFont typeface="Arial"/>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19" name="Google Shape;119;p19"/>
          <p:cNvCxnSpPr/>
          <p:nvPr/>
        </p:nvCxnSpPr>
        <p:spPr>
          <a:xfrm>
            <a:off x="1254604" y="3751367"/>
            <a:ext cx="5757300" cy="0"/>
          </a:xfrm>
          <a:prstGeom prst="straightConnector1">
            <a:avLst/>
          </a:prstGeom>
          <a:noFill/>
          <a:ln w="9525" cap="flat" cmpd="sng">
            <a:solidFill>
              <a:schemeClr val="dk1"/>
            </a:solidFill>
            <a:prstDash val="solid"/>
            <a:round/>
            <a:headEnd type="none" w="sm" len="sm"/>
            <a:tailEnd type="none" w="sm" len="sm"/>
          </a:ln>
        </p:spPr>
      </p:cxnSp>
      <p:sp>
        <p:nvSpPr>
          <p:cNvPr id="120" name="Google Shape;120;p19"/>
          <p:cNvSpPr txBox="1">
            <a:spLocks noGrp="1"/>
          </p:cNvSpPr>
          <p:nvPr>
            <p:ph type="title"/>
          </p:nvPr>
        </p:nvSpPr>
        <p:spPr>
          <a:xfrm>
            <a:off x="1254604" y="323036"/>
            <a:ext cx="39828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1" name="Google Shape;121;p19"/>
          <p:cNvCxnSpPr/>
          <p:nvPr/>
        </p:nvCxnSpPr>
        <p:spPr>
          <a:xfrm>
            <a:off x="1254604" y="264192"/>
            <a:ext cx="5757300" cy="0"/>
          </a:xfrm>
          <a:prstGeom prst="straightConnector1">
            <a:avLst/>
          </a:prstGeom>
          <a:noFill/>
          <a:ln w="66675" cap="flat" cmpd="sng">
            <a:solidFill>
              <a:schemeClr val="accent3"/>
            </a:solidFill>
            <a:prstDash val="solid"/>
            <a:round/>
            <a:headEnd type="none" w="sm" len="sm"/>
            <a:tailEnd type="none" w="sm" len="sm"/>
          </a:ln>
        </p:spPr>
      </p:cxnSp>
      <p:pic>
        <p:nvPicPr>
          <p:cNvPr id="122" name="Google Shape;122;p19" descr="A picture containing flower&#10;&#10;Description automatically generated"/>
          <p:cNvPicPr preferRelativeResize="0"/>
          <p:nvPr/>
        </p:nvPicPr>
        <p:blipFill rotWithShape="1">
          <a:blip r:embed="rId2">
            <a:alphaModFix/>
          </a:blip>
          <a:srcRect/>
          <a:stretch/>
        </p:blipFill>
        <p:spPr>
          <a:xfrm>
            <a:off x="1254604" y="3751367"/>
            <a:ext cx="1043458" cy="244179"/>
          </a:xfrm>
          <a:prstGeom prst="rect">
            <a:avLst/>
          </a:prstGeom>
          <a:noFill/>
          <a:ln>
            <a:noFill/>
          </a:ln>
        </p:spPr>
      </p:pic>
    </p:spTree>
  </p:cSld>
  <p:clrMapOvr>
    <a:masterClrMapping/>
  </p:clrMapOvr>
  <p:extLst>
    <p:ext uri="{DCECCB84-F9BA-43D5-87BE-67443E8EF086}">
      <p15:sldGuideLst xmlns:p15="http://schemas.microsoft.com/office/powerpoint/2012/main">
        <p15:guide id="1" pos="140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Data Right 1">
  <p:cSld name="Data Right_1">
    <p:spTree>
      <p:nvGrpSpPr>
        <p:cNvPr id="1" name="Shape 123"/>
        <p:cNvGrpSpPr/>
        <p:nvPr/>
      </p:nvGrpSpPr>
      <p:grpSpPr>
        <a:xfrm>
          <a:off x="0" y="0"/>
          <a:ext cx="0" cy="0"/>
          <a:chOff x="0" y="0"/>
          <a:chExt cx="0" cy="0"/>
        </a:xfrm>
      </p:grpSpPr>
      <p:cxnSp>
        <p:nvCxnSpPr>
          <p:cNvPr id="124" name="Google Shape;124;p20"/>
          <p:cNvCxnSpPr/>
          <p:nvPr/>
        </p:nvCxnSpPr>
        <p:spPr>
          <a:xfrm>
            <a:off x="211185" y="259728"/>
            <a:ext cx="3482700" cy="0"/>
          </a:xfrm>
          <a:prstGeom prst="straightConnector1">
            <a:avLst/>
          </a:prstGeom>
          <a:noFill/>
          <a:ln w="66675" cap="flat" cmpd="sng">
            <a:solidFill>
              <a:schemeClr val="accent3"/>
            </a:solidFill>
            <a:prstDash val="solid"/>
            <a:round/>
            <a:headEnd type="none" w="sm" len="sm"/>
            <a:tailEnd type="none" w="sm" len="sm"/>
          </a:ln>
        </p:spPr>
      </p:cxnSp>
      <p:sp>
        <p:nvSpPr>
          <p:cNvPr id="125" name="Google Shape;125;p20"/>
          <p:cNvSpPr/>
          <p:nvPr/>
        </p:nvSpPr>
        <p:spPr>
          <a:xfrm>
            <a:off x="3888433" y="0"/>
            <a:ext cx="3334800" cy="4114800"/>
          </a:xfrm>
          <a:prstGeom prst="rect">
            <a:avLst/>
          </a:prstGeom>
          <a:solidFill>
            <a:srgbClr val="F8F8F8"/>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rgbClr val="000000"/>
              </a:buClr>
              <a:buSzPts val="1125"/>
              <a:buFont typeface="Arial"/>
              <a:buNone/>
            </a:pPr>
            <a:endParaRPr sz="1125" b="0" i="0" u="none" strike="noStrike" cap="none">
              <a:solidFill>
                <a:schemeClr val="dk1"/>
              </a:solidFill>
              <a:latin typeface="Roboto"/>
              <a:ea typeface="Roboto"/>
              <a:cs typeface="Roboto"/>
              <a:sym typeface="Roboto"/>
            </a:endParaRPr>
          </a:p>
        </p:txBody>
      </p:sp>
      <p:sp>
        <p:nvSpPr>
          <p:cNvPr id="126" name="Google Shape;126;p20"/>
          <p:cNvSpPr/>
          <p:nvPr/>
        </p:nvSpPr>
        <p:spPr>
          <a:xfrm>
            <a:off x="3393679" y="3818082"/>
            <a:ext cx="276900" cy="891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75"/>
              <a:buFont typeface="Arial"/>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27" name="Google Shape;127;p20"/>
          <p:cNvCxnSpPr/>
          <p:nvPr/>
        </p:nvCxnSpPr>
        <p:spPr>
          <a:xfrm>
            <a:off x="220968" y="3751367"/>
            <a:ext cx="3449700" cy="0"/>
          </a:xfrm>
          <a:prstGeom prst="straightConnector1">
            <a:avLst/>
          </a:prstGeom>
          <a:noFill/>
          <a:ln w="9525" cap="flat" cmpd="sng">
            <a:solidFill>
              <a:schemeClr val="dk1"/>
            </a:solidFill>
            <a:prstDash val="solid"/>
            <a:round/>
            <a:headEnd type="none" w="sm" len="sm"/>
            <a:tailEnd type="none" w="sm" len="sm"/>
          </a:ln>
        </p:spPr>
      </p:cxnSp>
      <p:sp>
        <p:nvSpPr>
          <p:cNvPr id="128" name="Google Shape;128;p20"/>
          <p:cNvSpPr txBox="1">
            <a:spLocks noGrp="1"/>
          </p:cNvSpPr>
          <p:nvPr>
            <p:ph type="title"/>
          </p:nvPr>
        </p:nvSpPr>
        <p:spPr>
          <a:xfrm>
            <a:off x="209278" y="323036"/>
            <a:ext cx="34728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29" name="Google Shape;129;p20" descr="A picture containing flower&#10;&#10;Description automatically generated"/>
          <p:cNvPicPr preferRelativeResize="0"/>
          <p:nvPr/>
        </p:nvPicPr>
        <p:blipFill rotWithShape="1">
          <a:blip r:embed="rId2">
            <a:alphaModFix/>
          </a:blip>
          <a:srcRect/>
          <a:stretch/>
        </p:blipFill>
        <p:spPr>
          <a:xfrm>
            <a:off x="220968" y="3751367"/>
            <a:ext cx="1043458" cy="24417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Highlight Area Left">
  <p:cSld name="Highlight Area Left">
    <p:spTree>
      <p:nvGrpSpPr>
        <p:cNvPr id="1" name="Shape 22"/>
        <p:cNvGrpSpPr/>
        <p:nvPr/>
      </p:nvGrpSpPr>
      <p:grpSpPr>
        <a:xfrm>
          <a:off x="0" y="0"/>
          <a:ext cx="0" cy="0"/>
          <a:chOff x="0" y="0"/>
          <a:chExt cx="0" cy="0"/>
        </a:xfrm>
      </p:grpSpPr>
      <p:sp>
        <p:nvSpPr>
          <p:cNvPr id="23" name="Google Shape;23;p3"/>
          <p:cNvSpPr/>
          <p:nvPr/>
        </p:nvSpPr>
        <p:spPr>
          <a:xfrm>
            <a:off x="0" y="0"/>
            <a:ext cx="2693935" cy="4114800"/>
          </a:xfrm>
          <a:prstGeom prst="rect">
            <a:avLst/>
          </a:prstGeom>
          <a:solidFill>
            <a:srgbClr val="006298"/>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1125"/>
              <a:buFont typeface="Roboto"/>
              <a:buNone/>
            </a:pPr>
            <a:endParaRPr sz="1125" b="0" i="0" u="none" strike="noStrike" cap="none">
              <a:solidFill>
                <a:srgbClr val="1E1E1E"/>
              </a:solidFill>
              <a:latin typeface="Roboto"/>
              <a:ea typeface="Roboto"/>
              <a:cs typeface="Roboto"/>
              <a:sym typeface="Roboto"/>
            </a:endParaRPr>
          </a:p>
        </p:txBody>
      </p:sp>
      <p:sp>
        <p:nvSpPr>
          <p:cNvPr id="24" name="Google Shape;24;p3"/>
          <p:cNvSpPr/>
          <p:nvPr/>
        </p:nvSpPr>
        <p:spPr>
          <a:xfrm>
            <a:off x="6735082" y="3818082"/>
            <a:ext cx="276859" cy="8905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80808"/>
              </a:buClr>
              <a:buSzPts val="675"/>
              <a:buFont typeface="Roboto Slab"/>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25" name="Google Shape;25;p3"/>
          <p:cNvCxnSpPr/>
          <p:nvPr/>
        </p:nvCxnSpPr>
        <p:spPr>
          <a:xfrm>
            <a:off x="2914903" y="3751367"/>
            <a:ext cx="4097038" cy="0"/>
          </a:xfrm>
          <a:prstGeom prst="straightConnector1">
            <a:avLst/>
          </a:prstGeom>
          <a:noFill/>
          <a:ln w="9525" cap="flat" cmpd="sng">
            <a:solidFill>
              <a:schemeClr val="dk1"/>
            </a:solidFill>
            <a:prstDash val="solid"/>
            <a:round/>
            <a:headEnd type="none" w="sm" len="sm"/>
            <a:tailEnd type="none" w="sm" len="sm"/>
          </a:ln>
        </p:spPr>
      </p:cxnSp>
      <p:sp>
        <p:nvSpPr>
          <p:cNvPr id="26" name="Google Shape;26;p3"/>
          <p:cNvSpPr txBox="1">
            <a:spLocks noGrp="1"/>
          </p:cNvSpPr>
          <p:nvPr>
            <p:ph type="title"/>
          </p:nvPr>
        </p:nvSpPr>
        <p:spPr>
          <a:xfrm>
            <a:off x="2914901" y="323036"/>
            <a:ext cx="4097037"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Font typeface="Roboto Slab"/>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7" name="Google Shape;27;p3"/>
          <p:cNvCxnSpPr/>
          <p:nvPr/>
        </p:nvCxnSpPr>
        <p:spPr>
          <a:xfrm>
            <a:off x="2914903" y="259728"/>
            <a:ext cx="4097038" cy="4465"/>
          </a:xfrm>
          <a:prstGeom prst="straightConnector1">
            <a:avLst/>
          </a:prstGeom>
          <a:noFill/>
          <a:ln w="66675" cap="flat" cmpd="sng">
            <a:solidFill>
              <a:srgbClr val="006298"/>
            </a:solidFill>
            <a:prstDash val="solid"/>
            <a:round/>
            <a:headEnd type="none" w="sm" len="sm"/>
            <a:tailEnd type="none" w="sm" len="sm"/>
          </a:ln>
        </p:spPr>
      </p:cxnSp>
      <p:pic>
        <p:nvPicPr>
          <p:cNvPr id="28" name="Google Shape;28;p3" descr="A picture containing flower&#10;&#10;Description automatically generated"/>
          <p:cNvPicPr preferRelativeResize="0"/>
          <p:nvPr/>
        </p:nvPicPr>
        <p:blipFill rotWithShape="1">
          <a:blip r:embed="rId2">
            <a:alphaModFix/>
          </a:blip>
          <a:srcRect/>
          <a:stretch/>
        </p:blipFill>
        <p:spPr>
          <a:xfrm>
            <a:off x="2898990" y="3751367"/>
            <a:ext cx="1043458" cy="244179"/>
          </a:xfrm>
          <a:prstGeom prst="rect">
            <a:avLst/>
          </a:prstGeom>
          <a:noFill/>
          <a:ln>
            <a:noFill/>
          </a:ln>
        </p:spPr>
      </p:pic>
      <p:sp>
        <p:nvSpPr>
          <p:cNvPr id="29" name="Google Shape;29;p3"/>
          <p:cNvSpPr txBox="1">
            <a:spLocks noGrp="1"/>
          </p:cNvSpPr>
          <p:nvPr>
            <p:ph type="body" idx="1"/>
          </p:nvPr>
        </p:nvSpPr>
        <p:spPr>
          <a:xfrm>
            <a:off x="182562" y="1143000"/>
            <a:ext cx="2286000" cy="1371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40"/>
              </a:spcBef>
              <a:spcAft>
                <a:spcPts val="0"/>
              </a:spcAft>
              <a:buClr>
                <a:schemeClr val="dk1"/>
              </a:buClr>
              <a:buSzPts val="1680"/>
              <a:buFont typeface="Arial"/>
              <a:buNone/>
              <a:defRPr sz="1600" b="1" i="0" u="none" strike="noStrike" cap="none">
                <a:solidFill>
                  <a:schemeClr val="dk2"/>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2"/>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2"/>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2"/>
              </a:buClr>
              <a:buSzPts val="1350"/>
              <a:buFont typeface="Arial"/>
              <a:buChar char="»"/>
              <a:defRPr sz="1350" b="0" i="0" u="none" strike="noStrike" cap="none">
                <a:solidFill>
                  <a:schemeClr val="dk2"/>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30" name="Google Shape;30;p3"/>
          <p:cNvSpPr txBox="1">
            <a:spLocks noGrp="1"/>
          </p:cNvSpPr>
          <p:nvPr>
            <p:ph type="body" idx="2"/>
          </p:nvPr>
        </p:nvSpPr>
        <p:spPr>
          <a:xfrm>
            <a:off x="2898989" y="762000"/>
            <a:ext cx="4112951" cy="2438400"/>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211184" y="323036"/>
            <a:ext cx="66864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Blank Page">
  <p:cSld name="Blank Page">
    <p:spTree>
      <p:nvGrpSpPr>
        <p:cNvPr id="1" name="Shape 13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1_Highlight Area Right">
  <p:cSld name="1_Highlight Area Right">
    <p:spTree>
      <p:nvGrpSpPr>
        <p:cNvPr id="1" name="Shape 133"/>
        <p:cNvGrpSpPr/>
        <p:nvPr/>
      </p:nvGrpSpPr>
      <p:grpSpPr>
        <a:xfrm>
          <a:off x="0" y="0"/>
          <a:ext cx="0" cy="0"/>
          <a:chOff x="0" y="0"/>
          <a:chExt cx="0" cy="0"/>
        </a:xfrm>
      </p:grpSpPr>
      <p:sp>
        <p:nvSpPr>
          <p:cNvPr id="134" name="Google Shape;134;p23"/>
          <p:cNvSpPr/>
          <p:nvPr/>
        </p:nvSpPr>
        <p:spPr>
          <a:xfrm>
            <a:off x="3888433" y="0"/>
            <a:ext cx="3334800" cy="4114800"/>
          </a:xfrm>
          <a:prstGeom prst="rect">
            <a:avLst/>
          </a:prstGeom>
          <a:solidFill>
            <a:schemeClr val="accent3"/>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rgbClr val="000000"/>
              </a:buClr>
              <a:buSzPts val="1125"/>
              <a:buFont typeface="Arial"/>
              <a:buNone/>
            </a:pPr>
            <a:endParaRPr sz="1125" b="0" i="0" u="none" strike="noStrike" cap="none">
              <a:solidFill>
                <a:schemeClr val="dk1"/>
              </a:solidFill>
              <a:latin typeface="Roboto"/>
              <a:ea typeface="Roboto"/>
              <a:cs typeface="Roboto"/>
              <a:sym typeface="Roboto"/>
            </a:endParaRPr>
          </a:p>
        </p:txBody>
      </p:sp>
      <p:sp>
        <p:nvSpPr>
          <p:cNvPr id="135" name="Google Shape;135;p23"/>
          <p:cNvSpPr/>
          <p:nvPr/>
        </p:nvSpPr>
        <p:spPr>
          <a:xfrm>
            <a:off x="3393679" y="3818082"/>
            <a:ext cx="276900" cy="891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75"/>
              <a:buFont typeface="Arial"/>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36" name="Google Shape;136;p23"/>
          <p:cNvCxnSpPr/>
          <p:nvPr/>
        </p:nvCxnSpPr>
        <p:spPr>
          <a:xfrm>
            <a:off x="220968" y="3751367"/>
            <a:ext cx="3449700" cy="0"/>
          </a:xfrm>
          <a:prstGeom prst="straightConnector1">
            <a:avLst/>
          </a:prstGeom>
          <a:noFill/>
          <a:ln w="9525" cap="flat" cmpd="sng">
            <a:solidFill>
              <a:schemeClr val="dk1"/>
            </a:solidFill>
            <a:prstDash val="solid"/>
            <a:round/>
            <a:headEnd type="none" w="sm" len="sm"/>
            <a:tailEnd type="none" w="sm" len="sm"/>
          </a:ln>
        </p:spPr>
      </p:cxnSp>
      <p:pic>
        <p:nvPicPr>
          <p:cNvPr id="137" name="Google Shape;137;p23"/>
          <p:cNvPicPr preferRelativeResize="0"/>
          <p:nvPr/>
        </p:nvPicPr>
        <p:blipFill rotWithShape="1">
          <a:blip r:embed="rId2">
            <a:alphaModFix/>
          </a:blip>
          <a:srcRect/>
          <a:stretch/>
        </p:blipFill>
        <p:spPr>
          <a:xfrm>
            <a:off x="220968" y="3818081"/>
            <a:ext cx="749226" cy="130227"/>
          </a:xfrm>
          <a:prstGeom prst="rect">
            <a:avLst/>
          </a:prstGeom>
          <a:noFill/>
          <a:ln>
            <a:noFill/>
          </a:ln>
        </p:spPr>
      </p:pic>
      <p:sp>
        <p:nvSpPr>
          <p:cNvPr id="138" name="Google Shape;138;p23"/>
          <p:cNvSpPr txBox="1">
            <a:spLocks noGrp="1"/>
          </p:cNvSpPr>
          <p:nvPr>
            <p:ph type="title"/>
          </p:nvPr>
        </p:nvSpPr>
        <p:spPr>
          <a:xfrm>
            <a:off x="211184" y="323036"/>
            <a:ext cx="34728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39" name="Google Shape;139;p23"/>
          <p:cNvCxnSpPr/>
          <p:nvPr/>
        </p:nvCxnSpPr>
        <p:spPr>
          <a:xfrm>
            <a:off x="220968" y="259728"/>
            <a:ext cx="3472800" cy="0"/>
          </a:xfrm>
          <a:prstGeom prst="straightConnector1">
            <a:avLst/>
          </a:prstGeom>
          <a:noFill/>
          <a:ln w="66675" cap="flat" cmpd="sng">
            <a:solidFill>
              <a:schemeClr val="accent3"/>
            </a:solidFill>
            <a:prstDash val="solid"/>
            <a:round/>
            <a:headEnd type="none" w="sm" len="sm"/>
            <a:tailEnd type="none" w="sm" len="sm"/>
          </a:ln>
        </p:spPr>
      </p:cxnSp>
      <p:cxnSp>
        <p:nvCxnSpPr>
          <p:cNvPr id="140" name="Google Shape;140;p23"/>
          <p:cNvCxnSpPr/>
          <p:nvPr/>
        </p:nvCxnSpPr>
        <p:spPr>
          <a:xfrm>
            <a:off x="211185" y="259728"/>
            <a:ext cx="3482700" cy="0"/>
          </a:xfrm>
          <a:prstGeom prst="straightConnector1">
            <a:avLst/>
          </a:prstGeom>
          <a:noFill/>
          <a:ln w="66675" cap="flat" cmpd="sng">
            <a:solidFill>
              <a:schemeClr val="accent3"/>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with a slidebar option 2">
  <p:cSld name="Title with a slidebar option_2">
    <p:spTree>
      <p:nvGrpSpPr>
        <p:cNvPr id="1" name="Shape 141"/>
        <p:cNvGrpSpPr/>
        <p:nvPr/>
      </p:nvGrpSpPr>
      <p:grpSpPr>
        <a:xfrm>
          <a:off x="0" y="0"/>
          <a:ext cx="0" cy="0"/>
          <a:chOff x="0" y="0"/>
          <a:chExt cx="0" cy="0"/>
        </a:xfrm>
      </p:grpSpPr>
      <p:sp>
        <p:nvSpPr>
          <p:cNvPr id="142" name="Google Shape;142;p24"/>
          <p:cNvSpPr/>
          <p:nvPr/>
        </p:nvSpPr>
        <p:spPr>
          <a:xfrm>
            <a:off x="6735082" y="3818082"/>
            <a:ext cx="276900" cy="891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75"/>
              <a:buFont typeface="Arial"/>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43" name="Google Shape;143;p24"/>
          <p:cNvCxnSpPr/>
          <p:nvPr/>
        </p:nvCxnSpPr>
        <p:spPr>
          <a:xfrm>
            <a:off x="1254604" y="3751367"/>
            <a:ext cx="5757300" cy="0"/>
          </a:xfrm>
          <a:prstGeom prst="straightConnector1">
            <a:avLst/>
          </a:prstGeom>
          <a:noFill/>
          <a:ln w="9525" cap="flat" cmpd="sng">
            <a:solidFill>
              <a:schemeClr val="dk1"/>
            </a:solidFill>
            <a:prstDash val="solid"/>
            <a:round/>
            <a:headEnd type="none" w="sm" len="sm"/>
            <a:tailEnd type="none" w="sm" len="sm"/>
          </a:ln>
        </p:spPr>
      </p:cxnSp>
      <p:sp>
        <p:nvSpPr>
          <p:cNvPr id="144" name="Google Shape;144;p24"/>
          <p:cNvSpPr txBox="1">
            <a:spLocks noGrp="1"/>
          </p:cNvSpPr>
          <p:nvPr>
            <p:ph type="title"/>
          </p:nvPr>
        </p:nvSpPr>
        <p:spPr>
          <a:xfrm>
            <a:off x="1254604" y="323036"/>
            <a:ext cx="39828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45" name="Google Shape;145;p24"/>
          <p:cNvCxnSpPr/>
          <p:nvPr/>
        </p:nvCxnSpPr>
        <p:spPr>
          <a:xfrm>
            <a:off x="1254604" y="264192"/>
            <a:ext cx="5757300" cy="0"/>
          </a:xfrm>
          <a:prstGeom prst="straightConnector1">
            <a:avLst/>
          </a:prstGeom>
          <a:noFill/>
          <a:ln w="66675" cap="flat" cmpd="sng">
            <a:solidFill>
              <a:schemeClr val="accent3"/>
            </a:solidFill>
            <a:prstDash val="solid"/>
            <a:round/>
            <a:headEnd type="none" w="sm" len="sm"/>
            <a:tailEnd type="none" w="sm" len="sm"/>
          </a:ln>
        </p:spPr>
      </p:cxnSp>
      <p:pic>
        <p:nvPicPr>
          <p:cNvPr id="146" name="Google Shape;146;p24" descr="A picture containing flower&#10;&#10;Description automatically generated"/>
          <p:cNvPicPr preferRelativeResize="0"/>
          <p:nvPr/>
        </p:nvPicPr>
        <p:blipFill rotWithShape="1">
          <a:blip r:embed="rId2">
            <a:alphaModFix/>
          </a:blip>
          <a:srcRect/>
          <a:stretch/>
        </p:blipFill>
        <p:spPr>
          <a:xfrm>
            <a:off x="1254604" y="3751367"/>
            <a:ext cx="1043458" cy="244179"/>
          </a:xfrm>
          <a:prstGeom prst="rect">
            <a:avLst/>
          </a:prstGeom>
          <a:noFill/>
          <a:ln>
            <a:noFill/>
          </a:ln>
        </p:spPr>
      </p:pic>
    </p:spTree>
  </p:cSld>
  <p:clrMapOvr>
    <a:masterClrMapping/>
  </p:clrMapOvr>
  <p:extLst>
    <p:ext uri="{DCECCB84-F9BA-43D5-87BE-67443E8EF086}">
      <p15:sldGuideLst xmlns:p15="http://schemas.microsoft.com/office/powerpoint/2012/main">
        <p15:guide id="1" pos="140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Data Right 2">
  <p:cSld name="Data Right_2">
    <p:spTree>
      <p:nvGrpSpPr>
        <p:cNvPr id="1" name="Shape 147"/>
        <p:cNvGrpSpPr/>
        <p:nvPr/>
      </p:nvGrpSpPr>
      <p:grpSpPr>
        <a:xfrm>
          <a:off x="0" y="0"/>
          <a:ext cx="0" cy="0"/>
          <a:chOff x="0" y="0"/>
          <a:chExt cx="0" cy="0"/>
        </a:xfrm>
      </p:grpSpPr>
      <p:cxnSp>
        <p:nvCxnSpPr>
          <p:cNvPr id="148" name="Google Shape;148;p25"/>
          <p:cNvCxnSpPr/>
          <p:nvPr/>
        </p:nvCxnSpPr>
        <p:spPr>
          <a:xfrm>
            <a:off x="211185" y="259728"/>
            <a:ext cx="3482700" cy="0"/>
          </a:xfrm>
          <a:prstGeom prst="straightConnector1">
            <a:avLst/>
          </a:prstGeom>
          <a:noFill/>
          <a:ln w="66675" cap="flat" cmpd="sng">
            <a:solidFill>
              <a:schemeClr val="accent3"/>
            </a:solidFill>
            <a:prstDash val="solid"/>
            <a:round/>
            <a:headEnd type="none" w="sm" len="sm"/>
            <a:tailEnd type="none" w="sm" len="sm"/>
          </a:ln>
        </p:spPr>
      </p:cxnSp>
      <p:sp>
        <p:nvSpPr>
          <p:cNvPr id="149" name="Google Shape;149;p25"/>
          <p:cNvSpPr/>
          <p:nvPr/>
        </p:nvSpPr>
        <p:spPr>
          <a:xfrm>
            <a:off x="3888433" y="0"/>
            <a:ext cx="3334800" cy="4114800"/>
          </a:xfrm>
          <a:prstGeom prst="rect">
            <a:avLst/>
          </a:prstGeom>
          <a:solidFill>
            <a:srgbClr val="F8F8F8"/>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rgbClr val="000000"/>
              </a:buClr>
              <a:buSzPts val="1125"/>
              <a:buFont typeface="Arial"/>
              <a:buNone/>
            </a:pPr>
            <a:endParaRPr sz="1125" b="0" i="0" u="none" strike="noStrike" cap="none">
              <a:solidFill>
                <a:schemeClr val="dk1"/>
              </a:solidFill>
              <a:latin typeface="Roboto"/>
              <a:ea typeface="Roboto"/>
              <a:cs typeface="Roboto"/>
              <a:sym typeface="Roboto"/>
            </a:endParaRPr>
          </a:p>
        </p:txBody>
      </p:sp>
      <p:sp>
        <p:nvSpPr>
          <p:cNvPr id="150" name="Google Shape;150;p25"/>
          <p:cNvSpPr/>
          <p:nvPr/>
        </p:nvSpPr>
        <p:spPr>
          <a:xfrm>
            <a:off x="3393679" y="3818082"/>
            <a:ext cx="276900" cy="891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75"/>
              <a:buFont typeface="Arial"/>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51" name="Google Shape;151;p25"/>
          <p:cNvCxnSpPr/>
          <p:nvPr/>
        </p:nvCxnSpPr>
        <p:spPr>
          <a:xfrm>
            <a:off x="220968" y="3751367"/>
            <a:ext cx="3449700" cy="0"/>
          </a:xfrm>
          <a:prstGeom prst="straightConnector1">
            <a:avLst/>
          </a:prstGeom>
          <a:noFill/>
          <a:ln w="9525" cap="flat" cmpd="sng">
            <a:solidFill>
              <a:schemeClr val="dk1"/>
            </a:solidFill>
            <a:prstDash val="solid"/>
            <a:round/>
            <a:headEnd type="none" w="sm" len="sm"/>
            <a:tailEnd type="none" w="sm" len="sm"/>
          </a:ln>
        </p:spPr>
      </p:cxnSp>
      <p:sp>
        <p:nvSpPr>
          <p:cNvPr id="152" name="Google Shape;152;p25"/>
          <p:cNvSpPr txBox="1">
            <a:spLocks noGrp="1"/>
          </p:cNvSpPr>
          <p:nvPr>
            <p:ph type="title"/>
          </p:nvPr>
        </p:nvSpPr>
        <p:spPr>
          <a:xfrm>
            <a:off x="209278" y="323036"/>
            <a:ext cx="34728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3" name="Google Shape;153;p25" descr="A picture containing flower&#10;&#10;Description automatically generated"/>
          <p:cNvPicPr preferRelativeResize="0"/>
          <p:nvPr/>
        </p:nvPicPr>
        <p:blipFill rotWithShape="1">
          <a:blip r:embed="rId2">
            <a:alphaModFix/>
          </a:blip>
          <a:srcRect/>
          <a:stretch/>
        </p:blipFill>
        <p:spPr>
          <a:xfrm>
            <a:off x="220968" y="3751367"/>
            <a:ext cx="1043458" cy="24417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_1">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211184" y="323036"/>
            <a:ext cx="66864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itle with a slidebar option 3">
  <p:cSld name="Title with a slidebar option_3">
    <p:spTree>
      <p:nvGrpSpPr>
        <p:cNvPr id="1" name="Shape 156"/>
        <p:cNvGrpSpPr/>
        <p:nvPr/>
      </p:nvGrpSpPr>
      <p:grpSpPr>
        <a:xfrm>
          <a:off x="0" y="0"/>
          <a:ext cx="0" cy="0"/>
          <a:chOff x="0" y="0"/>
          <a:chExt cx="0" cy="0"/>
        </a:xfrm>
      </p:grpSpPr>
      <p:sp>
        <p:nvSpPr>
          <p:cNvPr id="157" name="Google Shape;157;p27"/>
          <p:cNvSpPr/>
          <p:nvPr/>
        </p:nvSpPr>
        <p:spPr>
          <a:xfrm>
            <a:off x="6735082" y="3818082"/>
            <a:ext cx="276900" cy="891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75"/>
              <a:buFont typeface="Arial"/>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58" name="Google Shape;158;p27"/>
          <p:cNvCxnSpPr/>
          <p:nvPr/>
        </p:nvCxnSpPr>
        <p:spPr>
          <a:xfrm>
            <a:off x="1254604" y="3751367"/>
            <a:ext cx="5757300" cy="0"/>
          </a:xfrm>
          <a:prstGeom prst="straightConnector1">
            <a:avLst/>
          </a:prstGeom>
          <a:noFill/>
          <a:ln w="9525" cap="flat" cmpd="sng">
            <a:solidFill>
              <a:schemeClr val="dk1"/>
            </a:solidFill>
            <a:prstDash val="solid"/>
            <a:round/>
            <a:headEnd type="none" w="sm" len="sm"/>
            <a:tailEnd type="none" w="sm" len="sm"/>
          </a:ln>
        </p:spPr>
      </p:cxnSp>
      <p:sp>
        <p:nvSpPr>
          <p:cNvPr id="159" name="Google Shape;159;p27"/>
          <p:cNvSpPr txBox="1">
            <a:spLocks noGrp="1"/>
          </p:cNvSpPr>
          <p:nvPr>
            <p:ph type="title"/>
          </p:nvPr>
        </p:nvSpPr>
        <p:spPr>
          <a:xfrm>
            <a:off x="1254604" y="323036"/>
            <a:ext cx="39828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0" name="Google Shape;160;p27"/>
          <p:cNvCxnSpPr/>
          <p:nvPr/>
        </p:nvCxnSpPr>
        <p:spPr>
          <a:xfrm>
            <a:off x="1254604" y="264192"/>
            <a:ext cx="5757300" cy="0"/>
          </a:xfrm>
          <a:prstGeom prst="straightConnector1">
            <a:avLst/>
          </a:prstGeom>
          <a:noFill/>
          <a:ln w="66675" cap="flat" cmpd="sng">
            <a:solidFill>
              <a:schemeClr val="accent3"/>
            </a:solidFill>
            <a:prstDash val="solid"/>
            <a:round/>
            <a:headEnd type="none" w="sm" len="sm"/>
            <a:tailEnd type="none" w="sm" len="sm"/>
          </a:ln>
        </p:spPr>
      </p:cxnSp>
      <p:pic>
        <p:nvPicPr>
          <p:cNvPr id="161" name="Google Shape;161;p27" descr="A picture containing flower&#10;&#10;Description automatically generated"/>
          <p:cNvPicPr preferRelativeResize="0"/>
          <p:nvPr/>
        </p:nvPicPr>
        <p:blipFill rotWithShape="1">
          <a:blip r:embed="rId2">
            <a:alphaModFix/>
          </a:blip>
          <a:srcRect/>
          <a:stretch/>
        </p:blipFill>
        <p:spPr>
          <a:xfrm>
            <a:off x="1254604" y="3751367"/>
            <a:ext cx="1043458" cy="244179"/>
          </a:xfrm>
          <a:prstGeom prst="rect">
            <a:avLst/>
          </a:prstGeom>
          <a:noFill/>
          <a:ln>
            <a:noFill/>
          </a:ln>
        </p:spPr>
      </p:pic>
    </p:spTree>
  </p:cSld>
  <p:clrMapOvr>
    <a:masterClrMapping/>
  </p:clrMapOvr>
  <p:extLst>
    <p:ext uri="{DCECCB84-F9BA-43D5-87BE-67443E8EF086}">
      <p15:sldGuideLst xmlns:p15="http://schemas.microsoft.com/office/powerpoint/2012/main">
        <p15:guide id="1" pos="140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3_Title Only">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211184" y="323037"/>
            <a:ext cx="66864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Font typeface="Roboto Slab"/>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3">
  <p:cSld name="AUTOLAYOUT_10">
    <p:bg>
      <p:bgPr>
        <a:solidFill>
          <a:srgbClr val="FFFFFF"/>
        </a:solidFill>
        <a:effectLst/>
      </p:bgPr>
    </p:bg>
    <p:spTree>
      <p:nvGrpSpPr>
        <p:cNvPr id="1" name="Shape 164"/>
        <p:cNvGrpSpPr/>
        <p:nvPr/>
      </p:nvGrpSpPr>
      <p:grpSpPr>
        <a:xfrm>
          <a:off x="0" y="0"/>
          <a:ext cx="0" cy="0"/>
          <a:chOff x="0" y="0"/>
          <a:chExt cx="0" cy="0"/>
        </a:xfrm>
      </p:grpSpPr>
      <p:sp>
        <p:nvSpPr>
          <p:cNvPr id="165" name="Google Shape;165;p29"/>
          <p:cNvSpPr/>
          <p:nvPr/>
        </p:nvSpPr>
        <p:spPr>
          <a:xfrm>
            <a:off x="0" y="0"/>
            <a:ext cx="7223100" cy="4114800"/>
          </a:xfrm>
          <a:prstGeom prst="rect">
            <a:avLst/>
          </a:prstGeom>
          <a:solidFill>
            <a:schemeClr val="lt1"/>
          </a:solidFill>
          <a:ln>
            <a:noFill/>
          </a:ln>
        </p:spPr>
        <p:txBody>
          <a:bodyPr spcFirstLastPara="1" wrap="square" lIns="72525" tIns="72525" rIns="72525" bIns="725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9"/>
          <p:cNvSpPr/>
          <p:nvPr/>
        </p:nvSpPr>
        <p:spPr>
          <a:xfrm>
            <a:off x="2677154" y="0"/>
            <a:ext cx="4545900" cy="4114800"/>
          </a:xfrm>
          <a:prstGeom prst="rect">
            <a:avLst/>
          </a:prstGeom>
          <a:solidFill>
            <a:srgbClr val="FFFFFF"/>
          </a:solidFill>
          <a:ln>
            <a:noFill/>
          </a:ln>
        </p:spPr>
        <p:txBody>
          <a:bodyPr spcFirstLastPara="1" wrap="square" lIns="72525" tIns="72525" rIns="72525" bIns="725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7" name="Google Shape;167;p29"/>
          <p:cNvCxnSpPr/>
          <p:nvPr/>
        </p:nvCxnSpPr>
        <p:spPr>
          <a:xfrm>
            <a:off x="294605" y="409347"/>
            <a:ext cx="507300" cy="0"/>
          </a:xfrm>
          <a:prstGeom prst="straightConnector1">
            <a:avLst/>
          </a:prstGeom>
          <a:noFill/>
          <a:ln w="76200" cap="flat" cmpd="sng">
            <a:solidFill>
              <a:schemeClr val="accent5"/>
            </a:solidFill>
            <a:prstDash val="solid"/>
            <a:round/>
            <a:headEnd type="none" w="sm" len="sm"/>
            <a:tailEnd type="none" w="sm" len="sm"/>
          </a:ln>
        </p:spPr>
      </p:cxnSp>
      <p:sp>
        <p:nvSpPr>
          <p:cNvPr id="168" name="Google Shape;168;p29"/>
          <p:cNvSpPr txBox="1">
            <a:spLocks noGrp="1"/>
          </p:cNvSpPr>
          <p:nvPr>
            <p:ph type="title"/>
          </p:nvPr>
        </p:nvSpPr>
        <p:spPr>
          <a:xfrm>
            <a:off x="254219" y="555280"/>
            <a:ext cx="1693500" cy="25194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SzPts val="1800"/>
              <a:buNone/>
              <a:defRPr sz="2100" b="1">
                <a:solidFill>
                  <a:schemeClr val="dk1"/>
                </a:solidFill>
              </a:defRPr>
            </a:lvl1pPr>
            <a:lvl2pPr lvl="1" algn="l">
              <a:lnSpc>
                <a:spcPct val="100000"/>
              </a:lnSpc>
              <a:spcBef>
                <a:spcPts val="0"/>
              </a:spcBef>
              <a:spcAft>
                <a:spcPts val="0"/>
              </a:spcAft>
              <a:buSzPts val="1400"/>
              <a:buNone/>
              <a:defRPr sz="2100" b="1">
                <a:solidFill>
                  <a:schemeClr val="dk1"/>
                </a:solidFill>
              </a:defRPr>
            </a:lvl2pPr>
            <a:lvl3pPr lvl="2" algn="l">
              <a:lnSpc>
                <a:spcPct val="100000"/>
              </a:lnSpc>
              <a:spcBef>
                <a:spcPts val="0"/>
              </a:spcBef>
              <a:spcAft>
                <a:spcPts val="0"/>
              </a:spcAft>
              <a:buSzPts val="1400"/>
              <a:buNone/>
              <a:defRPr sz="2100" b="1">
                <a:solidFill>
                  <a:schemeClr val="dk1"/>
                </a:solidFill>
              </a:defRPr>
            </a:lvl3pPr>
            <a:lvl4pPr lvl="3" algn="l">
              <a:lnSpc>
                <a:spcPct val="100000"/>
              </a:lnSpc>
              <a:spcBef>
                <a:spcPts val="0"/>
              </a:spcBef>
              <a:spcAft>
                <a:spcPts val="0"/>
              </a:spcAft>
              <a:buSzPts val="1400"/>
              <a:buNone/>
              <a:defRPr sz="2100" b="1">
                <a:solidFill>
                  <a:schemeClr val="dk1"/>
                </a:solidFill>
              </a:defRPr>
            </a:lvl4pPr>
            <a:lvl5pPr lvl="4" algn="l">
              <a:lnSpc>
                <a:spcPct val="100000"/>
              </a:lnSpc>
              <a:spcBef>
                <a:spcPts val="0"/>
              </a:spcBef>
              <a:spcAft>
                <a:spcPts val="0"/>
              </a:spcAft>
              <a:buSzPts val="1400"/>
              <a:buNone/>
              <a:defRPr sz="2100" b="1">
                <a:solidFill>
                  <a:schemeClr val="dk1"/>
                </a:solidFill>
              </a:defRPr>
            </a:lvl5pPr>
            <a:lvl6pPr lvl="5" algn="l">
              <a:lnSpc>
                <a:spcPct val="100000"/>
              </a:lnSpc>
              <a:spcBef>
                <a:spcPts val="0"/>
              </a:spcBef>
              <a:spcAft>
                <a:spcPts val="0"/>
              </a:spcAft>
              <a:buSzPts val="1400"/>
              <a:buNone/>
              <a:defRPr sz="2100" b="1">
                <a:solidFill>
                  <a:schemeClr val="dk1"/>
                </a:solidFill>
              </a:defRPr>
            </a:lvl6pPr>
            <a:lvl7pPr lvl="6" algn="l">
              <a:lnSpc>
                <a:spcPct val="100000"/>
              </a:lnSpc>
              <a:spcBef>
                <a:spcPts val="0"/>
              </a:spcBef>
              <a:spcAft>
                <a:spcPts val="0"/>
              </a:spcAft>
              <a:buSzPts val="1400"/>
              <a:buNone/>
              <a:defRPr sz="2100" b="1">
                <a:solidFill>
                  <a:schemeClr val="dk1"/>
                </a:solidFill>
              </a:defRPr>
            </a:lvl7pPr>
            <a:lvl8pPr lvl="7" algn="l">
              <a:lnSpc>
                <a:spcPct val="100000"/>
              </a:lnSpc>
              <a:spcBef>
                <a:spcPts val="0"/>
              </a:spcBef>
              <a:spcAft>
                <a:spcPts val="0"/>
              </a:spcAft>
              <a:buSzPts val="1400"/>
              <a:buNone/>
              <a:defRPr sz="2100" b="1">
                <a:solidFill>
                  <a:schemeClr val="dk1"/>
                </a:solidFill>
              </a:defRPr>
            </a:lvl8pPr>
            <a:lvl9pPr lvl="8" algn="l">
              <a:lnSpc>
                <a:spcPct val="100000"/>
              </a:lnSpc>
              <a:spcBef>
                <a:spcPts val="0"/>
              </a:spcBef>
              <a:spcAft>
                <a:spcPts val="0"/>
              </a:spcAft>
              <a:buSzPts val="1400"/>
              <a:buNone/>
              <a:defRPr sz="2100" b="1">
                <a:solidFill>
                  <a:schemeClr val="dk1"/>
                </a:solidFill>
              </a:defRPr>
            </a:lvl9pPr>
          </a:lstStyle>
          <a:p>
            <a:endParaRPr/>
          </a:p>
        </p:txBody>
      </p:sp>
      <p:sp>
        <p:nvSpPr>
          <p:cNvPr id="169" name="Google Shape;169;p29"/>
          <p:cNvSpPr txBox="1">
            <a:spLocks noGrp="1"/>
          </p:cNvSpPr>
          <p:nvPr>
            <p:ph type="sldNum" idx="12"/>
          </p:nvPr>
        </p:nvSpPr>
        <p:spPr>
          <a:xfrm>
            <a:off x="6692653" y="3730573"/>
            <a:ext cx="433500" cy="315000"/>
          </a:xfrm>
          <a:prstGeom prst="rect">
            <a:avLst/>
          </a:prstGeom>
          <a:noFill/>
          <a:ln>
            <a:noFill/>
          </a:ln>
        </p:spPr>
        <p:txBody>
          <a:bodyPr spcFirstLastPara="1" wrap="square" lIns="72525" tIns="72525" rIns="72525" bIns="725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3">
  <p:cSld name="Title Only_2">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211184" y="323036"/>
            <a:ext cx="6686400" cy="24780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211184" y="323036"/>
            <a:ext cx="6686458"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with a slidebar option">
  <p:cSld name="Title with a slidebar option">
    <p:spTree>
      <p:nvGrpSpPr>
        <p:cNvPr id="1" name="Shape 172"/>
        <p:cNvGrpSpPr/>
        <p:nvPr/>
      </p:nvGrpSpPr>
      <p:grpSpPr>
        <a:xfrm>
          <a:off x="0" y="0"/>
          <a:ext cx="0" cy="0"/>
          <a:chOff x="0" y="0"/>
          <a:chExt cx="0" cy="0"/>
        </a:xfrm>
      </p:grpSpPr>
      <p:sp>
        <p:nvSpPr>
          <p:cNvPr id="173" name="Google Shape;173;p31"/>
          <p:cNvSpPr/>
          <p:nvPr/>
        </p:nvSpPr>
        <p:spPr>
          <a:xfrm>
            <a:off x="6735082" y="3818082"/>
            <a:ext cx="276859" cy="8905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80808"/>
              </a:buClr>
              <a:buSzPts val="675"/>
              <a:buFont typeface="Roboto Slab"/>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74" name="Google Shape;174;p31"/>
          <p:cNvCxnSpPr/>
          <p:nvPr/>
        </p:nvCxnSpPr>
        <p:spPr>
          <a:xfrm>
            <a:off x="1254604" y="3751367"/>
            <a:ext cx="5757337" cy="0"/>
          </a:xfrm>
          <a:prstGeom prst="straightConnector1">
            <a:avLst/>
          </a:prstGeom>
          <a:noFill/>
          <a:ln w="9525" cap="flat" cmpd="sng">
            <a:solidFill>
              <a:schemeClr val="dk1"/>
            </a:solidFill>
            <a:prstDash val="solid"/>
            <a:round/>
            <a:headEnd type="none" w="sm" len="sm"/>
            <a:tailEnd type="none" w="sm" len="sm"/>
          </a:ln>
        </p:spPr>
      </p:cxnSp>
      <p:sp>
        <p:nvSpPr>
          <p:cNvPr id="175" name="Google Shape;175;p31"/>
          <p:cNvSpPr txBox="1">
            <a:spLocks noGrp="1"/>
          </p:cNvSpPr>
          <p:nvPr>
            <p:ph type="title"/>
          </p:nvPr>
        </p:nvSpPr>
        <p:spPr>
          <a:xfrm>
            <a:off x="1254604" y="323036"/>
            <a:ext cx="3982740"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76" name="Google Shape;176;p31"/>
          <p:cNvCxnSpPr/>
          <p:nvPr/>
        </p:nvCxnSpPr>
        <p:spPr>
          <a:xfrm>
            <a:off x="1254604" y="264192"/>
            <a:ext cx="5757337" cy="0"/>
          </a:xfrm>
          <a:prstGeom prst="straightConnector1">
            <a:avLst/>
          </a:prstGeom>
          <a:noFill/>
          <a:ln w="66675" cap="flat" cmpd="sng">
            <a:solidFill>
              <a:srgbClr val="006298"/>
            </a:solidFill>
            <a:prstDash val="solid"/>
            <a:round/>
            <a:headEnd type="none" w="sm" len="sm"/>
            <a:tailEnd type="none" w="sm" len="sm"/>
          </a:ln>
        </p:spPr>
      </p:cxnSp>
      <p:pic>
        <p:nvPicPr>
          <p:cNvPr id="177" name="Google Shape;177;p31" descr="A picture containing flower&#10;&#10;Description automatically generated"/>
          <p:cNvPicPr preferRelativeResize="0"/>
          <p:nvPr/>
        </p:nvPicPr>
        <p:blipFill rotWithShape="1">
          <a:blip r:embed="rId2">
            <a:alphaModFix/>
          </a:blip>
          <a:srcRect/>
          <a:stretch/>
        </p:blipFill>
        <p:spPr>
          <a:xfrm>
            <a:off x="1254604" y="3751367"/>
            <a:ext cx="1043458" cy="244179"/>
          </a:xfrm>
          <a:prstGeom prst="rect">
            <a:avLst/>
          </a:prstGeom>
          <a:noFill/>
          <a:ln>
            <a:noFill/>
          </a:ln>
        </p:spPr>
      </p:pic>
      <p:sp>
        <p:nvSpPr>
          <p:cNvPr id="178" name="Google Shape;178;p31"/>
          <p:cNvSpPr txBox="1">
            <a:spLocks noGrp="1"/>
          </p:cNvSpPr>
          <p:nvPr>
            <p:ph type="body" idx="1"/>
          </p:nvPr>
        </p:nvSpPr>
        <p:spPr>
          <a:xfrm>
            <a:off x="1254604" y="762000"/>
            <a:ext cx="5757336" cy="2438400"/>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140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Data Left">
  <p:cSld name="Data Left">
    <p:spTree>
      <p:nvGrpSpPr>
        <p:cNvPr id="1" name="Shape 179"/>
        <p:cNvGrpSpPr/>
        <p:nvPr/>
      </p:nvGrpSpPr>
      <p:grpSpPr>
        <a:xfrm>
          <a:off x="0" y="0"/>
          <a:ext cx="0" cy="0"/>
          <a:chOff x="0" y="0"/>
          <a:chExt cx="0" cy="0"/>
        </a:xfrm>
      </p:grpSpPr>
      <p:sp>
        <p:nvSpPr>
          <p:cNvPr id="180" name="Google Shape;180;p32"/>
          <p:cNvSpPr/>
          <p:nvPr/>
        </p:nvSpPr>
        <p:spPr>
          <a:xfrm>
            <a:off x="0" y="0"/>
            <a:ext cx="2693935" cy="4114800"/>
          </a:xfrm>
          <a:prstGeom prst="rect">
            <a:avLst/>
          </a:prstGeom>
          <a:solidFill>
            <a:srgbClr val="F8F8F8"/>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1125"/>
              <a:buFont typeface="Roboto"/>
              <a:buNone/>
            </a:pPr>
            <a:endParaRPr sz="1125" b="0" i="0" u="none" strike="noStrike" cap="none">
              <a:solidFill>
                <a:srgbClr val="1E1E1E"/>
              </a:solidFill>
              <a:latin typeface="Roboto"/>
              <a:ea typeface="Roboto"/>
              <a:cs typeface="Roboto"/>
              <a:sym typeface="Roboto"/>
            </a:endParaRPr>
          </a:p>
        </p:txBody>
      </p:sp>
      <p:sp>
        <p:nvSpPr>
          <p:cNvPr id="181" name="Google Shape;181;p32"/>
          <p:cNvSpPr/>
          <p:nvPr/>
        </p:nvSpPr>
        <p:spPr>
          <a:xfrm>
            <a:off x="6735082" y="3818082"/>
            <a:ext cx="276859" cy="8905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80808"/>
              </a:buClr>
              <a:buSzPts val="675"/>
              <a:buFont typeface="Roboto Slab"/>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82" name="Google Shape;182;p32"/>
          <p:cNvCxnSpPr/>
          <p:nvPr/>
        </p:nvCxnSpPr>
        <p:spPr>
          <a:xfrm>
            <a:off x="2914903" y="3751367"/>
            <a:ext cx="4097038" cy="0"/>
          </a:xfrm>
          <a:prstGeom prst="straightConnector1">
            <a:avLst/>
          </a:prstGeom>
          <a:noFill/>
          <a:ln w="9525" cap="flat" cmpd="sng">
            <a:solidFill>
              <a:schemeClr val="dk1"/>
            </a:solidFill>
            <a:prstDash val="solid"/>
            <a:round/>
            <a:headEnd type="none" w="sm" len="sm"/>
            <a:tailEnd type="none" w="sm" len="sm"/>
          </a:ln>
        </p:spPr>
      </p:cxnSp>
      <p:sp>
        <p:nvSpPr>
          <p:cNvPr id="183" name="Google Shape;183;p32"/>
          <p:cNvSpPr txBox="1">
            <a:spLocks noGrp="1"/>
          </p:cNvSpPr>
          <p:nvPr>
            <p:ph type="title"/>
          </p:nvPr>
        </p:nvSpPr>
        <p:spPr>
          <a:xfrm>
            <a:off x="2914902" y="323036"/>
            <a:ext cx="4097038"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Font typeface="Roboto Slab"/>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32"/>
          <p:cNvCxnSpPr/>
          <p:nvPr/>
        </p:nvCxnSpPr>
        <p:spPr>
          <a:xfrm>
            <a:off x="2914903" y="259728"/>
            <a:ext cx="4097038" cy="4465"/>
          </a:xfrm>
          <a:prstGeom prst="straightConnector1">
            <a:avLst/>
          </a:prstGeom>
          <a:noFill/>
          <a:ln w="66675" cap="flat" cmpd="sng">
            <a:solidFill>
              <a:srgbClr val="006298"/>
            </a:solidFill>
            <a:prstDash val="solid"/>
            <a:round/>
            <a:headEnd type="none" w="sm" len="sm"/>
            <a:tailEnd type="none" w="sm" len="sm"/>
          </a:ln>
        </p:spPr>
      </p:cxnSp>
      <p:pic>
        <p:nvPicPr>
          <p:cNvPr id="185" name="Google Shape;185;p32" descr="A picture containing flower&#10;&#10;Description automatically generated"/>
          <p:cNvPicPr preferRelativeResize="0"/>
          <p:nvPr/>
        </p:nvPicPr>
        <p:blipFill rotWithShape="1">
          <a:blip r:embed="rId2">
            <a:alphaModFix/>
          </a:blip>
          <a:srcRect/>
          <a:stretch/>
        </p:blipFill>
        <p:spPr>
          <a:xfrm>
            <a:off x="2904306" y="3751367"/>
            <a:ext cx="1043458" cy="244179"/>
          </a:xfrm>
          <a:prstGeom prst="rect">
            <a:avLst/>
          </a:prstGeom>
          <a:noFill/>
          <a:ln>
            <a:noFill/>
          </a:ln>
        </p:spPr>
      </p:pic>
      <p:sp>
        <p:nvSpPr>
          <p:cNvPr id="186" name="Google Shape;186;p32"/>
          <p:cNvSpPr txBox="1">
            <a:spLocks noGrp="1"/>
          </p:cNvSpPr>
          <p:nvPr>
            <p:ph type="body" idx="1"/>
          </p:nvPr>
        </p:nvSpPr>
        <p:spPr>
          <a:xfrm>
            <a:off x="2904305" y="762000"/>
            <a:ext cx="4107635" cy="2438400"/>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Highlight Area Right">
  <p:cSld name="Highlight Area Right">
    <p:spTree>
      <p:nvGrpSpPr>
        <p:cNvPr id="1" name="Shape 187"/>
        <p:cNvGrpSpPr/>
        <p:nvPr/>
      </p:nvGrpSpPr>
      <p:grpSpPr>
        <a:xfrm>
          <a:off x="0" y="0"/>
          <a:ext cx="0" cy="0"/>
          <a:chOff x="0" y="0"/>
          <a:chExt cx="0" cy="0"/>
        </a:xfrm>
      </p:grpSpPr>
      <p:sp>
        <p:nvSpPr>
          <p:cNvPr id="188" name="Google Shape;188;p33"/>
          <p:cNvSpPr/>
          <p:nvPr/>
        </p:nvSpPr>
        <p:spPr>
          <a:xfrm>
            <a:off x="3888433" y="0"/>
            <a:ext cx="3334692" cy="4114800"/>
          </a:xfrm>
          <a:prstGeom prst="rect">
            <a:avLst/>
          </a:prstGeom>
          <a:solidFill>
            <a:srgbClr val="006298"/>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1125"/>
              <a:buFont typeface="Roboto"/>
              <a:buNone/>
            </a:pPr>
            <a:endParaRPr sz="1125" b="0" i="0" u="none" strike="noStrike" cap="none">
              <a:solidFill>
                <a:srgbClr val="1E1E1E"/>
              </a:solidFill>
              <a:latin typeface="Roboto"/>
              <a:ea typeface="Roboto"/>
              <a:cs typeface="Roboto"/>
              <a:sym typeface="Roboto"/>
            </a:endParaRPr>
          </a:p>
        </p:txBody>
      </p:sp>
      <p:sp>
        <p:nvSpPr>
          <p:cNvPr id="189" name="Google Shape;189;p33"/>
          <p:cNvSpPr/>
          <p:nvPr/>
        </p:nvSpPr>
        <p:spPr>
          <a:xfrm>
            <a:off x="3393679" y="3818082"/>
            <a:ext cx="276859" cy="8905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80808"/>
              </a:buClr>
              <a:buSzPts val="675"/>
              <a:buFont typeface="Roboto Slab"/>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90" name="Google Shape;190;p33"/>
          <p:cNvCxnSpPr/>
          <p:nvPr/>
        </p:nvCxnSpPr>
        <p:spPr>
          <a:xfrm>
            <a:off x="220968" y="3751367"/>
            <a:ext cx="3449570" cy="0"/>
          </a:xfrm>
          <a:prstGeom prst="straightConnector1">
            <a:avLst/>
          </a:prstGeom>
          <a:noFill/>
          <a:ln w="9525" cap="flat" cmpd="sng">
            <a:solidFill>
              <a:schemeClr val="dk1"/>
            </a:solidFill>
            <a:prstDash val="solid"/>
            <a:round/>
            <a:headEnd type="none" w="sm" len="sm"/>
            <a:tailEnd type="none" w="sm" len="sm"/>
          </a:ln>
        </p:spPr>
      </p:cxnSp>
      <p:sp>
        <p:nvSpPr>
          <p:cNvPr id="191" name="Google Shape;191;p33"/>
          <p:cNvSpPr txBox="1">
            <a:spLocks noGrp="1"/>
          </p:cNvSpPr>
          <p:nvPr>
            <p:ph type="title"/>
          </p:nvPr>
        </p:nvSpPr>
        <p:spPr>
          <a:xfrm>
            <a:off x="211184" y="323036"/>
            <a:ext cx="3472950"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Font typeface="Roboto Slab"/>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92" name="Google Shape;192;p33"/>
          <p:cNvCxnSpPr/>
          <p:nvPr/>
        </p:nvCxnSpPr>
        <p:spPr>
          <a:xfrm>
            <a:off x="220968" y="259728"/>
            <a:ext cx="3472950" cy="0"/>
          </a:xfrm>
          <a:prstGeom prst="straightConnector1">
            <a:avLst/>
          </a:prstGeom>
          <a:noFill/>
          <a:ln w="66675" cap="flat" cmpd="sng">
            <a:solidFill>
              <a:schemeClr val="accent3"/>
            </a:solidFill>
            <a:prstDash val="solid"/>
            <a:round/>
            <a:headEnd type="none" w="sm" len="sm"/>
            <a:tailEnd type="none" w="sm" len="sm"/>
          </a:ln>
        </p:spPr>
      </p:cxnSp>
      <p:cxnSp>
        <p:nvCxnSpPr>
          <p:cNvPr id="193" name="Google Shape;193;p33"/>
          <p:cNvCxnSpPr/>
          <p:nvPr/>
        </p:nvCxnSpPr>
        <p:spPr>
          <a:xfrm>
            <a:off x="211185" y="259728"/>
            <a:ext cx="3482733" cy="0"/>
          </a:xfrm>
          <a:prstGeom prst="straightConnector1">
            <a:avLst/>
          </a:prstGeom>
          <a:noFill/>
          <a:ln w="66675" cap="flat" cmpd="sng">
            <a:solidFill>
              <a:srgbClr val="006298"/>
            </a:solidFill>
            <a:prstDash val="solid"/>
            <a:round/>
            <a:headEnd type="none" w="sm" len="sm"/>
            <a:tailEnd type="none" w="sm" len="sm"/>
          </a:ln>
        </p:spPr>
      </p:cxnSp>
      <p:pic>
        <p:nvPicPr>
          <p:cNvPr id="194" name="Google Shape;194;p33" descr="A picture containing flower&#10;&#10;Description automatically generated"/>
          <p:cNvPicPr preferRelativeResize="0"/>
          <p:nvPr/>
        </p:nvPicPr>
        <p:blipFill rotWithShape="1">
          <a:blip r:embed="rId2">
            <a:alphaModFix/>
          </a:blip>
          <a:srcRect/>
          <a:stretch/>
        </p:blipFill>
        <p:spPr>
          <a:xfrm>
            <a:off x="220968" y="3751367"/>
            <a:ext cx="1043458" cy="244179"/>
          </a:xfrm>
          <a:prstGeom prst="rect">
            <a:avLst/>
          </a:prstGeom>
          <a:noFill/>
          <a:ln>
            <a:noFill/>
          </a:ln>
        </p:spPr>
      </p:pic>
      <p:sp>
        <p:nvSpPr>
          <p:cNvPr id="195" name="Google Shape;195;p33"/>
          <p:cNvSpPr txBox="1">
            <a:spLocks noGrp="1"/>
          </p:cNvSpPr>
          <p:nvPr>
            <p:ph type="body" idx="1"/>
          </p:nvPr>
        </p:nvSpPr>
        <p:spPr>
          <a:xfrm>
            <a:off x="211138" y="762000"/>
            <a:ext cx="3472950" cy="2438400"/>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196" name="Google Shape;196;p33"/>
          <p:cNvSpPr txBox="1">
            <a:spLocks noGrp="1"/>
          </p:cNvSpPr>
          <p:nvPr>
            <p:ph type="body" idx="2"/>
          </p:nvPr>
        </p:nvSpPr>
        <p:spPr>
          <a:xfrm>
            <a:off x="4449762" y="1066800"/>
            <a:ext cx="2286000" cy="1371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40"/>
              </a:spcBef>
              <a:spcAft>
                <a:spcPts val="0"/>
              </a:spcAft>
              <a:buClr>
                <a:schemeClr val="dk1"/>
              </a:buClr>
              <a:buSzPts val="1680"/>
              <a:buFont typeface="Arial"/>
              <a:buNone/>
              <a:defRPr sz="1600" b="1" i="0" u="none" strike="noStrike" cap="none">
                <a:solidFill>
                  <a:schemeClr val="dk2"/>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2"/>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2"/>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2"/>
              </a:buClr>
              <a:buSzPts val="1350"/>
              <a:buFont typeface="Arial"/>
              <a:buChar char="»"/>
              <a:defRPr sz="1350" b="0" i="0" u="none" strike="noStrike" cap="none">
                <a:solidFill>
                  <a:schemeClr val="dk2"/>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Full Page Photo">
  <p:cSld name="Full Page Photo">
    <p:spTree>
      <p:nvGrpSpPr>
        <p:cNvPr id="1" name="Shape 197"/>
        <p:cNvGrpSpPr/>
        <p:nvPr/>
      </p:nvGrpSpPr>
      <p:grpSpPr>
        <a:xfrm>
          <a:off x="0" y="0"/>
          <a:ext cx="0" cy="0"/>
          <a:chOff x="0" y="0"/>
          <a:chExt cx="0" cy="0"/>
        </a:xfrm>
      </p:grpSpPr>
      <p:sp>
        <p:nvSpPr>
          <p:cNvPr id="198" name="Google Shape;198;p34"/>
          <p:cNvSpPr>
            <a:spLocks noGrp="1"/>
          </p:cNvSpPr>
          <p:nvPr>
            <p:ph type="pic" idx="2"/>
          </p:nvPr>
        </p:nvSpPr>
        <p:spPr>
          <a:xfrm>
            <a:off x="268334" y="245135"/>
            <a:ext cx="6686458" cy="366027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450"/>
              </a:spcBef>
              <a:spcAft>
                <a:spcPts val="0"/>
              </a:spcAft>
              <a:buClr>
                <a:schemeClr val="dk1"/>
              </a:buClr>
              <a:buSzPts val="1181"/>
              <a:buFont typeface="Arial"/>
              <a:buNone/>
              <a:defRPr sz="1125" b="1" i="0" u="none" strike="noStrike" cap="none">
                <a:solidFill>
                  <a:schemeClr val="lt2"/>
                </a:solidFill>
                <a:latin typeface="Roboto"/>
                <a:ea typeface="Roboto"/>
                <a:cs typeface="Roboto"/>
                <a:sym typeface="Roboto"/>
              </a:defRPr>
            </a:lvl1pPr>
            <a:lvl2pPr marR="0" lvl="1"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R="0" lvl="2"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R="0" lvl="3"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R="0" lvl="4"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R="0" lvl="5"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R="0" lvl="6"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R="0" lvl="7"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R="0" lvl="8"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199" name="Google Shape;199;p34"/>
          <p:cNvSpPr txBox="1">
            <a:spLocks noGrp="1"/>
          </p:cNvSpPr>
          <p:nvPr>
            <p:ph type="title"/>
          </p:nvPr>
        </p:nvSpPr>
        <p:spPr>
          <a:xfrm>
            <a:off x="443964" y="419948"/>
            <a:ext cx="3447968" cy="235111"/>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2"/>
              </a:buClr>
              <a:buSzPts val="1800"/>
              <a:buFont typeface="Roboto Slab"/>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34"/>
          <p:cNvCxnSpPr/>
          <p:nvPr/>
        </p:nvCxnSpPr>
        <p:spPr>
          <a:xfrm>
            <a:off x="268334" y="259728"/>
            <a:ext cx="6686458" cy="0"/>
          </a:xfrm>
          <a:prstGeom prst="straightConnector1">
            <a:avLst/>
          </a:prstGeom>
          <a:noFill/>
          <a:ln w="66675" cap="flat" cmpd="sng">
            <a:solidFill>
              <a:srgbClr val="006298"/>
            </a:solidFill>
            <a:prstDash val="solid"/>
            <a:round/>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9. Statement Slide - No Image, Blue">
  <p:cSld name="9. Statement Slide - No Image, Blue">
    <p:spTree>
      <p:nvGrpSpPr>
        <p:cNvPr id="1" name="Shape 201"/>
        <p:cNvGrpSpPr/>
        <p:nvPr/>
      </p:nvGrpSpPr>
      <p:grpSpPr>
        <a:xfrm>
          <a:off x="0" y="0"/>
          <a:ext cx="0" cy="0"/>
          <a:chOff x="0" y="0"/>
          <a:chExt cx="0" cy="0"/>
        </a:xfrm>
      </p:grpSpPr>
      <p:sp>
        <p:nvSpPr>
          <p:cNvPr id="202" name="Google Shape;202;p35"/>
          <p:cNvSpPr/>
          <p:nvPr/>
        </p:nvSpPr>
        <p:spPr>
          <a:xfrm>
            <a:off x="270868" y="266700"/>
            <a:ext cx="6674941" cy="3400732"/>
          </a:xfrm>
          <a:prstGeom prst="rect">
            <a:avLst/>
          </a:prstGeom>
          <a:solidFill>
            <a:srgbClr val="1188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66"/>
              <a:buFont typeface="Roboto"/>
              <a:buNone/>
            </a:pPr>
            <a:endParaRPr sz="1066" b="0" i="0" u="none" strike="noStrike" cap="none">
              <a:solidFill>
                <a:srgbClr val="FFFFFF"/>
              </a:solidFill>
              <a:latin typeface="Calibri"/>
              <a:ea typeface="Calibri"/>
              <a:cs typeface="Calibri"/>
              <a:sym typeface="Calibri"/>
            </a:endParaRPr>
          </a:p>
        </p:txBody>
      </p:sp>
      <p:sp>
        <p:nvSpPr>
          <p:cNvPr id="203" name="Google Shape;203;p35"/>
          <p:cNvSpPr txBox="1">
            <a:spLocks noGrp="1"/>
          </p:cNvSpPr>
          <p:nvPr>
            <p:ph type="ctrTitle"/>
          </p:nvPr>
        </p:nvSpPr>
        <p:spPr>
          <a:xfrm>
            <a:off x="1291232" y="1226385"/>
            <a:ext cx="4520903" cy="484429"/>
          </a:xfrm>
          <a:prstGeom prst="rect">
            <a:avLst/>
          </a:prstGeom>
          <a:noFill/>
          <a:ln>
            <a:noFill/>
          </a:ln>
        </p:spPr>
        <p:txBody>
          <a:bodyPr spcFirstLastPara="1" wrap="square" lIns="0" tIns="137150" rIns="0" bIns="0" anchor="t" anchorCtr="0">
            <a:noAutofit/>
          </a:bodyPr>
          <a:lstStyle>
            <a:lvl1pPr lvl="0" algn="ctr">
              <a:lnSpc>
                <a:spcPct val="100000"/>
              </a:lnSpc>
              <a:spcBef>
                <a:spcPts val="0"/>
              </a:spcBef>
              <a:spcAft>
                <a:spcPts val="0"/>
              </a:spcAft>
              <a:buClr>
                <a:schemeClr val="lt1"/>
              </a:buClr>
              <a:buSzPts val="2488"/>
              <a:buFont typeface="Roboto Slab"/>
              <a:buNone/>
              <a:defRPr sz="2488">
                <a:solidFill>
                  <a:schemeClr val="lt1"/>
                </a:solidFill>
                <a:latin typeface="Roboto Slab"/>
                <a:ea typeface="Roboto Slab"/>
                <a:cs typeface="Roboto Slab"/>
                <a:sym typeface="Roboto Slab"/>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35"/>
          <p:cNvSpPr txBox="1">
            <a:spLocks noGrp="1"/>
          </p:cNvSpPr>
          <p:nvPr>
            <p:ph type="sldNum" idx="12"/>
          </p:nvPr>
        </p:nvSpPr>
        <p:spPr>
          <a:xfrm>
            <a:off x="5265268" y="3716171"/>
            <a:ext cx="1685396" cy="219075"/>
          </a:xfrm>
          <a:prstGeom prst="rect">
            <a:avLst/>
          </a:prstGeom>
          <a:noFill/>
          <a:ln>
            <a:noFill/>
          </a:ln>
        </p:spPr>
        <p:txBody>
          <a:bodyPr spcFirstLastPara="1" wrap="square" lIns="91425" tIns="0" rIns="0" bIns="0" anchor="b" anchorCtr="0">
            <a:noAutofit/>
          </a:bodyPr>
          <a:lstStyle>
            <a:lvl1pPr marL="0" marR="0" lvl="0"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sp>
        <p:nvSpPr>
          <p:cNvPr id="205" name="Google Shape;205;p35"/>
          <p:cNvSpPr/>
          <p:nvPr/>
        </p:nvSpPr>
        <p:spPr>
          <a:xfrm>
            <a:off x="1291232" y="1154214"/>
            <a:ext cx="4520903" cy="671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66"/>
              <a:buFont typeface="Roboto"/>
              <a:buNone/>
            </a:pPr>
            <a:endParaRPr sz="1066" b="0" i="0" u="none" strike="noStrike" cap="none">
              <a:solidFill>
                <a:srgbClr val="FFFFFF"/>
              </a:solidFill>
              <a:latin typeface="Calibri"/>
              <a:ea typeface="Calibri"/>
              <a:cs typeface="Calibri"/>
              <a:sym typeface="Calibri"/>
            </a:endParaRPr>
          </a:p>
        </p:txBody>
      </p:sp>
      <p:sp>
        <p:nvSpPr>
          <p:cNvPr id="206" name="Google Shape;206;p35"/>
          <p:cNvSpPr txBox="1">
            <a:spLocks noGrp="1"/>
          </p:cNvSpPr>
          <p:nvPr>
            <p:ph type="body" idx="1"/>
          </p:nvPr>
        </p:nvSpPr>
        <p:spPr>
          <a:xfrm>
            <a:off x="1291231" y="1710814"/>
            <a:ext cx="4520904" cy="394852"/>
          </a:xfrm>
          <a:prstGeom prst="rect">
            <a:avLst/>
          </a:prstGeom>
          <a:noFill/>
          <a:ln>
            <a:noFill/>
          </a:ln>
        </p:spPr>
        <p:txBody>
          <a:bodyPr spcFirstLastPara="1" wrap="square" lIns="0" tIns="228600" rIns="0" bIns="0" anchor="t" anchorCtr="0">
            <a:noAutofit/>
          </a:bodyPr>
          <a:lstStyle>
            <a:lvl1pPr marL="457200" marR="0" lvl="0" indent="-228600" algn="ctr" rtl="0">
              <a:lnSpc>
                <a:spcPct val="100000"/>
              </a:lnSpc>
              <a:spcBef>
                <a:spcPts val="426"/>
              </a:spcBef>
              <a:spcAft>
                <a:spcPts val="0"/>
              </a:spcAft>
              <a:buClr>
                <a:schemeClr val="dk1"/>
              </a:buClr>
              <a:buSzPts val="1119"/>
              <a:buFont typeface="Arial"/>
              <a:buNone/>
              <a:defRPr sz="1066" b="1" i="0" u="none" strike="noStrike" cap="none">
                <a:solidFill>
                  <a:schemeClr val="lt1"/>
                </a:solidFill>
                <a:latin typeface="Roboto Slab"/>
                <a:ea typeface="Roboto Slab"/>
                <a:cs typeface="Roboto Slab"/>
                <a:sym typeface="Roboto Slab"/>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lt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lt1"/>
                </a:solidFill>
                <a:latin typeface="Roboto"/>
                <a:ea typeface="Roboto"/>
                <a:cs typeface="Roboto"/>
                <a:sym typeface="Roboto"/>
              </a:defRPr>
            </a:lvl4pPr>
            <a:lvl5pPr marL="2286000" marR="0" lvl="4" indent="-314325" algn="l" rtl="0">
              <a:lnSpc>
                <a:spcPct val="100000"/>
              </a:lnSpc>
              <a:spcBef>
                <a:spcPts val="270"/>
              </a:spcBef>
              <a:spcAft>
                <a:spcPts val="0"/>
              </a:spcAft>
              <a:buClr>
                <a:schemeClr val="lt1"/>
              </a:buClr>
              <a:buSzPts val="1350"/>
              <a:buFont typeface="Arial"/>
              <a:buChar char="»"/>
              <a:defRPr sz="1350" b="0" i="0" u="none" strike="noStrike" cap="none">
                <a:solidFill>
                  <a:schemeClr val="lt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207" name="Google Shape;207;p35"/>
          <p:cNvSpPr txBox="1">
            <a:spLocks noGrp="1"/>
          </p:cNvSpPr>
          <p:nvPr>
            <p:ph type="body" idx="2"/>
          </p:nvPr>
        </p:nvSpPr>
        <p:spPr>
          <a:xfrm>
            <a:off x="638507" y="2446267"/>
            <a:ext cx="5946112" cy="524887"/>
          </a:xfrm>
          <a:prstGeom prst="rect">
            <a:avLst/>
          </a:prstGeom>
          <a:noFill/>
          <a:ln>
            <a:noFill/>
          </a:ln>
        </p:spPr>
        <p:txBody>
          <a:bodyPr spcFirstLastPara="1" wrap="square" lIns="0" tIns="0" rIns="0" bIns="0" anchor="t" anchorCtr="0">
            <a:noAutofit/>
          </a:bodyPr>
          <a:lstStyle>
            <a:lvl1pPr marL="457200" marR="0" lvl="0" indent="-299656" algn="ctr" rtl="0">
              <a:lnSpc>
                <a:spcPct val="100000"/>
              </a:lnSpc>
              <a:spcBef>
                <a:spcPts val="426"/>
              </a:spcBef>
              <a:spcAft>
                <a:spcPts val="0"/>
              </a:spcAft>
              <a:buClr>
                <a:schemeClr val="dk1"/>
              </a:buClr>
              <a:buSzPts val="1119"/>
              <a:buFont typeface="Arial"/>
              <a:buChar char="•"/>
              <a:defRPr sz="1066" b="1" i="0" u="none" strike="noStrike" cap="none">
                <a:solidFill>
                  <a:schemeClr val="lt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lt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lt1"/>
                </a:solidFill>
                <a:latin typeface="Roboto"/>
                <a:ea typeface="Roboto"/>
                <a:cs typeface="Roboto"/>
                <a:sym typeface="Roboto"/>
              </a:defRPr>
            </a:lvl4pPr>
            <a:lvl5pPr marL="2286000" marR="0" lvl="4" indent="-314325" algn="l" rtl="0">
              <a:lnSpc>
                <a:spcPct val="100000"/>
              </a:lnSpc>
              <a:spcBef>
                <a:spcPts val="270"/>
              </a:spcBef>
              <a:spcAft>
                <a:spcPts val="0"/>
              </a:spcAft>
              <a:buClr>
                <a:schemeClr val="lt1"/>
              </a:buClr>
              <a:buSzPts val="1350"/>
              <a:buFont typeface="Arial"/>
              <a:buChar char="»"/>
              <a:defRPr sz="1350" b="0" i="0" u="none" strike="noStrike" cap="none">
                <a:solidFill>
                  <a:schemeClr val="lt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0. Statement Slide - No Image, White">
  <p:cSld name="10. Statement Slide - No Image, White">
    <p:spTree>
      <p:nvGrpSpPr>
        <p:cNvPr id="1" name="Shape 208"/>
        <p:cNvGrpSpPr/>
        <p:nvPr/>
      </p:nvGrpSpPr>
      <p:grpSpPr>
        <a:xfrm>
          <a:off x="0" y="0"/>
          <a:ext cx="0" cy="0"/>
          <a:chOff x="0" y="0"/>
          <a:chExt cx="0" cy="0"/>
        </a:xfrm>
      </p:grpSpPr>
      <p:sp>
        <p:nvSpPr>
          <p:cNvPr id="209" name="Google Shape;209;p36"/>
          <p:cNvSpPr txBox="1">
            <a:spLocks noGrp="1"/>
          </p:cNvSpPr>
          <p:nvPr>
            <p:ph type="ctrTitle"/>
          </p:nvPr>
        </p:nvSpPr>
        <p:spPr>
          <a:xfrm>
            <a:off x="1291232" y="1226385"/>
            <a:ext cx="4520903" cy="484429"/>
          </a:xfrm>
          <a:prstGeom prst="rect">
            <a:avLst/>
          </a:prstGeom>
          <a:noFill/>
          <a:ln>
            <a:noFill/>
          </a:ln>
        </p:spPr>
        <p:txBody>
          <a:bodyPr spcFirstLastPara="1" wrap="square" lIns="0" tIns="137150" rIns="0" bIns="0" anchor="t" anchorCtr="0">
            <a:noAutofit/>
          </a:bodyPr>
          <a:lstStyle>
            <a:lvl1pPr lvl="0" algn="ctr">
              <a:lnSpc>
                <a:spcPct val="100000"/>
              </a:lnSpc>
              <a:spcBef>
                <a:spcPts val="0"/>
              </a:spcBef>
              <a:spcAft>
                <a:spcPts val="0"/>
              </a:spcAft>
              <a:buClr>
                <a:schemeClr val="dk1"/>
              </a:buClr>
              <a:buSzPts val="2488"/>
              <a:buFont typeface="Roboto Slab"/>
              <a:buNone/>
              <a:defRPr sz="2488">
                <a:solidFill>
                  <a:schemeClr val="dk1"/>
                </a:solidFill>
                <a:latin typeface="Roboto Slab"/>
                <a:ea typeface="Roboto Slab"/>
                <a:cs typeface="Roboto Slab"/>
                <a:sym typeface="Roboto Slab"/>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36"/>
          <p:cNvSpPr txBox="1">
            <a:spLocks noGrp="1"/>
          </p:cNvSpPr>
          <p:nvPr>
            <p:ph type="sldNum" idx="12"/>
          </p:nvPr>
        </p:nvSpPr>
        <p:spPr>
          <a:xfrm>
            <a:off x="5263499" y="3716171"/>
            <a:ext cx="1685396" cy="219075"/>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sp>
        <p:nvSpPr>
          <p:cNvPr id="211" name="Google Shape;211;p36"/>
          <p:cNvSpPr/>
          <p:nvPr/>
        </p:nvSpPr>
        <p:spPr>
          <a:xfrm>
            <a:off x="1291232" y="1154214"/>
            <a:ext cx="4520903" cy="6719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66"/>
              <a:buFont typeface="Roboto"/>
              <a:buNone/>
            </a:pPr>
            <a:endParaRPr sz="1066" b="0" i="0" u="none" strike="noStrike" cap="none">
              <a:solidFill>
                <a:srgbClr val="000000"/>
              </a:solidFill>
              <a:latin typeface="Calibri"/>
              <a:ea typeface="Calibri"/>
              <a:cs typeface="Calibri"/>
              <a:sym typeface="Calibri"/>
            </a:endParaRPr>
          </a:p>
        </p:txBody>
      </p:sp>
      <p:sp>
        <p:nvSpPr>
          <p:cNvPr id="212" name="Google Shape;212;p36"/>
          <p:cNvSpPr txBox="1">
            <a:spLocks noGrp="1"/>
          </p:cNvSpPr>
          <p:nvPr>
            <p:ph type="body" idx="1"/>
          </p:nvPr>
        </p:nvSpPr>
        <p:spPr>
          <a:xfrm>
            <a:off x="1291231" y="1710814"/>
            <a:ext cx="4520904" cy="394852"/>
          </a:xfrm>
          <a:prstGeom prst="rect">
            <a:avLst/>
          </a:prstGeom>
          <a:noFill/>
          <a:ln>
            <a:noFill/>
          </a:ln>
        </p:spPr>
        <p:txBody>
          <a:bodyPr spcFirstLastPara="1" wrap="square" lIns="0" tIns="228600" rIns="0" bIns="0" anchor="t" anchorCtr="0">
            <a:noAutofit/>
          </a:bodyPr>
          <a:lstStyle>
            <a:lvl1pPr marL="457200" marR="0" lvl="0" indent="-228600" algn="ctr" rtl="0">
              <a:lnSpc>
                <a:spcPct val="100000"/>
              </a:lnSpc>
              <a:spcBef>
                <a:spcPts val="426"/>
              </a:spcBef>
              <a:spcAft>
                <a:spcPts val="0"/>
              </a:spcAft>
              <a:buClr>
                <a:schemeClr val="dk1"/>
              </a:buClr>
              <a:buSzPts val="1119"/>
              <a:buFont typeface="Arial"/>
              <a:buNone/>
              <a:defRPr sz="1066" b="1" i="0" u="none" strike="noStrike" cap="none">
                <a:solidFill>
                  <a:srgbClr val="009CDE"/>
                </a:solidFill>
                <a:latin typeface="Roboto Slab"/>
                <a:ea typeface="Roboto Slab"/>
                <a:cs typeface="Roboto Slab"/>
                <a:sym typeface="Roboto Slab"/>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lt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lt1"/>
                </a:solidFill>
                <a:latin typeface="Roboto"/>
                <a:ea typeface="Roboto"/>
                <a:cs typeface="Roboto"/>
                <a:sym typeface="Roboto"/>
              </a:defRPr>
            </a:lvl4pPr>
            <a:lvl5pPr marL="2286000" marR="0" lvl="4" indent="-314325" algn="l" rtl="0">
              <a:lnSpc>
                <a:spcPct val="100000"/>
              </a:lnSpc>
              <a:spcBef>
                <a:spcPts val="270"/>
              </a:spcBef>
              <a:spcAft>
                <a:spcPts val="0"/>
              </a:spcAft>
              <a:buClr>
                <a:schemeClr val="lt1"/>
              </a:buClr>
              <a:buSzPts val="1350"/>
              <a:buFont typeface="Arial"/>
              <a:buChar char="»"/>
              <a:defRPr sz="1350" b="0" i="0" u="none" strike="noStrike" cap="none">
                <a:solidFill>
                  <a:schemeClr val="lt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213" name="Google Shape;213;p36"/>
          <p:cNvSpPr txBox="1">
            <a:spLocks noGrp="1"/>
          </p:cNvSpPr>
          <p:nvPr>
            <p:ph type="body" idx="2"/>
          </p:nvPr>
        </p:nvSpPr>
        <p:spPr>
          <a:xfrm>
            <a:off x="638507" y="2446267"/>
            <a:ext cx="5946112" cy="524887"/>
          </a:xfrm>
          <a:prstGeom prst="rect">
            <a:avLst/>
          </a:prstGeom>
          <a:noFill/>
          <a:ln>
            <a:noFill/>
          </a:ln>
        </p:spPr>
        <p:txBody>
          <a:bodyPr spcFirstLastPara="1" wrap="square" lIns="0" tIns="0" rIns="0" bIns="0" anchor="t" anchorCtr="0">
            <a:noAutofit/>
          </a:bodyPr>
          <a:lstStyle>
            <a:lvl1pPr marL="457200" marR="0" lvl="0" indent="-299656" algn="ctr" rtl="0">
              <a:lnSpc>
                <a:spcPct val="100000"/>
              </a:lnSpc>
              <a:spcBef>
                <a:spcPts val="426"/>
              </a:spcBef>
              <a:spcAft>
                <a:spcPts val="0"/>
              </a:spcAft>
              <a:buClr>
                <a:srgbClr val="009CDE"/>
              </a:buClr>
              <a:buSzPts val="1119"/>
              <a:buFont typeface="Arial"/>
              <a:buChar char="•"/>
              <a:defRPr sz="1066" b="1"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lt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lt1"/>
                </a:solidFill>
                <a:latin typeface="Roboto"/>
                <a:ea typeface="Roboto"/>
                <a:cs typeface="Roboto"/>
                <a:sym typeface="Roboto"/>
              </a:defRPr>
            </a:lvl4pPr>
            <a:lvl5pPr marL="2286000" marR="0" lvl="4" indent="-314325" algn="l" rtl="0">
              <a:lnSpc>
                <a:spcPct val="100000"/>
              </a:lnSpc>
              <a:spcBef>
                <a:spcPts val="270"/>
              </a:spcBef>
              <a:spcAft>
                <a:spcPts val="0"/>
              </a:spcAft>
              <a:buClr>
                <a:schemeClr val="lt1"/>
              </a:buClr>
              <a:buSzPts val="1350"/>
              <a:buFont typeface="Arial"/>
              <a:buChar char="»"/>
              <a:defRPr sz="1350" b="0" i="0" u="none" strike="noStrike" cap="none">
                <a:solidFill>
                  <a:schemeClr val="lt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Full Page Photo">
  <p:cSld name="1_Full Page Photo">
    <p:spTree>
      <p:nvGrpSpPr>
        <p:cNvPr id="1" name="Shape 214"/>
        <p:cNvGrpSpPr/>
        <p:nvPr/>
      </p:nvGrpSpPr>
      <p:grpSpPr>
        <a:xfrm>
          <a:off x="0" y="0"/>
          <a:ext cx="0" cy="0"/>
          <a:chOff x="0" y="0"/>
          <a:chExt cx="0" cy="0"/>
        </a:xfrm>
      </p:grpSpPr>
      <p:sp>
        <p:nvSpPr>
          <p:cNvPr id="215" name="Google Shape;215;p37"/>
          <p:cNvSpPr>
            <a:spLocks noGrp="1"/>
          </p:cNvSpPr>
          <p:nvPr>
            <p:ph type="pic" idx="2"/>
          </p:nvPr>
        </p:nvSpPr>
        <p:spPr>
          <a:xfrm>
            <a:off x="268334" y="245136"/>
            <a:ext cx="6686367" cy="36603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342"/>
              </a:spcBef>
              <a:spcAft>
                <a:spcPts val="0"/>
              </a:spcAft>
              <a:buClr>
                <a:schemeClr val="dk1"/>
              </a:buClr>
              <a:buSzPts val="2400"/>
              <a:buFont typeface="Verdana"/>
              <a:buNone/>
              <a:defRPr sz="854" b="1" i="0" u="none" strike="noStrike" cap="none">
                <a:solidFill>
                  <a:schemeClr val="lt2"/>
                </a:solidFill>
                <a:latin typeface="Roboto"/>
                <a:ea typeface="Roboto"/>
                <a:cs typeface="Roboto"/>
                <a:sym typeface="Roboto"/>
              </a:defRPr>
            </a:lvl1pPr>
            <a:lvl2pPr marR="0" lvl="1" algn="l" rtl="0">
              <a:lnSpc>
                <a:spcPct val="100000"/>
              </a:lnSpc>
              <a:spcBef>
                <a:spcPts val="137"/>
              </a:spcBef>
              <a:spcAft>
                <a:spcPts val="0"/>
              </a:spcAft>
              <a:buClr>
                <a:schemeClr val="dk1"/>
              </a:buClr>
              <a:buSzPts val="2200"/>
              <a:buFont typeface="Verdana"/>
              <a:buChar char="-"/>
              <a:defRPr sz="683" b="0" i="0" u="none" strike="noStrike" cap="none">
                <a:solidFill>
                  <a:schemeClr val="dk1"/>
                </a:solidFill>
                <a:latin typeface="Roboto"/>
                <a:ea typeface="Roboto"/>
                <a:cs typeface="Roboto"/>
                <a:sym typeface="Roboto"/>
              </a:defRPr>
            </a:lvl2pPr>
            <a:lvl3pPr marR="0" lvl="2" algn="l" rtl="0">
              <a:lnSpc>
                <a:spcPct val="100000"/>
              </a:lnSpc>
              <a:spcBef>
                <a:spcPts val="137"/>
              </a:spcBef>
              <a:spcAft>
                <a:spcPts val="0"/>
              </a:spcAft>
              <a:buClr>
                <a:schemeClr val="dk1"/>
              </a:buClr>
              <a:buSzPts val="2200"/>
              <a:buFont typeface="Arial"/>
              <a:buChar char="8"/>
              <a:defRPr sz="683" b="0" i="0" u="none" strike="noStrike" cap="none">
                <a:solidFill>
                  <a:schemeClr val="dk1"/>
                </a:solidFill>
                <a:latin typeface="Roboto"/>
                <a:ea typeface="Roboto"/>
                <a:cs typeface="Roboto"/>
                <a:sym typeface="Roboto"/>
              </a:defRPr>
            </a:lvl3pPr>
            <a:lvl4pPr marR="0" lvl="3" algn="l" rtl="0">
              <a:lnSpc>
                <a:spcPct val="100000"/>
              </a:lnSpc>
              <a:spcBef>
                <a:spcPts val="137"/>
              </a:spcBef>
              <a:spcAft>
                <a:spcPts val="0"/>
              </a:spcAft>
              <a:buClr>
                <a:schemeClr val="dk1"/>
              </a:buClr>
              <a:buSzPts val="1139"/>
              <a:buFont typeface="Verdana"/>
              <a:buChar char="-"/>
              <a:defRPr sz="683" b="0" i="0" u="none" strike="noStrike" cap="none">
                <a:solidFill>
                  <a:schemeClr val="dk1"/>
                </a:solidFill>
                <a:latin typeface="Roboto"/>
                <a:ea typeface="Roboto"/>
                <a:cs typeface="Roboto"/>
                <a:sym typeface="Roboto"/>
              </a:defRPr>
            </a:lvl4pPr>
            <a:lvl5pPr marR="0" lvl="4" algn="l" rtl="0">
              <a:lnSpc>
                <a:spcPct val="100000"/>
              </a:lnSpc>
              <a:spcBef>
                <a:spcPts val="205"/>
              </a:spcBef>
              <a:spcAft>
                <a:spcPts val="0"/>
              </a:spcAft>
              <a:buClr>
                <a:schemeClr val="dk1"/>
              </a:buClr>
              <a:buSzPts val="1709"/>
              <a:buFont typeface="Arial"/>
              <a:buChar char="»"/>
              <a:defRPr sz="1025" b="0" i="0" u="none" strike="noStrike" cap="none">
                <a:solidFill>
                  <a:schemeClr val="dk1"/>
                </a:solidFill>
                <a:latin typeface="Verdana"/>
                <a:ea typeface="Verdana"/>
                <a:cs typeface="Verdana"/>
                <a:sym typeface="Verdana"/>
              </a:defRPr>
            </a:lvl5pPr>
            <a:lvl6pPr marR="0" lvl="5" algn="l" rtl="0">
              <a:lnSpc>
                <a:spcPct val="100000"/>
              </a:lnSpc>
              <a:spcBef>
                <a:spcPts val="179"/>
              </a:spcBef>
              <a:spcAft>
                <a:spcPts val="0"/>
              </a:spcAft>
              <a:buClr>
                <a:schemeClr val="dk1"/>
              </a:buClr>
              <a:buSzPts val="1495"/>
              <a:buFont typeface="Arial"/>
              <a:buChar char="•"/>
              <a:defRPr sz="897" b="0" i="0" u="none" strike="noStrike" cap="none">
                <a:solidFill>
                  <a:schemeClr val="dk1"/>
                </a:solidFill>
                <a:latin typeface="Roboto"/>
                <a:ea typeface="Roboto"/>
                <a:cs typeface="Roboto"/>
                <a:sym typeface="Roboto"/>
              </a:defRPr>
            </a:lvl6pPr>
            <a:lvl7pPr marR="0" lvl="6" algn="l" rtl="0">
              <a:lnSpc>
                <a:spcPct val="100000"/>
              </a:lnSpc>
              <a:spcBef>
                <a:spcPts val="179"/>
              </a:spcBef>
              <a:spcAft>
                <a:spcPts val="0"/>
              </a:spcAft>
              <a:buClr>
                <a:schemeClr val="dk1"/>
              </a:buClr>
              <a:buSzPts val="1495"/>
              <a:buFont typeface="Arial"/>
              <a:buChar char="•"/>
              <a:defRPr sz="897" b="0" i="0" u="none" strike="noStrike" cap="none">
                <a:solidFill>
                  <a:schemeClr val="dk1"/>
                </a:solidFill>
                <a:latin typeface="Roboto"/>
                <a:ea typeface="Roboto"/>
                <a:cs typeface="Roboto"/>
                <a:sym typeface="Roboto"/>
              </a:defRPr>
            </a:lvl7pPr>
            <a:lvl8pPr marR="0" lvl="7" algn="l" rtl="0">
              <a:lnSpc>
                <a:spcPct val="100000"/>
              </a:lnSpc>
              <a:spcBef>
                <a:spcPts val="179"/>
              </a:spcBef>
              <a:spcAft>
                <a:spcPts val="0"/>
              </a:spcAft>
              <a:buClr>
                <a:schemeClr val="dk1"/>
              </a:buClr>
              <a:buSzPts val="1495"/>
              <a:buFont typeface="Arial"/>
              <a:buChar char="•"/>
              <a:defRPr sz="897" b="0" i="0" u="none" strike="noStrike" cap="none">
                <a:solidFill>
                  <a:schemeClr val="dk1"/>
                </a:solidFill>
                <a:latin typeface="Roboto"/>
                <a:ea typeface="Roboto"/>
                <a:cs typeface="Roboto"/>
                <a:sym typeface="Roboto"/>
              </a:defRPr>
            </a:lvl8pPr>
            <a:lvl9pPr marR="0" lvl="8" algn="l" rtl="0">
              <a:lnSpc>
                <a:spcPct val="100000"/>
              </a:lnSpc>
              <a:spcBef>
                <a:spcPts val="179"/>
              </a:spcBef>
              <a:spcAft>
                <a:spcPts val="0"/>
              </a:spcAft>
              <a:buClr>
                <a:schemeClr val="dk1"/>
              </a:buClr>
              <a:buSzPts val="1495"/>
              <a:buFont typeface="Arial"/>
              <a:buChar char="•"/>
              <a:defRPr sz="897" b="0" i="0" u="none" strike="noStrike" cap="none">
                <a:solidFill>
                  <a:schemeClr val="dk1"/>
                </a:solidFill>
                <a:latin typeface="Roboto"/>
                <a:ea typeface="Roboto"/>
                <a:cs typeface="Roboto"/>
                <a:sym typeface="Roboto"/>
              </a:defRPr>
            </a:lvl9pPr>
          </a:lstStyle>
          <a:p>
            <a:endParaRPr/>
          </a:p>
        </p:txBody>
      </p:sp>
      <p:sp>
        <p:nvSpPr>
          <p:cNvPr id="216" name="Google Shape;216;p37"/>
          <p:cNvSpPr txBox="1">
            <a:spLocks noGrp="1"/>
          </p:cNvSpPr>
          <p:nvPr>
            <p:ph type="title"/>
          </p:nvPr>
        </p:nvSpPr>
        <p:spPr>
          <a:xfrm>
            <a:off x="443963" y="419948"/>
            <a:ext cx="3448047" cy="235080"/>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2"/>
              </a:buClr>
              <a:buSzPts val="2563"/>
              <a:buFont typeface="Roboto Slab"/>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17" name="Google Shape;217;p37"/>
          <p:cNvCxnSpPr/>
          <p:nvPr/>
        </p:nvCxnSpPr>
        <p:spPr>
          <a:xfrm>
            <a:off x="268334" y="259727"/>
            <a:ext cx="6686367" cy="0"/>
          </a:xfrm>
          <a:prstGeom prst="straightConnector1">
            <a:avLst/>
          </a:prstGeom>
          <a:noFill/>
          <a:ln w="66675" cap="flat" cmpd="sng">
            <a:solidFill>
              <a:schemeClr val="accent3"/>
            </a:solidFill>
            <a:prstDash val="solid"/>
            <a:round/>
            <a:headEnd type="none" w="sm" len="sm"/>
            <a:tailEnd type="none" w="sm" len="sm"/>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8"/>
        <p:cNvGrpSpPr/>
        <p:nvPr/>
      </p:nvGrpSpPr>
      <p:grpSpPr>
        <a:xfrm>
          <a:off x="0" y="0"/>
          <a:ext cx="0" cy="0"/>
          <a:chOff x="0" y="0"/>
          <a:chExt cx="0" cy="0"/>
        </a:xfrm>
      </p:grpSpPr>
      <p:sp>
        <p:nvSpPr>
          <p:cNvPr id="219" name="Google Shape;219;p38"/>
          <p:cNvSpPr txBox="1">
            <a:spLocks noGrp="1"/>
          </p:cNvSpPr>
          <p:nvPr>
            <p:ph type="dt" idx="10"/>
          </p:nvPr>
        </p:nvSpPr>
        <p:spPr>
          <a:xfrm>
            <a:off x="496590" y="3813810"/>
            <a:ext cx="1625100" cy="219000"/>
          </a:xfrm>
          <a:prstGeom prst="rect">
            <a:avLst/>
          </a:prstGeom>
          <a:noFill/>
          <a:ln>
            <a:noFill/>
          </a:ln>
        </p:spPr>
        <p:txBody>
          <a:bodyPr spcFirstLastPara="1" wrap="square" lIns="54400" tIns="54400" rIns="54400" bIns="54400" anchor="ctr" anchorCtr="0">
            <a:noAutofit/>
          </a:bodyPr>
          <a:lstStyle>
            <a:lvl1pPr marR="0" lvl="0" algn="l" rtl="0">
              <a:lnSpc>
                <a:spcPct val="100000"/>
              </a:lnSpc>
              <a:spcBef>
                <a:spcPts val="0"/>
              </a:spcBef>
              <a:spcAft>
                <a:spcPts val="0"/>
              </a:spcAft>
              <a:buClr>
                <a:srgbClr val="000000"/>
              </a:buClr>
              <a:buSzPts val="800"/>
              <a:buFont typeface="Arial"/>
              <a:buNone/>
              <a:defRPr sz="7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220" name="Google Shape;220;p38"/>
          <p:cNvSpPr txBox="1">
            <a:spLocks noGrp="1"/>
          </p:cNvSpPr>
          <p:nvPr>
            <p:ph type="ftr" idx="11"/>
          </p:nvPr>
        </p:nvSpPr>
        <p:spPr>
          <a:xfrm>
            <a:off x="2392660" y="3813810"/>
            <a:ext cx="2437800" cy="219000"/>
          </a:xfrm>
          <a:prstGeom prst="rect">
            <a:avLst/>
          </a:prstGeom>
          <a:noFill/>
          <a:ln>
            <a:noFill/>
          </a:ln>
        </p:spPr>
        <p:txBody>
          <a:bodyPr spcFirstLastPara="1" wrap="square" lIns="54400" tIns="54400" rIns="54400" bIns="54400" anchor="ctr" anchorCtr="0">
            <a:noAutofit/>
          </a:bodyPr>
          <a:lstStyle>
            <a:lvl1pPr marR="0" lvl="0" algn="ctr" rtl="0">
              <a:lnSpc>
                <a:spcPct val="100000"/>
              </a:lnSpc>
              <a:spcBef>
                <a:spcPts val="0"/>
              </a:spcBef>
              <a:spcAft>
                <a:spcPts val="0"/>
              </a:spcAft>
              <a:buClr>
                <a:srgbClr val="000000"/>
              </a:buClr>
              <a:buSzPts val="800"/>
              <a:buFont typeface="Arial"/>
              <a:buNone/>
              <a:defRPr sz="7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8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221" name="Google Shape;221;p38"/>
          <p:cNvSpPr txBox="1">
            <a:spLocks noGrp="1"/>
          </p:cNvSpPr>
          <p:nvPr>
            <p:ph type="sldNum" idx="12"/>
          </p:nvPr>
        </p:nvSpPr>
        <p:spPr>
          <a:xfrm>
            <a:off x="5101332" y="3813810"/>
            <a:ext cx="1625100" cy="219000"/>
          </a:xfrm>
          <a:prstGeom prst="rect">
            <a:avLst/>
          </a:prstGeom>
          <a:noFill/>
          <a:ln>
            <a:noFill/>
          </a:ln>
        </p:spPr>
        <p:txBody>
          <a:bodyPr spcFirstLastPara="1" wrap="square" lIns="54400" tIns="27200" rIns="54400" bIns="27200" anchor="ctr"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11184" y="323036"/>
            <a:ext cx="6686458" cy="247905"/>
          </a:xfrm>
          <a:prstGeom prst="rect">
            <a:avLst/>
          </a:prstGeom>
          <a:noFill/>
          <a:ln>
            <a:noFill/>
          </a:ln>
        </p:spPr>
        <p:txBody>
          <a:bodyPr spcFirstLastPara="1" wrap="square" lIns="0" tIns="0" rIns="72000" bIns="0" anchor="t" anchorCtr="0">
            <a:noAutofit/>
          </a:bodyPr>
          <a:lstStyle>
            <a:lvl1pPr lvl="0" algn="ctr">
              <a:lnSpc>
                <a:spcPct val="100000"/>
              </a:lnSpc>
              <a:spcBef>
                <a:spcPts val="0"/>
              </a:spcBef>
              <a:spcAft>
                <a:spcPts val="0"/>
              </a:spcAft>
              <a:buClr>
                <a:schemeClr val="dk1"/>
              </a:buClr>
              <a:buSzPts val="1800"/>
              <a:buFont typeface="Roboto Slab"/>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p:nvPr/>
        </p:nvSpPr>
        <p:spPr>
          <a:xfrm>
            <a:off x="211184" y="685800"/>
            <a:ext cx="3400378" cy="2971800"/>
          </a:xfrm>
          <a:prstGeom prst="rect">
            <a:avLst/>
          </a:prstGeom>
          <a:solidFill>
            <a:schemeClr val="dk2"/>
          </a:solidFill>
          <a:ln w="19050" cap="flat" cmpd="sng">
            <a:solidFill>
              <a:srgbClr val="006298"/>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2"/>
              </a:solidFill>
              <a:latin typeface="Roboto Slab"/>
              <a:ea typeface="Roboto Slab"/>
              <a:cs typeface="Roboto Slab"/>
              <a:sym typeface="Roboto Slab"/>
            </a:endParaRPr>
          </a:p>
        </p:txBody>
      </p:sp>
      <p:sp>
        <p:nvSpPr>
          <p:cNvPr id="36" name="Google Shape;36;p5"/>
          <p:cNvSpPr/>
          <p:nvPr/>
        </p:nvSpPr>
        <p:spPr>
          <a:xfrm>
            <a:off x="3611562" y="685800"/>
            <a:ext cx="3400378" cy="2971800"/>
          </a:xfrm>
          <a:prstGeom prst="rect">
            <a:avLst/>
          </a:prstGeom>
          <a:solidFill>
            <a:schemeClr val="dk2"/>
          </a:solidFill>
          <a:ln w="19050" cap="flat" cmpd="sng">
            <a:solidFill>
              <a:srgbClr val="006298"/>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2"/>
              </a:solidFill>
              <a:latin typeface="Roboto Slab"/>
              <a:ea typeface="Roboto Slab"/>
              <a:cs typeface="Roboto Slab"/>
              <a:sym typeface="Roboto Slab"/>
            </a:endParaRPr>
          </a:p>
        </p:txBody>
      </p:sp>
      <p:sp>
        <p:nvSpPr>
          <p:cNvPr id="37" name="Google Shape;37;p5"/>
          <p:cNvSpPr txBox="1">
            <a:spLocks noGrp="1"/>
          </p:cNvSpPr>
          <p:nvPr>
            <p:ph type="body" idx="1"/>
          </p:nvPr>
        </p:nvSpPr>
        <p:spPr>
          <a:xfrm>
            <a:off x="639762" y="1066800"/>
            <a:ext cx="2514599" cy="2286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20"/>
              </a:spcBef>
              <a:spcAft>
                <a:spcPts val="0"/>
              </a:spcAft>
              <a:buClr>
                <a:schemeClr val="dk1"/>
              </a:buClr>
              <a:buSzPts val="1890"/>
              <a:buFont typeface="Arial"/>
              <a:buNone/>
              <a:defRPr sz="1800" b="0" i="0" u="none" strike="noStrike" cap="none">
                <a:solidFill>
                  <a:schemeClr val="dk2"/>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38" name="Google Shape;38;p5"/>
          <p:cNvSpPr txBox="1">
            <a:spLocks noGrp="1"/>
          </p:cNvSpPr>
          <p:nvPr>
            <p:ph type="body" idx="2"/>
          </p:nvPr>
        </p:nvSpPr>
        <p:spPr>
          <a:xfrm>
            <a:off x="4040140" y="1066800"/>
            <a:ext cx="2514599" cy="2286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20"/>
              </a:spcBef>
              <a:spcAft>
                <a:spcPts val="0"/>
              </a:spcAft>
              <a:buClr>
                <a:schemeClr val="dk1"/>
              </a:buClr>
              <a:buSzPts val="1890"/>
              <a:buFont typeface="Arial"/>
              <a:buNone/>
              <a:defRPr sz="1800" b="0" i="0" u="none" strike="noStrike" cap="none">
                <a:solidFill>
                  <a:srgbClr val="006298"/>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Data Area">
  <p:cSld name="Title and Data Area">
    <p:spTree>
      <p:nvGrpSpPr>
        <p:cNvPr id="1" name="Shape 39"/>
        <p:cNvGrpSpPr/>
        <p:nvPr/>
      </p:nvGrpSpPr>
      <p:grpSpPr>
        <a:xfrm>
          <a:off x="0" y="0"/>
          <a:ext cx="0" cy="0"/>
          <a:chOff x="0" y="0"/>
          <a:chExt cx="0" cy="0"/>
        </a:xfrm>
      </p:grpSpPr>
      <p:sp>
        <p:nvSpPr>
          <p:cNvPr id="40" name="Google Shape;40;p6"/>
          <p:cNvSpPr/>
          <p:nvPr/>
        </p:nvSpPr>
        <p:spPr>
          <a:xfrm>
            <a:off x="211184" y="700530"/>
            <a:ext cx="6800757" cy="1982139"/>
          </a:xfrm>
          <a:prstGeom prst="rect">
            <a:avLst/>
          </a:prstGeom>
          <a:solidFill>
            <a:srgbClr val="F8F8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Roboto"/>
              <a:buNone/>
            </a:pPr>
            <a:endParaRPr sz="1013" b="0" i="0" u="none" strike="noStrike" cap="none">
              <a:solidFill>
                <a:srgbClr val="1E1E1E"/>
              </a:solidFill>
              <a:latin typeface="Roboto"/>
              <a:ea typeface="Roboto"/>
              <a:cs typeface="Roboto"/>
              <a:sym typeface="Roboto"/>
            </a:endParaRPr>
          </a:p>
        </p:txBody>
      </p:sp>
      <p:sp>
        <p:nvSpPr>
          <p:cNvPr id="41" name="Google Shape;41;p6"/>
          <p:cNvSpPr/>
          <p:nvPr/>
        </p:nvSpPr>
        <p:spPr>
          <a:xfrm>
            <a:off x="6735082" y="3818082"/>
            <a:ext cx="276859" cy="8905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80808"/>
              </a:buClr>
              <a:buSzPts val="675"/>
              <a:buFont typeface="Roboto Slab"/>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42" name="Google Shape;42;p6"/>
          <p:cNvCxnSpPr/>
          <p:nvPr/>
        </p:nvCxnSpPr>
        <p:spPr>
          <a:xfrm>
            <a:off x="220968" y="3751367"/>
            <a:ext cx="6790973" cy="0"/>
          </a:xfrm>
          <a:prstGeom prst="straightConnector1">
            <a:avLst/>
          </a:prstGeom>
          <a:noFill/>
          <a:ln w="9525" cap="flat" cmpd="sng">
            <a:solidFill>
              <a:schemeClr val="dk1"/>
            </a:solidFill>
            <a:prstDash val="solid"/>
            <a:round/>
            <a:headEnd type="none" w="sm" len="sm"/>
            <a:tailEnd type="none" w="sm" len="sm"/>
          </a:ln>
        </p:spPr>
      </p:cxnSp>
      <p:sp>
        <p:nvSpPr>
          <p:cNvPr id="43" name="Google Shape;43;p6"/>
          <p:cNvSpPr txBox="1">
            <a:spLocks noGrp="1"/>
          </p:cNvSpPr>
          <p:nvPr>
            <p:ph type="title"/>
          </p:nvPr>
        </p:nvSpPr>
        <p:spPr>
          <a:xfrm>
            <a:off x="211184" y="323036"/>
            <a:ext cx="6686458"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4" name="Google Shape;44;p6"/>
          <p:cNvCxnSpPr/>
          <p:nvPr/>
        </p:nvCxnSpPr>
        <p:spPr>
          <a:xfrm>
            <a:off x="211185" y="259728"/>
            <a:ext cx="6800756" cy="0"/>
          </a:xfrm>
          <a:prstGeom prst="straightConnector1">
            <a:avLst/>
          </a:prstGeom>
          <a:noFill/>
          <a:ln w="66675" cap="flat" cmpd="sng">
            <a:solidFill>
              <a:srgbClr val="006298"/>
            </a:solidFill>
            <a:prstDash val="solid"/>
            <a:round/>
            <a:headEnd type="none" w="sm" len="sm"/>
            <a:tailEnd type="none" w="sm" len="sm"/>
          </a:ln>
        </p:spPr>
      </p:cxnSp>
      <p:sp>
        <p:nvSpPr>
          <p:cNvPr id="45" name="Google Shape;45;p6"/>
          <p:cNvSpPr txBox="1">
            <a:spLocks noGrp="1"/>
          </p:cNvSpPr>
          <p:nvPr>
            <p:ph type="body" idx="1"/>
          </p:nvPr>
        </p:nvSpPr>
        <p:spPr>
          <a:xfrm>
            <a:off x="211137" y="2812257"/>
            <a:ext cx="6800755" cy="872395"/>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211184" y="323036"/>
            <a:ext cx="6686458" cy="247905"/>
          </a:xfrm>
          <a:prstGeom prst="rect">
            <a:avLst/>
          </a:prstGeom>
          <a:noFill/>
          <a:ln>
            <a:noFill/>
          </a:ln>
        </p:spPr>
        <p:txBody>
          <a:bodyPr spcFirstLastPara="1" wrap="square" lIns="0" tIns="0" rIns="72000" bIns="0" anchor="t"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34962" y="1524000"/>
            <a:ext cx="6829425" cy="2438400"/>
          </a:xfrm>
          <a:prstGeom prst="rect">
            <a:avLst/>
          </a:prstGeom>
          <a:noFill/>
          <a:ln>
            <a:noFill/>
          </a:ln>
        </p:spPr>
        <p:txBody>
          <a:bodyPr spcFirstLastPara="1" wrap="square" lIns="91425" tIns="45700" rIns="91425" bIns="45700" anchor="t" anchorCtr="0">
            <a:noAutofit/>
          </a:bodyPr>
          <a:lstStyle>
            <a:lvl1pPr marL="457200" marR="0" lvl="0" indent="-321945" algn="l" rtl="0">
              <a:lnSpc>
                <a:spcPct val="100000"/>
              </a:lnSpc>
              <a:spcBef>
                <a:spcPts val="560"/>
              </a:spcBef>
              <a:spcAft>
                <a:spcPts val="0"/>
              </a:spcAft>
              <a:buClr>
                <a:schemeClr val="dk1"/>
              </a:buClr>
              <a:buSzPts val="1470"/>
              <a:buFont typeface="Arial"/>
              <a:buChar char="•"/>
              <a:defRPr sz="1400" b="0" i="0" u="none" strike="noStrike" cap="none">
                <a:solidFill>
                  <a:schemeClr val="dk1"/>
                </a:solidFill>
                <a:latin typeface="Roboto"/>
                <a:ea typeface="Roboto"/>
                <a:cs typeface="Roboto"/>
                <a:sym typeface="Roboto"/>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rgbClr val="006298"/>
        </a:solidFill>
        <a:effectLst/>
      </p:bgPr>
    </p:bg>
    <p:spTree>
      <p:nvGrpSpPr>
        <p:cNvPr id="1" name="Shape 49"/>
        <p:cNvGrpSpPr/>
        <p:nvPr/>
      </p:nvGrpSpPr>
      <p:grpSpPr>
        <a:xfrm>
          <a:off x="0" y="0"/>
          <a:ext cx="0" cy="0"/>
          <a:chOff x="0" y="0"/>
          <a:chExt cx="0" cy="0"/>
        </a:xfrm>
      </p:grpSpPr>
      <p:sp>
        <p:nvSpPr>
          <p:cNvPr id="50" name="Google Shape;50;p8"/>
          <p:cNvSpPr/>
          <p:nvPr/>
        </p:nvSpPr>
        <p:spPr>
          <a:xfrm>
            <a:off x="1060769" y="353421"/>
            <a:ext cx="6162356" cy="3761379"/>
          </a:xfrm>
          <a:prstGeom prst="rect">
            <a:avLst/>
          </a:prstGeom>
          <a:solidFill>
            <a:schemeClr val="dk2"/>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1125"/>
              <a:buFont typeface="Roboto"/>
              <a:buNone/>
            </a:pPr>
            <a:endParaRPr sz="1125" b="1" i="0" u="none" strike="noStrike" cap="none">
              <a:solidFill>
                <a:srgbClr val="FFFFFF"/>
              </a:solidFill>
              <a:latin typeface="Roboto Slab"/>
              <a:ea typeface="Roboto Slab"/>
              <a:cs typeface="Roboto Slab"/>
              <a:sym typeface="Roboto Slab"/>
            </a:endParaRPr>
          </a:p>
        </p:txBody>
      </p:sp>
      <p:sp>
        <p:nvSpPr>
          <p:cNvPr id="51" name="Google Shape;51;p8"/>
          <p:cNvSpPr txBox="1">
            <a:spLocks noGrp="1"/>
          </p:cNvSpPr>
          <p:nvPr>
            <p:ph type="ctrTitle"/>
          </p:nvPr>
        </p:nvSpPr>
        <p:spPr>
          <a:xfrm>
            <a:off x="1394226" y="526700"/>
            <a:ext cx="4882663" cy="937735"/>
          </a:xfrm>
          <a:prstGeom prst="rect">
            <a:avLst/>
          </a:prstGeom>
          <a:noFill/>
          <a:ln>
            <a:noFill/>
          </a:ln>
        </p:spPr>
        <p:txBody>
          <a:bodyPr spcFirstLastPara="1" wrap="square" lIns="0" tIns="45700" rIns="0" bIns="45700" anchor="t" anchorCtr="0">
            <a:noAutofit/>
          </a:bodyPr>
          <a:lstStyle>
            <a:lvl1pPr lvl="0" algn="l">
              <a:lnSpc>
                <a:spcPct val="100000"/>
              </a:lnSpc>
              <a:spcBef>
                <a:spcPts val="0"/>
              </a:spcBef>
              <a:spcAft>
                <a:spcPts val="0"/>
              </a:spcAft>
              <a:buClr>
                <a:schemeClr val="accent3"/>
              </a:buClr>
              <a:buSzPts val="3038"/>
              <a:buFont typeface="Roboto Slab"/>
              <a:buNone/>
              <a:defRPr sz="3038" b="1">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ubTitle" idx="1"/>
          </p:nvPr>
        </p:nvSpPr>
        <p:spPr>
          <a:xfrm>
            <a:off x="1394225" y="3471120"/>
            <a:ext cx="3820371" cy="401279"/>
          </a:xfrm>
          <a:prstGeom prst="rect">
            <a:avLst/>
          </a:prstGeom>
          <a:noFill/>
          <a:ln>
            <a:noFill/>
          </a:ln>
        </p:spPr>
        <p:txBody>
          <a:bodyPr spcFirstLastPara="1" wrap="square" lIns="0" tIns="0" rIns="0" bIns="0" anchor="b" anchorCtr="0">
            <a:noAutofit/>
          </a:bodyPr>
          <a:lstStyle>
            <a:lvl1pPr marR="0" lvl="0" algn="l" rtl="0">
              <a:lnSpc>
                <a:spcPct val="100000"/>
              </a:lnSpc>
              <a:spcBef>
                <a:spcPts val="630"/>
              </a:spcBef>
              <a:spcAft>
                <a:spcPts val="0"/>
              </a:spcAft>
              <a:buClr>
                <a:schemeClr val="dk1"/>
              </a:buClr>
              <a:buSzPts val="1654"/>
              <a:buFont typeface="Arial"/>
              <a:buNone/>
              <a:defRPr sz="1575" b="0" i="0" u="none" strike="noStrike" cap="none">
                <a:solidFill>
                  <a:schemeClr val="accent3"/>
                </a:solidFill>
                <a:latin typeface="Roboto"/>
                <a:ea typeface="Roboto"/>
                <a:cs typeface="Roboto"/>
                <a:sym typeface="Roboto"/>
              </a:defRPr>
            </a:lvl1pPr>
            <a:lvl2pPr marR="0" lvl="1" algn="ctr" rtl="0">
              <a:lnSpc>
                <a:spcPct val="100000"/>
              </a:lnSpc>
              <a:spcBef>
                <a:spcPts val="240"/>
              </a:spcBef>
              <a:spcAft>
                <a:spcPts val="0"/>
              </a:spcAft>
              <a:buClr>
                <a:schemeClr val="dk1"/>
              </a:buClr>
              <a:buSzPts val="1440"/>
              <a:buFont typeface="Roboto"/>
              <a:buNone/>
              <a:defRPr sz="1200" b="0" i="0" u="none" strike="noStrike" cap="none">
                <a:solidFill>
                  <a:srgbClr val="898989"/>
                </a:solidFill>
                <a:latin typeface="Roboto"/>
                <a:ea typeface="Roboto"/>
                <a:cs typeface="Roboto"/>
                <a:sym typeface="Roboto"/>
              </a:defRPr>
            </a:lvl2pPr>
            <a:lvl3pPr marR="0" lvl="2" algn="ctr" rtl="0">
              <a:lnSpc>
                <a:spcPct val="100000"/>
              </a:lnSpc>
              <a:spcBef>
                <a:spcPts val="200"/>
              </a:spcBef>
              <a:spcAft>
                <a:spcPts val="0"/>
              </a:spcAft>
              <a:buClr>
                <a:schemeClr val="dk1"/>
              </a:buClr>
              <a:buSzPts val="1200"/>
              <a:buFont typeface="Arial"/>
              <a:buNone/>
              <a:defRPr sz="1000" b="0" i="0" u="none" strike="noStrike" cap="none">
                <a:solidFill>
                  <a:srgbClr val="898989"/>
                </a:solidFill>
                <a:latin typeface="Roboto"/>
                <a:ea typeface="Roboto"/>
                <a:cs typeface="Roboto"/>
                <a:sym typeface="Roboto"/>
              </a:defRPr>
            </a:lvl3pPr>
            <a:lvl4pPr marR="0" lvl="3" algn="ctr" rtl="0">
              <a:lnSpc>
                <a:spcPct val="100000"/>
              </a:lnSpc>
              <a:spcBef>
                <a:spcPts val="200"/>
              </a:spcBef>
              <a:spcAft>
                <a:spcPts val="0"/>
              </a:spcAft>
              <a:buClr>
                <a:schemeClr val="dk1"/>
              </a:buClr>
              <a:buSzPts val="1000"/>
              <a:buFont typeface="Arial"/>
              <a:buNone/>
              <a:defRPr sz="1000" b="0" i="0" u="none" strike="noStrike" cap="none">
                <a:solidFill>
                  <a:srgbClr val="898989"/>
                </a:solidFill>
                <a:latin typeface="Roboto"/>
                <a:ea typeface="Roboto"/>
                <a:cs typeface="Roboto"/>
                <a:sym typeface="Roboto"/>
              </a:defRPr>
            </a:lvl4pPr>
            <a:lvl5pPr marR="0" lvl="4" algn="ctr" rtl="0">
              <a:lnSpc>
                <a:spcPct val="100000"/>
              </a:lnSpc>
              <a:spcBef>
                <a:spcPts val="270"/>
              </a:spcBef>
              <a:spcAft>
                <a:spcPts val="0"/>
              </a:spcAft>
              <a:buClr>
                <a:srgbClr val="898989"/>
              </a:buClr>
              <a:buSzPts val="1350"/>
              <a:buFont typeface="Arial"/>
              <a:buNone/>
              <a:defRPr sz="1350" b="0" i="0" u="none" strike="noStrike" cap="none">
                <a:solidFill>
                  <a:srgbClr val="898989"/>
                </a:solidFill>
                <a:latin typeface="Verdana"/>
                <a:ea typeface="Verdana"/>
                <a:cs typeface="Verdana"/>
                <a:sym typeface="Verdana"/>
              </a:defRPr>
            </a:lvl5pPr>
            <a:lvl6pPr marR="0" lvl="5" algn="ctr" rtl="0">
              <a:lnSpc>
                <a:spcPct val="100000"/>
              </a:lnSpc>
              <a:spcBef>
                <a:spcPts val="236"/>
              </a:spcBef>
              <a:spcAft>
                <a:spcPts val="0"/>
              </a:spcAft>
              <a:buClr>
                <a:srgbClr val="898989"/>
              </a:buClr>
              <a:buSzPts val="1181"/>
              <a:buFont typeface="Arial"/>
              <a:buNone/>
              <a:defRPr sz="1181" b="0" i="0" u="none" strike="noStrike" cap="none">
                <a:solidFill>
                  <a:srgbClr val="898989"/>
                </a:solidFill>
                <a:latin typeface="Roboto"/>
                <a:ea typeface="Roboto"/>
                <a:cs typeface="Roboto"/>
                <a:sym typeface="Roboto"/>
              </a:defRPr>
            </a:lvl6pPr>
            <a:lvl7pPr marR="0" lvl="6" algn="ctr" rtl="0">
              <a:lnSpc>
                <a:spcPct val="100000"/>
              </a:lnSpc>
              <a:spcBef>
                <a:spcPts val="236"/>
              </a:spcBef>
              <a:spcAft>
                <a:spcPts val="0"/>
              </a:spcAft>
              <a:buClr>
                <a:srgbClr val="898989"/>
              </a:buClr>
              <a:buSzPts val="1181"/>
              <a:buFont typeface="Arial"/>
              <a:buNone/>
              <a:defRPr sz="1181" b="0" i="0" u="none" strike="noStrike" cap="none">
                <a:solidFill>
                  <a:srgbClr val="898989"/>
                </a:solidFill>
                <a:latin typeface="Roboto"/>
                <a:ea typeface="Roboto"/>
                <a:cs typeface="Roboto"/>
                <a:sym typeface="Roboto"/>
              </a:defRPr>
            </a:lvl7pPr>
            <a:lvl8pPr marR="0" lvl="7" algn="ctr" rtl="0">
              <a:lnSpc>
                <a:spcPct val="100000"/>
              </a:lnSpc>
              <a:spcBef>
                <a:spcPts val="236"/>
              </a:spcBef>
              <a:spcAft>
                <a:spcPts val="0"/>
              </a:spcAft>
              <a:buClr>
                <a:srgbClr val="898989"/>
              </a:buClr>
              <a:buSzPts val="1181"/>
              <a:buFont typeface="Arial"/>
              <a:buNone/>
              <a:defRPr sz="1181" b="0" i="0" u="none" strike="noStrike" cap="none">
                <a:solidFill>
                  <a:srgbClr val="898989"/>
                </a:solidFill>
                <a:latin typeface="Roboto"/>
                <a:ea typeface="Roboto"/>
                <a:cs typeface="Roboto"/>
                <a:sym typeface="Roboto"/>
              </a:defRPr>
            </a:lvl8pPr>
            <a:lvl9pPr marR="0" lvl="8" algn="ctr" rtl="0">
              <a:lnSpc>
                <a:spcPct val="100000"/>
              </a:lnSpc>
              <a:spcBef>
                <a:spcPts val="236"/>
              </a:spcBef>
              <a:spcAft>
                <a:spcPts val="0"/>
              </a:spcAft>
              <a:buClr>
                <a:srgbClr val="898989"/>
              </a:buClr>
              <a:buSzPts val="1181"/>
              <a:buFont typeface="Arial"/>
              <a:buNone/>
              <a:defRPr sz="1181" b="0" i="0" u="none" strike="noStrike" cap="none">
                <a:solidFill>
                  <a:srgbClr val="898989"/>
                </a:solidFill>
                <a:latin typeface="Roboto"/>
                <a:ea typeface="Roboto"/>
                <a:cs typeface="Roboto"/>
                <a:sym typeface="Roboto"/>
              </a:defRPr>
            </a:lvl9pPr>
          </a:lstStyle>
          <a:p>
            <a:endParaRPr/>
          </a:p>
        </p:txBody>
      </p:sp>
      <p:sp>
        <p:nvSpPr>
          <p:cNvPr id="53" name="Google Shape;53;p8"/>
          <p:cNvSpPr txBox="1">
            <a:spLocks noGrp="1"/>
          </p:cNvSpPr>
          <p:nvPr>
            <p:ph type="body" idx="2"/>
          </p:nvPr>
        </p:nvSpPr>
        <p:spPr>
          <a:xfrm>
            <a:off x="6052427" y="3691393"/>
            <a:ext cx="860473" cy="181006"/>
          </a:xfrm>
          <a:prstGeom prst="rect">
            <a:avLst/>
          </a:prstGeom>
          <a:noFill/>
          <a:ln>
            <a:noFill/>
          </a:ln>
        </p:spPr>
        <p:txBody>
          <a:bodyPr spcFirstLastPara="1" wrap="square" lIns="0" tIns="0" rIns="0" bIns="0" anchor="b" anchorCtr="0">
            <a:noAutofit/>
          </a:bodyPr>
          <a:lstStyle>
            <a:lvl1pPr marL="457200" marR="0" lvl="0" indent="-228600" algn="r" rtl="0">
              <a:lnSpc>
                <a:spcPct val="100000"/>
              </a:lnSpc>
              <a:spcBef>
                <a:spcPts val="315"/>
              </a:spcBef>
              <a:spcAft>
                <a:spcPts val="0"/>
              </a:spcAft>
              <a:buClr>
                <a:schemeClr val="dk1"/>
              </a:buClr>
              <a:buSzPts val="827"/>
              <a:buFont typeface="Arial"/>
              <a:buNone/>
              <a:defRPr sz="788" b="0" i="0" u="none" strike="noStrike" cap="none">
                <a:solidFill>
                  <a:schemeClr val="accent3"/>
                </a:solidFill>
                <a:latin typeface="Roboto Slab"/>
                <a:ea typeface="Roboto Slab"/>
                <a:cs typeface="Roboto Slab"/>
                <a:sym typeface="Roboto Slab"/>
              </a:defRPr>
            </a:lvl1pPr>
            <a:lvl2pPr marL="914400" marR="0" lvl="1" indent="-228600" algn="l" rtl="0">
              <a:lnSpc>
                <a:spcPct val="100000"/>
              </a:lnSpc>
              <a:spcBef>
                <a:spcPts val="240"/>
              </a:spcBef>
              <a:spcAft>
                <a:spcPts val="0"/>
              </a:spcAft>
              <a:buClr>
                <a:schemeClr val="dk1"/>
              </a:buClr>
              <a:buSzPts val="1440"/>
              <a:buFont typeface="Roboto"/>
              <a:buNone/>
              <a:defRPr sz="1200" b="0" i="0" u="none" strike="noStrike" cap="none">
                <a:solidFill>
                  <a:schemeClr val="dk1"/>
                </a:solidFill>
                <a:latin typeface="Roboto"/>
                <a:ea typeface="Roboto"/>
                <a:cs typeface="Roboto"/>
                <a:sym typeface="Roboto"/>
              </a:defRPr>
            </a:lvl2pPr>
            <a:lvl3pPr marL="1371600" marR="0" lvl="2" indent="-228600" algn="l" rtl="0">
              <a:lnSpc>
                <a:spcPct val="100000"/>
              </a:lnSpc>
              <a:spcBef>
                <a:spcPts val="200"/>
              </a:spcBef>
              <a:spcAft>
                <a:spcPts val="0"/>
              </a:spcAft>
              <a:buClr>
                <a:schemeClr val="dk1"/>
              </a:buClr>
              <a:buSzPts val="12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l" rtl="0">
              <a:lnSpc>
                <a:spcPct val="100000"/>
              </a:lnSpc>
              <a:spcBef>
                <a:spcPts val="270"/>
              </a:spcBef>
              <a:spcAft>
                <a:spcPts val="0"/>
              </a:spcAft>
              <a:buClr>
                <a:schemeClr val="dk1"/>
              </a:buClr>
              <a:buSzPts val="1350"/>
              <a:buFont typeface="Arial"/>
              <a:buNone/>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54" name="Google Shape;54;p8"/>
          <p:cNvSpPr txBox="1">
            <a:spLocks noGrp="1"/>
          </p:cNvSpPr>
          <p:nvPr>
            <p:ph type="body" idx="3"/>
          </p:nvPr>
        </p:nvSpPr>
        <p:spPr>
          <a:xfrm>
            <a:off x="143583" y="3691393"/>
            <a:ext cx="860473" cy="181006"/>
          </a:xfrm>
          <a:prstGeom prst="rect">
            <a:avLst/>
          </a:prstGeom>
          <a:noFill/>
          <a:ln>
            <a:noFill/>
          </a:ln>
        </p:spPr>
        <p:txBody>
          <a:bodyPr spcFirstLastPara="1" wrap="square" lIns="0" tIns="0" rIns="0" bIns="0" anchor="b" anchorCtr="0">
            <a:noAutofit/>
          </a:bodyPr>
          <a:lstStyle>
            <a:lvl1pPr marL="457200" marR="0" lvl="0" indent="-228600" algn="l" rtl="0">
              <a:lnSpc>
                <a:spcPct val="100000"/>
              </a:lnSpc>
              <a:spcBef>
                <a:spcPts val="315"/>
              </a:spcBef>
              <a:spcAft>
                <a:spcPts val="0"/>
              </a:spcAft>
              <a:buClr>
                <a:schemeClr val="dk1"/>
              </a:buClr>
              <a:buSzPts val="827"/>
              <a:buFont typeface="Arial"/>
              <a:buNone/>
              <a:defRPr sz="788" b="0" i="0" u="none" strike="noStrike" cap="none">
                <a:solidFill>
                  <a:schemeClr val="dk2"/>
                </a:solidFill>
                <a:latin typeface="Roboto Slab"/>
                <a:ea typeface="Roboto Slab"/>
                <a:cs typeface="Roboto Slab"/>
                <a:sym typeface="Roboto Slab"/>
              </a:defRPr>
            </a:lvl1pPr>
            <a:lvl2pPr marL="914400" marR="0" lvl="1" indent="-228600" algn="l" rtl="0">
              <a:lnSpc>
                <a:spcPct val="100000"/>
              </a:lnSpc>
              <a:spcBef>
                <a:spcPts val="240"/>
              </a:spcBef>
              <a:spcAft>
                <a:spcPts val="0"/>
              </a:spcAft>
              <a:buClr>
                <a:schemeClr val="dk1"/>
              </a:buClr>
              <a:buSzPts val="1440"/>
              <a:buFont typeface="Roboto"/>
              <a:buNone/>
              <a:defRPr sz="1200" b="0" i="0" u="none" strike="noStrike" cap="none">
                <a:solidFill>
                  <a:schemeClr val="dk1"/>
                </a:solidFill>
                <a:latin typeface="Roboto"/>
                <a:ea typeface="Roboto"/>
                <a:cs typeface="Roboto"/>
                <a:sym typeface="Roboto"/>
              </a:defRPr>
            </a:lvl2pPr>
            <a:lvl3pPr marL="1371600" marR="0" lvl="2" indent="-228600" algn="l" rtl="0">
              <a:lnSpc>
                <a:spcPct val="100000"/>
              </a:lnSpc>
              <a:spcBef>
                <a:spcPts val="200"/>
              </a:spcBef>
              <a:spcAft>
                <a:spcPts val="0"/>
              </a:spcAft>
              <a:buClr>
                <a:schemeClr val="dk1"/>
              </a:buClr>
              <a:buSzPts val="12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l" rtl="0">
              <a:lnSpc>
                <a:spcPct val="100000"/>
              </a:lnSpc>
              <a:spcBef>
                <a:spcPts val="270"/>
              </a:spcBef>
              <a:spcAft>
                <a:spcPts val="0"/>
              </a:spcAft>
              <a:buClr>
                <a:schemeClr val="dk1"/>
              </a:buClr>
              <a:buSzPts val="1350"/>
              <a:buFont typeface="Arial"/>
              <a:buNone/>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pic>
        <p:nvPicPr>
          <p:cNvPr id="55" name="Google Shape;55;p8"/>
          <p:cNvPicPr preferRelativeResize="0"/>
          <p:nvPr/>
        </p:nvPicPr>
        <p:blipFill rotWithShape="1">
          <a:blip r:embed="rId2">
            <a:alphaModFix/>
          </a:blip>
          <a:srcRect/>
          <a:stretch/>
        </p:blipFill>
        <p:spPr>
          <a:xfrm>
            <a:off x="0" y="0"/>
            <a:ext cx="1060769" cy="3534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Quote with Full Slide BG">
  <p:cSld name="Quote with Full Slide BG">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ctrTitle"/>
          </p:nvPr>
        </p:nvSpPr>
        <p:spPr>
          <a:xfrm>
            <a:off x="102082" y="105234"/>
            <a:ext cx="7018962" cy="3904331"/>
          </a:xfrm>
          <a:prstGeom prst="rect">
            <a:avLst/>
          </a:prstGeom>
          <a:solidFill>
            <a:srgbClr val="009CDE">
              <a:alpha val="66274"/>
            </a:srgbClr>
          </a:solidFill>
          <a:ln>
            <a:noFill/>
          </a:ln>
        </p:spPr>
        <p:txBody>
          <a:bodyPr spcFirstLastPara="1" wrap="square" lIns="1920225" tIns="182875" rIns="1920225" bIns="182875" anchor="ctr" anchorCtr="0">
            <a:noAutofit/>
          </a:bodyPr>
          <a:lstStyle>
            <a:lvl1pPr lvl="0" algn="ctr">
              <a:lnSpc>
                <a:spcPct val="100000"/>
              </a:lnSpc>
              <a:spcBef>
                <a:spcPts val="0"/>
              </a:spcBef>
              <a:spcAft>
                <a:spcPts val="0"/>
              </a:spcAft>
              <a:buClr>
                <a:schemeClr val="dk2"/>
              </a:buClr>
              <a:buSzPts val="1800"/>
              <a:buFont typeface="Roboto Slab"/>
              <a:buNone/>
              <a:defRPr sz="1800" b="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subTitle" idx="1"/>
          </p:nvPr>
        </p:nvSpPr>
        <p:spPr>
          <a:xfrm>
            <a:off x="0" y="3178056"/>
            <a:ext cx="7223125" cy="44461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405"/>
              </a:spcBef>
              <a:spcAft>
                <a:spcPts val="0"/>
              </a:spcAft>
              <a:buClr>
                <a:schemeClr val="dk1"/>
              </a:buClr>
              <a:buSzPts val="1064"/>
              <a:buFont typeface="Arial"/>
              <a:buNone/>
              <a:defRPr sz="1013" b="0" i="0" u="none" strike="noStrike" cap="none">
                <a:solidFill>
                  <a:schemeClr val="dk2"/>
                </a:solidFill>
                <a:latin typeface="Roboto"/>
                <a:ea typeface="Roboto"/>
                <a:cs typeface="Roboto"/>
                <a:sym typeface="Roboto"/>
              </a:defRPr>
            </a:lvl1pPr>
            <a:lvl2pPr marR="0" lvl="1" algn="ctr" rtl="0">
              <a:lnSpc>
                <a:spcPct val="100000"/>
              </a:lnSpc>
              <a:spcBef>
                <a:spcPts val="225"/>
              </a:spcBef>
              <a:spcAft>
                <a:spcPts val="0"/>
              </a:spcAft>
              <a:buClr>
                <a:schemeClr val="dk1"/>
              </a:buClr>
              <a:buSzPts val="1350"/>
              <a:buFont typeface="Roboto"/>
              <a:buNone/>
              <a:defRPr sz="1125" b="0" i="0" u="none" strike="noStrike" cap="none">
                <a:solidFill>
                  <a:schemeClr val="dk1"/>
                </a:solidFill>
                <a:latin typeface="Roboto"/>
                <a:ea typeface="Roboto"/>
                <a:cs typeface="Roboto"/>
                <a:sym typeface="Roboto"/>
              </a:defRPr>
            </a:lvl2pPr>
            <a:lvl3pPr marR="0" lvl="2" algn="ctr" rtl="0">
              <a:lnSpc>
                <a:spcPct val="100000"/>
              </a:lnSpc>
              <a:spcBef>
                <a:spcPts val="203"/>
              </a:spcBef>
              <a:spcAft>
                <a:spcPts val="0"/>
              </a:spcAft>
              <a:buClr>
                <a:schemeClr val="dk1"/>
              </a:buClr>
              <a:buSzPts val="1216"/>
              <a:buFont typeface="Arial"/>
              <a:buNone/>
              <a:defRPr sz="1013" b="0" i="0" u="none" strike="noStrike" cap="none">
                <a:solidFill>
                  <a:schemeClr val="dk1"/>
                </a:solidFill>
                <a:latin typeface="Roboto"/>
                <a:ea typeface="Roboto"/>
                <a:cs typeface="Roboto"/>
                <a:sym typeface="Roboto"/>
              </a:defRPr>
            </a:lvl3pPr>
            <a:lvl4pPr marR="0" lvl="3"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R="0" lvl="4"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Verdana"/>
                <a:ea typeface="Verdana"/>
                <a:cs typeface="Verdana"/>
                <a:sym typeface="Verdana"/>
              </a:defRPr>
            </a:lvl5pPr>
            <a:lvl6pPr marR="0" lvl="5"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R="0" lvl="6"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R="0" lvl="7"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R="0" lvl="8" algn="ctr"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9" name="Google Shape;59;p9"/>
          <p:cNvSpPr/>
          <p:nvPr/>
        </p:nvSpPr>
        <p:spPr>
          <a:xfrm>
            <a:off x="0" y="0"/>
            <a:ext cx="7223125" cy="4114800"/>
          </a:xfrm>
          <a:custGeom>
            <a:avLst/>
            <a:gdLst/>
            <a:ahLst/>
            <a:cxnLst/>
            <a:rect l="l" t="t" r="r" b="b"/>
            <a:pathLst>
              <a:path w="12841288" h="7223125" extrusionOk="0">
                <a:moveTo>
                  <a:pt x="181479" y="184729"/>
                </a:moveTo>
                <a:lnTo>
                  <a:pt x="181479" y="7038397"/>
                </a:lnTo>
                <a:lnTo>
                  <a:pt x="12659806" y="7038397"/>
                </a:lnTo>
                <a:lnTo>
                  <a:pt x="12659806" y="184729"/>
                </a:lnTo>
                <a:close/>
                <a:moveTo>
                  <a:pt x="0" y="0"/>
                </a:moveTo>
                <a:lnTo>
                  <a:pt x="12841288" y="0"/>
                </a:lnTo>
                <a:lnTo>
                  <a:pt x="12841288" y="7223125"/>
                </a:lnTo>
                <a:lnTo>
                  <a:pt x="0" y="7223125"/>
                </a:lnTo>
                <a:close/>
              </a:path>
            </a:pathLst>
          </a:custGeom>
          <a:solidFill>
            <a:schemeClr val="dk2"/>
          </a:solidFill>
          <a:ln>
            <a:noFill/>
          </a:ln>
        </p:spPr>
        <p:txBody>
          <a:bodyPr spcFirstLastPara="1" wrap="square" lIns="20250" tIns="20250" rIns="20250" bIns="20250" anchor="ctr" anchorCtr="0">
            <a:noAutofit/>
          </a:bodyPr>
          <a:lstStyle/>
          <a:p>
            <a:pPr marL="0" marR="0" lvl="0" indent="0" algn="ctr" rtl="0">
              <a:lnSpc>
                <a:spcPct val="100000"/>
              </a:lnSpc>
              <a:spcBef>
                <a:spcPts val="0"/>
              </a:spcBef>
              <a:spcAft>
                <a:spcPts val="0"/>
              </a:spcAft>
              <a:buClr>
                <a:schemeClr val="lt1"/>
              </a:buClr>
              <a:buSzPts val="1125"/>
              <a:buFont typeface="Roboto"/>
              <a:buNone/>
            </a:pPr>
            <a:endParaRPr sz="1125" b="1" i="0" u="none" strike="noStrike" cap="none">
              <a:solidFill>
                <a:srgbClr val="FFFFFF"/>
              </a:solidFill>
              <a:latin typeface="Roboto Slab"/>
              <a:ea typeface="Roboto Slab"/>
              <a:cs typeface="Roboto Slab"/>
              <a:sym typeface="Roboto Slab"/>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 1 Column">
  <p:cSld name="Content Slide — 1 Colum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2828037" y="333486"/>
            <a:ext cx="4123455" cy="3223375"/>
          </a:xfrm>
          <a:prstGeom prst="rect">
            <a:avLst/>
          </a:prstGeom>
          <a:noFill/>
          <a:ln>
            <a:noFill/>
          </a:ln>
        </p:spPr>
        <p:txBody>
          <a:bodyPr spcFirstLastPara="1" wrap="square" lIns="0" tIns="228600" rIns="0" bIns="0" anchor="t" anchorCtr="0">
            <a:noAutofit/>
          </a:bodyPr>
          <a:lstStyle>
            <a:lvl1pPr marL="457200" marR="0" lvl="0" indent="-291782" algn="l" rtl="0">
              <a:lnSpc>
                <a:spcPct val="100000"/>
              </a:lnSpc>
              <a:spcBef>
                <a:spcPts val="379"/>
              </a:spcBef>
              <a:spcAft>
                <a:spcPts val="0"/>
              </a:spcAft>
              <a:buClr>
                <a:schemeClr val="accent2"/>
              </a:buClr>
              <a:buSzPts val="995"/>
              <a:buFont typeface="Arial"/>
              <a:buChar char="•"/>
              <a:defRPr sz="947" b="0" i="0" u="none" strike="noStrike" cap="none">
                <a:solidFill>
                  <a:schemeClr val="dk1"/>
                </a:solidFill>
                <a:latin typeface="Roboto"/>
                <a:ea typeface="Roboto"/>
                <a:cs typeface="Roboto"/>
                <a:sym typeface="Roboto"/>
              </a:defRPr>
            </a:lvl1pPr>
            <a:lvl2pPr marL="914400" marR="0" lvl="1" indent="-300862" algn="l" rtl="0">
              <a:lnSpc>
                <a:spcPct val="100000"/>
              </a:lnSpc>
              <a:spcBef>
                <a:spcPts val="190"/>
              </a:spcBef>
              <a:spcAft>
                <a:spcPts val="0"/>
              </a:spcAft>
              <a:buClr>
                <a:schemeClr val="accent2"/>
              </a:buClr>
              <a:buSzPts val="1138"/>
              <a:buFont typeface="Roboto"/>
              <a:buChar char="•"/>
              <a:defRPr sz="947" b="0" i="0" u="none" strike="noStrike" cap="none">
                <a:solidFill>
                  <a:schemeClr val="dk1"/>
                </a:solidFill>
                <a:latin typeface="Roboto"/>
                <a:ea typeface="Roboto"/>
                <a:cs typeface="Roboto"/>
                <a:sym typeface="Roboto"/>
              </a:defRPr>
            </a:lvl2pPr>
            <a:lvl3pPr marL="1371600" marR="0" lvl="2" indent="-300863" algn="l" rtl="0">
              <a:lnSpc>
                <a:spcPct val="100000"/>
              </a:lnSpc>
              <a:spcBef>
                <a:spcPts val="190"/>
              </a:spcBef>
              <a:spcAft>
                <a:spcPts val="0"/>
              </a:spcAft>
              <a:buClr>
                <a:schemeClr val="accent2"/>
              </a:buClr>
              <a:buSzPts val="1138"/>
              <a:buFont typeface="Arial"/>
              <a:buChar char="•"/>
              <a:defRPr sz="947" b="0" i="0" u="none" strike="noStrike" cap="none">
                <a:solidFill>
                  <a:schemeClr val="dk1"/>
                </a:solidFill>
                <a:latin typeface="Roboto"/>
                <a:ea typeface="Roboto"/>
                <a:cs typeface="Roboto"/>
                <a:sym typeface="Roboto"/>
              </a:defRPr>
            </a:lvl3pPr>
            <a:lvl4pPr marL="1828800" marR="0" lvl="3" indent="-288797" algn="l" rtl="0">
              <a:lnSpc>
                <a:spcPct val="100000"/>
              </a:lnSpc>
              <a:spcBef>
                <a:spcPts val="190"/>
              </a:spcBef>
              <a:spcAft>
                <a:spcPts val="0"/>
              </a:spcAft>
              <a:buClr>
                <a:schemeClr val="accent2"/>
              </a:buClr>
              <a:buSzPts val="948"/>
              <a:buFont typeface="Arial"/>
              <a:buChar char="•"/>
              <a:defRPr sz="947" b="0" i="0" u="none" strike="noStrike" cap="none">
                <a:solidFill>
                  <a:schemeClr val="dk1"/>
                </a:solidFill>
                <a:latin typeface="Roboto"/>
                <a:ea typeface="Roboto"/>
                <a:cs typeface="Roboto"/>
                <a:sym typeface="Roboto"/>
              </a:defRPr>
            </a:lvl4pPr>
            <a:lvl5pPr marL="2286000" marR="0" lvl="4" indent="-288798" algn="l" rtl="0">
              <a:lnSpc>
                <a:spcPct val="100000"/>
              </a:lnSpc>
              <a:spcBef>
                <a:spcPts val="190"/>
              </a:spcBef>
              <a:spcAft>
                <a:spcPts val="0"/>
              </a:spcAft>
              <a:buClr>
                <a:schemeClr val="accent2"/>
              </a:buClr>
              <a:buSzPts val="948"/>
              <a:buFont typeface="Arial"/>
              <a:buChar char="»"/>
              <a:defRPr sz="947" b="0" i="0" u="none" strike="noStrike" cap="none">
                <a:solidFill>
                  <a:schemeClr val="dk1"/>
                </a:solidFill>
                <a:latin typeface="Roboto"/>
                <a:ea typeface="Roboto"/>
                <a:cs typeface="Roboto"/>
                <a:sym typeface="Roboto"/>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
        <p:nvSpPr>
          <p:cNvPr id="62" name="Google Shape;62;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1700"/>
              <a:buFont typeface="Arial"/>
              <a:buNone/>
              <a:defRPr sz="1700" b="0" i="0" u="none" strike="noStrike" cap="none">
                <a:solidFill>
                  <a:srgbClr val="89898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sp>
        <p:nvSpPr>
          <p:cNvPr id="63" name="Google Shape;63;p10"/>
          <p:cNvSpPr txBox="1">
            <a:spLocks noGrp="1"/>
          </p:cNvSpPr>
          <p:nvPr>
            <p:ph type="title"/>
          </p:nvPr>
        </p:nvSpPr>
        <p:spPr>
          <a:xfrm>
            <a:off x="276443" y="333486"/>
            <a:ext cx="2216454" cy="729302"/>
          </a:xfrm>
          <a:prstGeom prst="rect">
            <a:avLst/>
          </a:prstGeom>
          <a:noFill/>
          <a:ln>
            <a:noFill/>
          </a:ln>
        </p:spPr>
        <p:txBody>
          <a:bodyPr spcFirstLastPara="1" wrap="square" lIns="0" tIns="137150" rIns="0" bIns="0" anchor="t" anchorCtr="0">
            <a:noAutofit/>
          </a:bodyPr>
          <a:lstStyle>
            <a:lvl1pPr lvl="0" algn="l">
              <a:lnSpc>
                <a:spcPct val="100000"/>
              </a:lnSpc>
              <a:spcBef>
                <a:spcPts val="0"/>
              </a:spcBef>
              <a:spcAft>
                <a:spcPts val="0"/>
              </a:spcAft>
              <a:buClr>
                <a:schemeClr val="dk1"/>
              </a:buClr>
              <a:buSzPts val="1896"/>
              <a:buFont typeface="Roboto Slab"/>
              <a:buNone/>
              <a:defRPr sz="1895">
                <a:solidFill>
                  <a:schemeClr val="dk1"/>
                </a:solidFill>
                <a:latin typeface="Roboto Slab"/>
                <a:ea typeface="Roboto Slab"/>
                <a:cs typeface="Roboto Slab"/>
                <a:sym typeface="Roboto Slab"/>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2"/>
          </p:nvPr>
        </p:nvSpPr>
        <p:spPr>
          <a:xfrm>
            <a:off x="276510" y="1015365"/>
            <a:ext cx="2216785" cy="493468"/>
          </a:xfrm>
          <a:prstGeom prst="rect">
            <a:avLst/>
          </a:prstGeom>
          <a:noFill/>
          <a:ln>
            <a:noFill/>
          </a:ln>
        </p:spPr>
        <p:txBody>
          <a:bodyPr spcFirstLastPara="1" wrap="square" lIns="0" tIns="228600" rIns="0" bIns="0" anchor="t" anchorCtr="0">
            <a:noAutofit/>
          </a:bodyPr>
          <a:lstStyle>
            <a:lvl1pPr marL="457200" marR="0" lvl="0" indent="-228600" algn="l" rtl="0">
              <a:lnSpc>
                <a:spcPct val="100000"/>
              </a:lnSpc>
              <a:spcBef>
                <a:spcPts val="379"/>
              </a:spcBef>
              <a:spcAft>
                <a:spcPts val="0"/>
              </a:spcAft>
              <a:buClr>
                <a:schemeClr val="dk1"/>
              </a:buClr>
              <a:buSzPts val="995"/>
              <a:buFont typeface="Arial"/>
              <a:buNone/>
              <a:defRPr sz="947" b="1" i="0" u="none" strike="noStrike" cap="none">
                <a:solidFill>
                  <a:schemeClr val="accent1"/>
                </a:solidFill>
                <a:latin typeface="Roboto Slab"/>
                <a:ea typeface="Roboto Slab"/>
                <a:cs typeface="Roboto Slab"/>
                <a:sym typeface="Roboto Slab"/>
              </a:defRPr>
            </a:lvl1pPr>
            <a:lvl2pPr marL="914400" marR="0" lvl="1" indent="-320040" algn="l" rtl="0">
              <a:lnSpc>
                <a:spcPct val="100000"/>
              </a:lnSpc>
              <a:spcBef>
                <a:spcPts val="240"/>
              </a:spcBef>
              <a:spcAft>
                <a:spcPts val="0"/>
              </a:spcAft>
              <a:buClr>
                <a:schemeClr val="dk1"/>
              </a:buClr>
              <a:buSzPts val="144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200"/>
              </a:spcBef>
              <a:spcAft>
                <a:spcPts val="0"/>
              </a:spcAft>
              <a:buClr>
                <a:schemeClr val="dk1"/>
              </a:buClr>
              <a:buSzPts val="1200"/>
              <a:buFont typeface="Arial"/>
              <a:buChar char="•"/>
              <a:defRPr sz="1000" b="0" i="0" u="none" strike="noStrike" cap="none">
                <a:solidFill>
                  <a:schemeClr val="dk1"/>
                </a:solidFill>
                <a:latin typeface="Roboto"/>
                <a:ea typeface="Roboto"/>
                <a:cs typeface="Roboto"/>
                <a:sym typeface="Roboto"/>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Roboto"/>
                <a:ea typeface="Roboto"/>
                <a:cs typeface="Roboto"/>
                <a:sym typeface="Roboto"/>
              </a:defRPr>
            </a:lvl4pPr>
            <a:lvl5pPr marL="2286000" marR="0" lvl="4"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Verdana"/>
                <a:ea typeface="Verdana"/>
                <a:cs typeface="Verdana"/>
                <a:sym typeface="Verdana"/>
              </a:defRPr>
            </a:lvl5pPr>
            <a:lvl6pPr marL="2743200" marR="0" lvl="5"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6pPr>
            <a:lvl7pPr marL="3200400" marR="0" lvl="6"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7pPr>
            <a:lvl8pPr marL="3657600" marR="0" lvl="7"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8pPr>
            <a:lvl9pPr marL="4114800" marR="0" lvl="8" indent="-303593" algn="l" rtl="0">
              <a:lnSpc>
                <a:spcPct val="100000"/>
              </a:lnSpc>
              <a:spcBef>
                <a:spcPts val="236"/>
              </a:spcBef>
              <a:spcAft>
                <a:spcPts val="0"/>
              </a:spcAft>
              <a:buClr>
                <a:schemeClr val="dk1"/>
              </a:buClr>
              <a:buSzPts val="1181"/>
              <a:buFont typeface="Arial"/>
              <a:buChar char="•"/>
              <a:defRPr sz="1181" b="0" i="0" u="none" strike="noStrike" cap="none">
                <a:solidFill>
                  <a:schemeClr val="dk1"/>
                </a:solidFill>
                <a:latin typeface="Roboto"/>
                <a:ea typeface="Roboto"/>
                <a:cs typeface="Roboto"/>
                <a:sym typeface="Roboto"/>
              </a:defRPr>
            </a:lvl9pPr>
          </a:lstStyle>
          <a:p>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11184" y="323036"/>
            <a:ext cx="6686458" cy="247905"/>
          </a:xfrm>
          <a:prstGeom prst="rect">
            <a:avLst/>
          </a:prstGeom>
          <a:noFill/>
          <a:ln>
            <a:noFill/>
          </a:ln>
        </p:spPr>
        <p:txBody>
          <a:bodyPr spcFirstLastPara="1" wrap="square" lIns="0" tIns="0" rIns="72000" bIns="0" anchor="t" anchorCtr="0">
            <a:noAutofit/>
          </a:bodyPr>
          <a:lstStyle>
            <a:lvl1pPr marR="0" lvl="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p:nvPr/>
        </p:nvSpPr>
        <p:spPr>
          <a:xfrm>
            <a:off x="6735082" y="3818082"/>
            <a:ext cx="276859" cy="8905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80808"/>
              </a:buClr>
              <a:buSzPts val="675"/>
              <a:buFont typeface="Roboto Slab"/>
              <a:buNone/>
            </a:pPr>
            <a:fld id="{00000000-1234-1234-1234-123412341234}" type="slidenum">
              <a:rPr lang="en-US" sz="675" b="0" i="0" u="none" strike="noStrike" cap="none">
                <a:solidFill>
                  <a:srgbClr val="080808"/>
                </a:solidFill>
                <a:latin typeface="Roboto Slab"/>
                <a:ea typeface="Roboto Slab"/>
                <a:cs typeface="Roboto Slab"/>
                <a:sym typeface="Roboto Slab"/>
              </a:rPr>
              <a:t>‹#›</a:t>
            </a:fld>
            <a:endParaRPr sz="675" b="0" i="0" u="none" strike="noStrike" cap="none">
              <a:solidFill>
                <a:srgbClr val="080808"/>
              </a:solidFill>
              <a:latin typeface="Roboto Slab"/>
              <a:ea typeface="Roboto Slab"/>
              <a:cs typeface="Roboto Slab"/>
              <a:sym typeface="Roboto Slab"/>
            </a:endParaRPr>
          </a:p>
        </p:txBody>
      </p:sp>
      <p:cxnSp>
        <p:nvCxnSpPr>
          <p:cNvPr id="12" name="Google Shape;12;p1"/>
          <p:cNvCxnSpPr/>
          <p:nvPr/>
        </p:nvCxnSpPr>
        <p:spPr>
          <a:xfrm>
            <a:off x="211185" y="259728"/>
            <a:ext cx="6800756" cy="0"/>
          </a:xfrm>
          <a:prstGeom prst="straightConnector1">
            <a:avLst/>
          </a:prstGeom>
          <a:noFill/>
          <a:ln w="66675" cap="flat" cmpd="sng">
            <a:solidFill>
              <a:srgbClr val="006298"/>
            </a:solidFill>
            <a:prstDash val="solid"/>
            <a:round/>
            <a:headEnd type="none" w="sm" len="sm"/>
            <a:tailEnd type="none" w="sm" len="sm"/>
          </a:ln>
        </p:spPr>
      </p:cxnSp>
      <p:cxnSp>
        <p:nvCxnSpPr>
          <p:cNvPr id="13" name="Google Shape;13;p1"/>
          <p:cNvCxnSpPr/>
          <p:nvPr/>
        </p:nvCxnSpPr>
        <p:spPr>
          <a:xfrm>
            <a:off x="220968" y="3751367"/>
            <a:ext cx="6790973" cy="0"/>
          </a:xfrm>
          <a:prstGeom prst="straightConnector1">
            <a:avLst/>
          </a:prstGeom>
          <a:noFill/>
          <a:ln w="9525" cap="flat" cmpd="sng">
            <a:solidFill>
              <a:schemeClr val="dk1"/>
            </a:solidFill>
            <a:prstDash val="solid"/>
            <a:round/>
            <a:headEnd type="none" w="sm" len="sm"/>
            <a:tailEnd type="none" w="sm" len="sm"/>
          </a:ln>
        </p:spPr>
      </p:cxnSp>
      <p:pic>
        <p:nvPicPr>
          <p:cNvPr id="14" name="Google Shape;14;p1" descr="A picture containing flower&#10;&#10;Description automatically generated"/>
          <p:cNvPicPr preferRelativeResize="0"/>
          <p:nvPr/>
        </p:nvPicPr>
        <p:blipFill rotWithShape="1">
          <a:blip r:embed="rId39">
            <a:alphaModFix/>
          </a:blip>
          <a:srcRect/>
          <a:stretch/>
        </p:blipFill>
        <p:spPr>
          <a:xfrm>
            <a:off x="220968" y="3751367"/>
            <a:ext cx="1043458" cy="24417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ctrTitle"/>
          </p:nvPr>
        </p:nvSpPr>
        <p:spPr>
          <a:xfrm>
            <a:off x="102082" y="105234"/>
            <a:ext cx="7019100" cy="3904200"/>
          </a:xfrm>
          <a:prstGeom prst="rect">
            <a:avLst/>
          </a:prstGeom>
          <a:solidFill>
            <a:srgbClr val="009CDE">
              <a:alpha val="66666"/>
            </a:srgbClr>
          </a:solidFill>
          <a:ln>
            <a:noFill/>
          </a:ln>
        </p:spPr>
        <p:txBody>
          <a:bodyPr spcFirstLastPara="1" wrap="square" lIns="1920225" tIns="182875" rIns="1920225" bIns="182875" anchor="ctr" anchorCtr="0">
            <a:noAutofit/>
          </a:bodyPr>
          <a:lstStyle/>
          <a:p>
            <a:pPr marL="0" lvl="0" indent="0" algn="ctr" rtl="0">
              <a:lnSpc>
                <a:spcPct val="100000"/>
              </a:lnSpc>
              <a:spcBef>
                <a:spcPts val="0"/>
              </a:spcBef>
              <a:spcAft>
                <a:spcPts val="0"/>
              </a:spcAft>
              <a:buClr>
                <a:schemeClr val="dk2"/>
              </a:buClr>
              <a:buSzPts val="1800"/>
              <a:buFont typeface="Roboto Slab"/>
              <a:buNone/>
            </a:pPr>
            <a:r>
              <a:rPr lang="en-US"/>
              <a:t>Understanding Complexities of Argument</a:t>
            </a:r>
            <a:endParaRPr/>
          </a:p>
        </p:txBody>
      </p:sp>
      <p:sp>
        <p:nvSpPr>
          <p:cNvPr id="227" name="Google Shape;227;p39"/>
          <p:cNvSpPr txBox="1">
            <a:spLocks noGrp="1"/>
          </p:cNvSpPr>
          <p:nvPr>
            <p:ph type="subTitle" idx="1"/>
          </p:nvPr>
        </p:nvSpPr>
        <p:spPr>
          <a:xfrm>
            <a:off x="0" y="3178056"/>
            <a:ext cx="7223100" cy="444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064"/>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solidFill>
                  <a:schemeClr val="dk1"/>
                </a:solidFill>
              </a:rPr>
              <a:t>Multiple Perspectives Within Lenses (Stakeholder)</a:t>
            </a:r>
            <a:endParaRPr>
              <a:solidFill>
                <a:schemeClr val="dk1"/>
              </a:solidFill>
            </a:endParaRPr>
          </a:p>
        </p:txBody>
      </p:sp>
      <p:sp>
        <p:nvSpPr>
          <p:cNvPr id="340" name="Google Shape;340;p48"/>
          <p:cNvSpPr txBox="1">
            <a:spLocks noGrp="1"/>
          </p:cNvSpPr>
          <p:nvPr>
            <p:ph type="body" idx="1"/>
          </p:nvPr>
        </p:nvSpPr>
        <p:spPr>
          <a:xfrm>
            <a:off x="211138" y="762000"/>
            <a:ext cx="6829500" cy="2819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2000"/>
              <a:buNone/>
            </a:pPr>
            <a:r>
              <a:rPr lang="en-US" sz="1200">
                <a:solidFill>
                  <a:srgbClr val="1155CC"/>
                </a:solidFill>
              </a:rPr>
              <a:t>Profession (Scientists)</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Focusing our best efforts towards colonizing Mars is the only way to save humanity in the face of a deteriorating environment on Earth.</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Focusing our best efforts towards saving Earth is our best chance of saving humanity.</a:t>
            </a:r>
            <a:endParaRPr/>
          </a:p>
          <a:p>
            <a:pPr marL="0" lvl="0" indent="0" algn="l" rtl="0">
              <a:lnSpc>
                <a:spcPct val="100000"/>
              </a:lnSpc>
              <a:spcBef>
                <a:spcPts val="0"/>
              </a:spcBef>
              <a:spcAft>
                <a:spcPts val="0"/>
              </a:spcAft>
              <a:buClr>
                <a:srgbClr val="000000"/>
              </a:buClr>
              <a:buSzPts val="2000"/>
              <a:buNone/>
            </a:pPr>
            <a:endParaRPr sz="1200">
              <a:solidFill>
                <a:srgbClr val="1155CC"/>
              </a:solidFill>
            </a:endParaRPr>
          </a:p>
          <a:p>
            <a:pPr marL="0" lvl="0" indent="0" algn="l" rtl="0">
              <a:lnSpc>
                <a:spcPct val="100000"/>
              </a:lnSpc>
              <a:spcBef>
                <a:spcPts val="0"/>
              </a:spcBef>
              <a:spcAft>
                <a:spcPts val="0"/>
              </a:spcAft>
              <a:buClr>
                <a:srgbClr val="000000"/>
              </a:buClr>
              <a:buSzPts val="2000"/>
              <a:buNone/>
            </a:pPr>
            <a:r>
              <a:rPr lang="en-US" sz="1200">
                <a:solidFill>
                  <a:srgbClr val="1155CC"/>
                </a:solidFill>
              </a:rPr>
              <a:t>Corporations</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Retrofitting our business to play a role in colonizing Mars will put us on the cutting edge and our investors will gladly support the risk.</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Maintaining our current business plan is the safest way to ensure our company remains profitable and investors happy.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solidFill>
                  <a:schemeClr val="dk1"/>
                </a:solidFill>
              </a:rPr>
              <a:t>Multiple Perspectives within Lenses (Stakeholder)</a:t>
            </a:r>
            <a:endParaRPr>
              <a:solidFill>
                <a:schemeClr val="dk1"/>
              </a:solidFill>
            </a:endParaRPr>
          </a:p>
        </p:txBody>
      </p:sp>
      <p:sp>
        <p:nvSpPr>
          <p:cNvPr id="346" name="Google Shape;346;p49"/>
          <p:cNvSpPr txBox="1">
            <a:spLocks noGrp="1"/>
          </p:cNvSpPr>
          <p:nvPr>
            <p:ph type="body" idx="1"/>
          </p:nvPr>
        </p:nvSpPr>
        <p:spPr>
          <a:xfrm>
            <a:off x="211138" y="762000"/>
            <a:ext cx="6829500" cy="2819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2000"/>
              <a:buNone/>
            </a:pPr>
            <a:r>
              <a:rPr lang="en-US" sz="1200">
                <a:solidFill>
                  <a:srgbClr val="1155CC"/>
                </a:solidFill>
              </a:rPr>
              <a:t>US Government</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Early colonization and monopolization of Mars will allow us to claim more of the planet and expand our borders to include Mars's resources. </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Working with other countries will allow us to share the costs of colonizing Mars and the technology needed to make colonization successful.</a:t>
            </a:r>
            <a:endParaRPr sz="1020">
              <a:solidFill>
                <a:srgbClr val="1E1E1E"/>
              </a:solidFill>
            </a:endParaRPr>
          </a:p>
          <a:p>
            <a:pPr marL="548640" lvl="1" indent="-137159" algn="l" rtl="0">
              <a:lnSpc>
                <a:spcPct val="100000"/>
              </a:lnSpc>
              <a:spcBef>
                <a:spcPts val="0"/>
              </a:spcBef>
              <a:spcAft>
                <a:spcPts val="0"/>
              </a:spcAft>
              <a:buClr>
                <a:srgbClr val="1E1E1E"/>
              </a:buClr>
              <a:buSzPts val="2000"/>
              <a:buFont typeface="Roboto"/>
              <a:buNone/>
            </a:pPr>
            <a:endParaRPr>
              <a:solidFill>
                <a:srgbClr val="1E1E1E"/>
              </a:solidFill>
            </a:endParaRPr>
          </a:p>
          <a:p>
            <a:pPr marL="0" lvl="0" indent="0" algn="l" rtl="0">
              <a:lnSpc>
                <a:spcPct val="100000"/>
              </a:lnSpc>
              <a:spcBef>
                <a:spcPts val="0"/>
              </a:spcBef>
              <a:spcAft>
                <a:spcPts val="0"/>
              </a:spcAft>
              <a:buClr>
                <a:srgbClr val="000000"/>
              </a:buClr>
              <a:buSzPts val="2000"/>
              <a:buNone/>
            </a:pPr>
            <a:r>
              <a:rPr lang="en-US" sz="1200">
                <a:solidFill>
                  <a:srgbClr val="1155CC"/>
                </a:solidFill>
              </a:rPr>
              <a:t>Taxpayers</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Putting tax dollars towards the risky attempt to colonize Mars will explode the national debt with no guarantee of a return on that investment. What have we gotten from going to the moon?</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Putting tax dollars toward the colonization of Mars will fuel the American economy by providing high paying jobs in technology, science, and manufacturing. </a:t>
            </a:r>
            <a:endParaRPr/>
          </a:p>
          <a:p>
            <a:pPr marL="152698" lvl="0" indent="-59352" algn="l" rtl="0">
              <a:lnSpc>
                <a:spcPct val="100000"/>
              </a:lnSpc>
              <a:spcBef>
                <a:spcPts val="560"/>
              </a:spcBef>
              <a:spcAft>
                <a:spcPts val="0"/>
              </a:spcAft>
              <a:buSzPts val="147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b="1">
                <a:solidFill>
                  <a:schemeClr val="dk1"/>
                </a:solidFill>
              </a:rPr>
              <a:t>SHADES OF GRAY</a:t>
            </a:r>
            <a:endParaRPr>
              <a:solidFill>
                <a:schemeClr val="dk1"/>
              </a:solidFill>
            </a:endParaRPr>
          </a:p>
        </p:txBody>
      </p:sp>
      <p:sp>
        <p:nvSpPr>
          <p:cNvPr id="352" name="Google Shape;352;p50"/>
          <p:cNvSpPr/>
          <p:nvPr/>
        </p:nvSpPr>
        <p:spPr>
          <a:xfrm>
            <a:off x="1034817" y="815220"/>
            <a:ext cx="452700" cy="2656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53" name="Google Shape;353;p50"/>
          <p:cNvSpPr/>
          <p:nvPr/>
        </p:nvSpPr>
        <p:spPr>
          <a:xfrm>
            <a:off x="1574067" y="1291860"/>
            <a:ext cx="452700" cy="26565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54" name="Google Shape;354;p50"/>
          <p:cNvSpPr/>
          <p:nvPr/>
        </p:nvSpPr>
        <p:spPr>
          <a:xfrm>
            <a:off x="2113317" y="678495"/>
            <a:ext cx="452700" cy="2656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55" name="Google Shape;355;p50"/>
          <p:cNvSpPr/>
          <p:nvPr/>
        </p:nvSpPr>
        <p:spPr>
          <a:xfrm>
            <a:off x="2652560" y="1116180"/>
            <a:ext cx="452700" cy="2656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56" name="Google Shape;356;p50"/>
          <p:cNvSpPr/>
          <p:nvPr/>
        </p:nvSpPr>
        <p:spPr>
          <a:xfrm>
            <a:off x="3191862" y="468555"/>
            <a:ext cx="452700" cy="26565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57" name="Google Shape;357;p50"/>
          <p:cNvSpPr/>
          <p:nvPr/>
        </p:nvSpPr>
        <p:spPr>
          <a:xfrm>
            <a:off x="3711147" y="1291860"/>
            <a:ext cx="452700" cy="26565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58" name="Google Shape;358;p50"/>
          <p:cNvSpPr/>
          <p:nvPr/>
        </p:nvSpPr>
        <p:spPr>
          <a:xfrm>
            <a:off x="4230425" y="765540"/>
            <a:ext cx="452700" cy="2656500"/>
          </a:xfrm>
          <a:prstGeom prst="rect">
            <a:avLst/>
          </a:prstGeom>
          <a:solidFill>
            <a:srgbClr val="999999"/>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59" name="Google Shape;359;p50"/>
          <p:cNvSpPr/>
          <p:nvPr/>
        </p:nvSpPr>
        <p:spPr>
          <a:xfrm>
            <a:off x="4749710" y="429930"/>
            <a:ext cx="452700" cy="2656500"/>
          </a:xfrm>
          <a:prstGeom prst="rect">
            <a:avLst/>
          </a:prstGeom>
          <a:solidFill>
            <a:srgbClr val="666666"/>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60" name="Google Shape;360;p50"/>
          <p:cNvSpPr/>
          <p:nvPr/>
        </p:nvSpPr>
        <p:spPr>
          <a:xfrm>
            <a:off x="5269002" y="1380285"/>
            <a:ext cx="452700" cy="2656500"/>
          </a:xfrm>
          <a:prstGeom prst="rect">
            <a:avLst/>
          </a:prstGeom>
          <a:solidFill>
            <a:srgbClr val="434343"/>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361" name="Google Shape;361;p50"/>
          <p:cNvSpPr/>
          <p:nvPr/>
        </p:nvSpPr>
        <p:spPr>
          <a:xfrm>
            <a:off x="5788287" y="678495"/>
            <a:ext cx="452700" cy="2656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solidFill>
                  <a:schemeClr val="dk1"/>
                </a:solidFill>
              </a:rPr>
              <a:t>So, what’s your decision? </a:t>
            </a:r>
            <a:r>
              <a:rPr lang="en-US" dirty="0">
                <a:solidFill>
                  <a:schemeClr val="dk1"/>
                </a:solidFill>
              </a:rPr>
              <a:t>Are we colonizing </a:t>
            </a:r>
            <a:r>
              <a:rPr lang="en-US" dirty="0"/>
              <a:t>Mars</a:t>
            </a:r>
            <a:r>
              <a:rPr lang="en-US" dirty="0">
                <a:solidFill>
                  <a:schemeClr val="dk1"/>
                </a:solidFill>
              </a:rPr>
              <a:t>?</a:t>
            </a:r>
            <a:endParaRPr dirty="0">
              <a:solidFill>
                <a:schemeClr val="dk1"/>
              </a:solidFill>
            </a:endParaRPr>
          </a:p>
        </p:txBody>
      </p:sp>
      <p:sp>
        <p:nvSpPr>
          <p:cNvPr id="367" name="Google Shape;367;p51"/>
          <p:cNvSpPr txBox="1">
            <a:spLocks noGrp="1"/>
          </p:cNvSpPr>
          <p:nvPr>
            <p:ph type="body" idx="1"/>
          </p:nvPr>
        </p:nvSpPr>
        <p:spPr>
          <a:xfrm>
            <a:off x="211138" y="762000"/>
            <a:ext cx="6829500" cy="2819400"/>
          </a:xfrm>
          <a:prstGeom prst="rect">
            <a:avLst/>
          </a:prstGeom>
          <a:noFill/>
          <a:ln>
            <a:noFill/>
          </a:ln>
        </p:spPr>
        <p:txBody>
          <a:bodyPr spcFirstLastPara="1" wrap="square" lIns="91425" tIns="45700" rIns="91425" bIns="45700" anchor="t" anchorCtr="0">
            <a:noAutofit/>
          </a:bodyPr>
          <a:lstStyle/>
          <a:p>
            <a:pPr marL="346710" lvl="0" indent="-285750" algn="l" rtl="0">
              <a:lnSpc>
                <a:spcPct val="100000"/>
              </a:lnSpc>
              <a:spcBef>
                <a:spcPts val="0"/>
              </a:spcBef>
              <a:spcAft>
                <a:spcPts val="0"/>
              </a:spcAft>
              <a:buClr>
                <a:schemeClr val="dk1"/>
              </a:buClr>
              <a:buSzPts val="2000"/>
              <a:buChar char="•"/>
            </a:pPr>
            <a:r>
              <a:rPr lang="en-US">
                <a:solidFill>
                  <a:schemeClr val="dk1"/>
                </a:solidFill>
              </a:rPr>
              <a:t>Write down your position on whether or not to colonize Mars. </a:t>
            </a:r>
            <a:endParaRPr/>
          </a:p>
          <a:p>
            <a:pPr marL="346710" lvl="0" indent="-285750" algn="l" rtl="0">
              <a:lnSpc>
                <a:spcPct val="100000"/>
              </a:lnSpc>
              <a:spcBef>
                <a:spcPts val="560"/>
              </a:spcBef>
              <a:spcAft>
                <a:spcPts val="0"/>
              </a:spcAft>
              <a:buClr>
                <a:schemeClr val="dk1"/>
              </a:buClr>
              <a:buSzPts val="2000"/>
              <a:buChar char="•"/>
            </a:pPr>
            <a:r>
              <a:rPr lang="en-US">
                <a:solidFill>
                  <a:schemeClr val="dk1"/>
                </a:solidFill>
              </a:rPr>
              <a:t>Write down at least three reasons why you made the decision you made.</a:t>
            </a:r>
            <a:endParaRPr/>
          </a:p>
          <a:p>
            <a:pPr marL="0" lvl="0" indent="0" algn="l" rtl="0">
              <a:lnSpc>
                <a:spcPct val="100000"/>
              </a:lnSpc>
              <a:spcBef>
                <a:spcPts val="560"/>
              </a:spcBef>
              <a:spcAft>
                <a:spcPts val="0"/>
              </a:spcAft>
              <a:buSzPts val="1470"/>
              <a:buNone/>
            </a:pPr>
            <a:endParaRPr/>
          </a:p>
        </p:txBody>
      </p:sp>
      <p:sp>
        <p:nvSpPr>
          <p:cNvPr id="368" name="Google Shape;368;p51"/>
          <p:cNvSpPr txBox="1"/>
          <p:nvPr/>
        </p:nvSpPr>
        <p:spPr>
          <a:xfrm>
            <a:off x="1167987" y="695370"/>
            <a:ext cx="4587600" cy="233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1" u="none" strike="noStrike" cap="non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2"/>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b="1">
                <a:solidFill>
                  <a:schemeClr val="dk1"/>
                </a:solidFill>
              </a:rPr>
              <a:t>The Other Side</a:t>
            </a:r>
            <a:endParaRPr>
              <a:solidFill>
                <a:schemeClr val="dk1"/>
              </a:solidFill>
            </a:endParaRPr>
          </a:p>
        </p:txBody>
      </p:sp>
      <p:sp>
        <p:nvSpPr>
          <p:cNvPr id="374" name="Google Shape;374;p52"/>
          <p:cNvSpPr txBox="1">
            <a:spLocks noGrp="1"/>
          </p:cNvSpPr>
          <p:nvPr>
            <p:ph type="body" idx="1"/>
          </p:nvPr>
        </p:nvSpPr>
        <p:spPr>
          <a:xfrm>
            <a:off x="211138" y="762000"/>
            <a:ext cx="6829500" cy="2819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2000"/>
              <a:buNone/>
            </a:pPr>
            <a:r>
              <a:rPr lang="en-US">
                <a:solidFill>
                  <a:schemeClr val="dk1"/>
                </a:solidFill>
              </a:rPr>
              <a:t>It’s likely some of your reasons had opposition. Next to your reasons, write where there are opposing viewpoints. Sometimes the opposition will be from the same lens, but sometimes it will come from a different lens.</a:t>
            </a:r>
            <a:endParaRPr/>
          </a:p>
          <a:p>
            <a:pPr marL="152698" lvl="0" indent="-25697" algn="l" rtl="0">
              <a:lnSpc>
                <a:spcPct val="100000"/>
              </a:lnSpc>
              <a:spcBef>
                <a:spcPts val="560"/>
              </a:spcBef>
              <a:spcAft>
                <a:spcPts val="0"/>
              </a:spcAft>
              <a:buClr>
                <a:srgbClr val="000000"/>
              </a:buClr>
              <a:buSzPts val="2000"/>
              <a:buNone/>
            </a:pPr>
            <a:endParaRPr>
              <a:solidFill>
                <a:schemeClr val="dk1"/>
              </a:solidFill>
            </a:endParaRPr>
          </a:p>
          <a:p>
            <a:pPr marL="0" lvl="0" indent="0" algn="l" rtl="0">
              <a:lnSpc>
                <a:spcPct val="100000"/>
              </a:lnSpc>
              <a:spcBef>
                <a:spcPts val="560"/>
              </a:spcBef>
              <a:spcAft>
                <a:spcPts val="0"/>
              </a:spcAft>
              <a:buClr>
                <a:srgbClr val="000000"/>
              </a:buClr>
              <a:buSzPts val="2000"/>
              <a:buNone/>
            </a:pPr>
            <a:r>
              <a:rPr lang="en-US" u="sng">
                <a:solidFill>
                  <a:schemeClr val="dk1"/>
                </a:solidFill>
              </a:rPr>
              <a:t>For example</a:t>
            </a:r>
            <a:r>
              <a:rPr lang="en-US">
                <a:solidFill>
                  <a:schemeClr val="dk1"/>
                </a:solidFill>
              </a:rPr>
              <a:t>:</a:t>
            </a:r>
            <a:endParaRPr/>
          </a:p>
          <a:p>
            <a:pPr marL="152698" lvl="0" indent="-152698" algn="l" rtl="0">
              <a:lnSpc>
                <a:spcPct val="100000"/>
              </a:lnSpc>
              <a:spcBef>
                <a:spcPts val="560"/>
              </a:spcBef>
              <a:spcAft>
                <a:spcPts val="0"/>
              </a:spcAft>
              <a:buClr>
                <a:srgbClr val="000000"/>
              </a:buClr>
              <a:buSzPts val="2000"/>
              <a:buChar char="•"/>
            </a:pPr>
            <a:r>
              <a:rPr lang="en-US" b="1">
                <a:solidFill>
                  <a:schemeClr val="dk1"/>
                </a:solidFill>
              </a:rPr>
              <a:t>Reason</a:t>
            </a:r>
            <a:r>
              <a:rPr lang="en-US">
                <a:solidFill>
                  <a:schemeClr val="dk1"/>
                </a:solidFill>
              </a:rPr>
              <a:t>: We can create an atmosphere on Mars to sustain </a:t>
            </a:r>
            <a:r>
              <a:rPr lang="en-US"/>
              <a:t>humans</a:t>
            </a:r>
            <a:r>
              <a:rPr lang="en-US">
                <a:solidFill>
                  <a:schemeClr val="dk1"/>
                </a:solidFill>
              </a:rPr>
              <a:t>.</a:t>
            </a:r>
            <a:endParaRPr/>
          </a:p>
          <a:p>
            <a:pPr marL="152698" lvl="0" indent="-152698" algn="l" rtl="0">
              <a:lnSpc>
                <a:spcPct val="100000"/>
              </a:lnSpc>
              <a:spcBef>
                <a:spcPts val="560"/>
              </a:spcBef>
              <a:spcAft>
                <a:spcPts val="0"/>
              </a:spcAft>
              <a:buClr>
                <a:srgbClr val="000000"/>
              </a:buClr>
              <a:buSzPts val="2000"/>
              <a:buChar char="•"/>
            </a:pPr>
            <a:r>
              <a:rPr lang="en-US" b="1">
                <a:solidFill>
                  <a:schemeClr val="dk1"/>
                </a:solidFill>
              </a:rPr>
              <a:t>Opposition:</a:t>
            </a:r>
            <a:r>
              <a:rPr lang="en-US">
                <a:solidFill>
                  <a:schemeClr val="dk1"/>
                </a:solidFill>
              </a:rPr>
              <a:t> </a:t>
            </a:r>
            <a:r>
              <a:rPr lang="en-US"/>
              <a:t>Significant resources from Earth would be required and likely deplete Earth’s stores.</a:t>
            </a:r>
            <a:endParaRPr/>
          </a:p>
          <a:p>
            <a:pPr marL="0" lvl="0" indent="0" algn="l" rtl="0">
              <a:lnSpc>
                <a:spcPct val="100000"/>
              </a:lnSpc>
              <a:spcBef>
                <a:spcPts val="560"/>
              </a:spcBef>
              <a:spcAft>
                <a:spcPts val="0"/>
              </a:spcAft>
              <a:buClr>
                <a:srgbClr val="000000"/>
              </a:buClr>
              <a:buSzPts val="2000"/>
              <a:buNone/>
            </a:pPr>
            <a:r>
              <a:rPr lang="en-US">
                <a:solidFill>
                  <a:schemeClr val="dk1"/>
                </a:solidFil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3"/>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solidFill>
                  <a:schemeClr val="dk1"/>
                </a:solidFill>
              </a:rPr>
              <a:t>Complexity of Thought/Sophistication</a:t>
            </a:r>
            <a:endParaRPr>
              <a:solidFill>
                <a:schemeClr val="dk1"/>
              </a:solidFill>
            </a:endParaRPr>
          </a:p>
        </p:txBody>
      </p:sp>
      <p:sp>
        <p:nvSpPr>
          <p:cNvPr id="380" name="Google Shape;380;p53"/>
          <p:cNvSpPr txBox="1">
            <a:spLocks noGrp="1"/>
          </p:cNvSpPr>
          <p:nvPr>
            <p:ph type="body" idx="1"/>
          </p:nvPr>
        </p:nvSpPr>
        <p:spPr>
          <a:xfrm>
            <a:off x="211138" y="762000"/>
            <a:ext cx="6829500" cy="2819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2000"/>
              <a:buNone/>
            </a:pPr>
            <a:r>
              <a:rPr lang="en-US" sz="1200" b="1">
                <a:solidFill>
                  <a:srgbClr val="1E1E1E"/>
                </a:solidFill>
              </a:rPr>
              <a:t>Argument:</a:t>
            </a:r>
            <a:endParaRPr/>
          </a:p>
          <a:p>
            <a:pPr marL="0" lvl="0" indent="0" algn="l" rtl="0">
              <a:lnSpc>
                <a:spcPct val="100000"/>
              </a:lnSpc>
              <a:spcBef>
                <a:spcPts val="0"/>
              </a:spcBef>
              <a:spcAft>
                <a:spcPts val="0"/>
              </a:spcAft>
              <a:buClr>
                <a:srgbClr val="000000"/>
              </a:buClr>
              <a:buSzPts val="2000"/>
              <a:buNone/>
            </a:pPr>
            <a:r>
              <a:rPr lang="en-US" sz="1200">
                <a:solidFill>
                  <a:srgbClr val="1E1E1E"/>
                </a:solidFill>
              </a:rPr>
              <a:t>We should colonize Mars.              </a:t>
            </a:r>
            <a:endParaRPr/>
          </a:p>
          <a:p>
            <a:pPr marL="0" lvl="0" indent="0" algn="l" rtl="0">
              <a:lnSpc>
                <a:spcPct val="100000"/>
              </a:lnSpc>
              <a:spcBef>
                <a:spcPts val="0"/>
              </a:spcBef>
              <a:spcAft>
                <a:spcPts val="0"/>
              </a:spcAft>
              <a:buClr>
                <a:srgbClr val="000000"/>
              </a:buClr>
              <a:buSzPts val="2000"/>
              <a:buNone/>
            </a:pPr>
            <a:r>
              <a:rPr lang="en-US" sz="1200">
                <a:solidFill>
                  <a:srgbClr val="1E1E1E"/>
                </a:solidFill>
              </a:rPr>
              <a:t>We should not colonize Mars. </a:t>
            </a:r>
            <a:endParaRPr/>
          </a:p>
          <a:p>
            <a:pPr marL="0" lvl="0" indent="0" algn="l" rtl="0">
              <a:lnSpc>
                <a:spcPct val="100000"/>
              </a:lnSpc>
              <a:spcBef>
                <a:spcPts val="0"/>
              </a:spcBef>
              <a:spcAft>
                <a:spcPts val="0"/>
              </a:spcAft>
              <a:buClr>
                <a:srgbClr val="000000"/>
              </a:buClr>
              <a:buSzPts val="2000"/>
              <a:buNone/>
            </a:pPr>
            <a:endParaRPr sz="1200">
              <a:solidFill>
                <a:srgbClr val="1E1E1E"/>
              </a:solidFill>
            </a:endParaRPr>
          </a:p>
          <a:p>
            <a:pPr marL="0" lvl="0" indent="0" algn="l" rtl="0">
              <a:lnSpc>
                <a:spcPct val="100000"/>
              </a:lnSpc>
              <a:spcBef>
                <a:spcPts val="0"/>
              </a:spcBef>
              <a:spcAft>
                <a:spcPts val="0"/>
              </a:spcAft>
              <a:buClr>
                <a:srgbClr val="000000"/>
              </a:buClr>
              <a:buSzPts val="2000"/>
              <a:buNone/>
            </a:pPr>
            <a:endParaRPr sz="1200">
              <a:solidFill>
                <a:srgbClr val="1E1E1E"/>
              </a:solidFill>
            </a:endParaRPr>
          </a:p>
          <a:p>
            <a:pPr marL="0" lvl="0" indent="0" algn="l" rtl="0">
              <a:lnSpc>
                <a:spcPct val="100000"/>
              </a:lnSpc>
              <a:spcBef>
                <a:spcPts val="0"/>
              </a:spcBef>
              <a:spcAft>
                <a:spcPts val="0"/>
              </a:spcAft>
              <a:buClr>
                <a:srgbClr val="000000"/>
              </a:buClr>
              <a:buSzPts val="2000"/>
              <a:buNone/>
            </a:pPr>
            <a:endParaRPr sz="1200">
              <a:solidFill>
                <a:srgbClr val="1E1E1E"/>
              </a:solidFill>
            </a:endParaRPr>
          </a:p>
          <a:p>
            <a:pPr marL="0" lvl="0" indent="0" algn="l" rtl="0">
              <a:lnSpc>
                <a:spcPct val="100000"/>
              </a:lnSpc>
              <a:spcBef>
                <a:spcPts val="0"/>
              </a:spcBef>
              <a:spcAft>
                <a:spcPts val="0"/>
              </a:spcAft>
              <a:buClr>
                <a:srgbClr val="000000"/>
              </a:buClr>
              <a:buSzPts val="2000"/>
              <a:buNone/>
            </a:pPr>
            <a:endParaRPr sz="1200">
              <a:solidFill>
                <a:srgbClr val="1E1E1E"/>
              </a:solidFill>
            </a:endParaRPr>
          </a:p>
          <a:p>
            <a:pPr marL="0" lvl="0" indent="0" algn="l" rtl="0">
              <a:lnSpc>
                <a:spcPct val="100000"/>
              </a:lnSpc>
              <a:spcBef>
                <a:spcPts val="0"/>
              </a:spcBef>
              <a:spcAft>
                <a:spcPts val="0"/>
              </a:spcAft>
              <a:buClr>
                <a:srgbClr val="000000"/>
              </a:buClr>
              <a:buSzPts val="2000"/>
              <a:buNone/>
            </a:pPr>
            <a:endParaRPr sz="1200">
              <a:solidFill>
                <a:srgbClr val="1E1E1E"/>
              </a:solidFill>
            </a:endParaRPr>
          </a:p>
          <a:p>
            <a:pPr marL="0" lvl="0" indent="0" algn="l" rtl="0">
              <a:lnSpc>
                <a:spcPct val="100000"/>
              </a:lnSpc>
              <a:spcBef>
                <a:spcPts val="0"/>
              </a:spcBef>
              <a:spcAft>
                <a:spcPts val="0"/>
              </a:spcAft>
              <a:buClr>
                <a:srgbClr val="000000"/>
              </a:buClr>
              <a:buSzPts val="2000"/>
              <a:buNone/>
            </a:pPr>
            <a:endParaRPr sz="1200">
              <a:solidFill>
                <a:srgbClr val="1E1E1E"/>
              </a:solidFill>
            </a:endParaRPr>
          </a:p>
          <a:p>
            <a:pPr marL="0" lvl="0" indent="0" algn="l" rtl="0">
              <a:lnSpc>
                <a:spcPct val="100000"/>
              </a:lnSpc>
              <a:spcBef>
                <a:spcPts val="0"/>
              </a:spcBef>
              <a:spcAft>
                <a:spcPts val="0"/>
              </a:spcAft>
              <a:buClr>
                <a:srgbClr val="000000"/>
              </a:buClr>
              <a:buSzPts val="2000"/>
              <a:buNone/>
            </a:pPr>
            <a:endParaRPr sz="1200">
              <a:solidFill>
                <a:srgbClr val="1E1E1E"/>
              </a:solidFill>
            </a:endParaRPr>
          </a:p>
          <a:p>
            <a:pPr marL="0" lvl="0" indent="0" algn="l" rtl="0">
              <a:lnSpc>
                <a:spcPct val="100000"/>
              </a:lnSpc>
              <a:spcBef>
                <a:spcPts val="0"/>
              </a:spcBef>
              <a:spcAft>
                <a:spcPts val="0"/>
              </a:spcAft>
              <a:buClr>
                <a:srgbClr val="000000"/>
              </a:buClr>
              <a:buSzPts val="2000"/>
              <a:buNone/>
            </a:pPr>
            <a:r>
              <a:rPr lang="en-US" sz="1200" b="1">
                <a:solidFill>
                  <a:srgbClr val="1E1E1E"/>
                </a:solidFill>
              </a:rPr>
              <a:t>Complex Argument:</a:t>
            </a:r>
            <a:endParaRPr/>
          </a:p>
          <a:p>
            <a:pPr marL="0" lvl="0" indent="0" algn="l" rtl="0">
              <a:lnSpc>
                <a:spcPct val="100000"/>
              </a:lnSpc>
              <a:spcBef>
                <a:spcPts val="0"/>
              </a:spcBef>
              <a:spcAft>
                <a:spcPts val="0"/>
              </a:spcAft>
              <a:buClr>
                <a:srgbClr val="000000"/>
              </a:buClr>
              <a:buSzPts val="2000"/>
              <a:buNone/>
            </a:pPr>
            <a:r>
              <a:rPr lang="en-US" sz="1200">
                <a:solidFill>
                  <a:srgbClr val="1E1E1E"/>
                </a:solidFill>
              </a:rPr>
              <a:t>Although we have the technology to </a:t>
            </a:r>
            <a:endParaRPr/>
          </a:p>
          <a:p>
            <a:pPr marL="0" lvl="0" indent="0" algn="l" rtl="0">
              <a:lnSpc>
                <a:spcPct val="100000"/>
              </a:lnSpc>
              <a:spcBef>
                <a:spcPts val="0"/>
              </a:spcBef>
              <a:spcAft>
                <a:spcPts val="0"/>
              </a:spcAft>
              <a:buClr>
                <a:srgbClr val="000000"/>
              </a:buClr>
              <a:buSzPts val="2000"/>
              <a:buNone/>
            </a:pPr>
            <a:r>
              <a:rPr lang="en-US" sz="1200">
                <a:solidFill>
                  <a:srgbClr val="1E1E1E"/>
                </a:solidFill>
              </a:rPr>
              <a:t>colonize Mars, the money would be </a:t>
            </a:r>
            <a:endParaRPr/>
          </a:p>
          <a:p>
            <a:pPr marL="0" lvl="0" indent="0" algn="l" rtl="0">
              <a:lnSpc>
                <a:spcPct val="100000"/>
              </a:lnSpc>
              <a:spcBef>
                <a:spcPts val="0"/>
              </a:spcBef>
              <a:spcAft>
                <a:spcPts val="0"/>
              </a:spcAft>
              <a:buClr>
                <a:srgbClr val="000000"/>
              </a:buClr>
              <a:buSzPts val="2000"/>
              <a:buNone/>
            </a:pPr>
            <a:r>
              <a:rPr lang="en-US" sz="1200">
                <a:solidFill>
                  <a:srgbClr val="1E1E1E"/>
                </a:solidFill>
              </a:rPr>
              <a:t>better spent investing on improving </a:t>
            </a:r>
            <a:endParaRPr/>
          </a:p>
          <a:p>
            <a:pPr marL="0" lvl="0" indent="0" algn="l" rtl="0">
              <a:lnSpc>
                <a:spcPct val="100000"/>
              </a:lnSpc>
              <a:spcBef>
                <a:spcPts val="0"/>
              </a:spcBef>
              <a:spcAft>
                <a:spcPts val="0"/>
              </a:spcAft>
              <a:buClr>
                <a:srgbClr val="000000"/>
              </a:buClr>
              <a:buSzPts val="2000"/>
              <a:buNone/>
            </a:pPr>
            <a:r>
              <a:rPr lang="en-US" sz="1200">
                <a:solidFill>
                  <a:srgbClr val="1E1E1E"/>
                </a:solidFill>
              </a:rPr>
              <a:t>environmental issues on Earth. </a:t>
            </a:r>
            <a:endParaRPr/>
          </a:p>
          <a:p>
            <a:pPr marL="152698" lvl="0" indent="-59352" algn="l" rtl="0">
              <a:lnSpc>
                <a:spcPct val="100000"/>
              </a:lnSpc>
              <a:spcBef>
                <a:spcPts val="560"/>
              </a:spcBef>
              <a:spcAft>
                <a:spcPts val="0"/>
              </a:spcAft>
              <a:buSzPts val="1470"/>
              <a:buNone/>
            </a:pPr>
            <a:endParaRPr/>
          </a:p>
        </p:txBody>
      </p:sp>
      <p:pic>
        <p:nvPicPr>
          <p:cNvPr id="381" name="Google Shape;381;p53"/>
          <p:cNvPicPr preferRelativeResize="0"/>
          <p:nvPr/>
        </p:nvPicPr>
        <p:blipFill rotWithShape="1">
          <a:blip r:embed="rId3">
            <a:alphaModFix/>
          </a:blip>
          <a:srcRect l="28274" t="23427" r="16381" b="14313"/>
          <a:stretch/>
        </p:blipFill>
        <p:spPr>
          <a:xfrm>
            <a:off x="3001962" y="685800"/>
            <a:ext cx="1695632" cy="1271715"/>
          </a:xfrm>
          <a:prstGeom prst="rect">
            <a:avLst/>
          </a:prstGeom>
          <a:noFill/>
          <a:ln>
            <a:noFill/>
          </a:ln>
        </p:spPr>
      </p:pic>
      <p:pic>
        <p:nvPicPr>
          <p:cNvPr id="382" name="Google Shape;382;p53"/>
          <p:cNvPicPr preferRelativeResize="0"/>
          <p:nvPr/>
        </p:nvPicPr>
        <p:blipFill rotWithShape="1">
          <a:blip r:embed="rId4">
            <a:alphaModFix/>
          </a:blip>
          <a:srcRect l="28429" t="23831" r="16592" b="14267"/>
          <a:stretch/>
        </p:blipFill>
        <p:spPr>
          <a:xfrm>
            <a:off x="3036519" y="2423625"/>
            <a:ext cx="1694358" cy="12717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b="1">
                <a:solidFill>
                  <a:schemeClr val="dk1"/>
                </a:solidFill>
              </a:rPr>
              <a:t>Black and White</a:t>
            </a:r>
            <a:endParaRPr>
              <a:solidFill>
                <a:schemeClr val="dk1"/>
              </a:solidFill>
            </a:endParaRPr>
          </a:p>
        </p:txBody>
      </p:sp>
      <p:sp>
        <p:nvSpPr>
          <p:cNvPr id="233" name="Google Shape;233;p40"/>
          <p:cNvSpPr/>
          <p:nvPr/>
        </p:nvSpPr>
        <p:spPr>
          <a:xfrm>
            <a:off x="334962" y="729090"/>
            <a:ext cx="452700" cy="2656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234" name="Google Shape;234;p40"/>
          <p:cNvSpPr/>
          <p:nvPr/>
        </p:nvSpPr>
        <p:spPr>
          <a:xfrm>
            <a:off x="6432359" y="729090"/>
            <a:ext cx="452700" cy="2656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rgbClr val="000000"/>
              </a:solidFill>
              <a:latin typeface="Arial"/>
              <a:ea typeface="Arial"/>
              <a:cs typeface="Arial"/>
              <a:sym typeface="Arial"/>
            </a:endParaRPr>
          </a:p>
        </p:txBody>
      </p:sp>
      <p:sp>
        <p:nvSpPr>
          <p:cNvPr id="235" name="Google Shape;235;p40"/>
          <p:cNvSpPr/>
          <p:nvPr/>
        </p:nvSpPr>
        <p:spPr>
          <a:xfrm>
            <a:off x="6432343" y="3492341"/>
            <a:ext cx="416100" cy="381000"/>
          </a:xfrm>
          <a:prstGeom prst="ellipse">
            <a:avLst/>
          </a:prstGeom>
          <a:solidFill>
            <a:srgbClr val="FEDB00"/>
          </a:solidFill>
          <a:ln w="9525" cap="flat" cmpd="sng">
            <a:solidFill>
              <a:srgbClr val="D6D6D6"/>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Roboto"/>
                <a:ea typeface="Roboto"/>
                <a:cs typeface="Roboto"/>
                <a:sym typeface="Roboto"/>
              </a:rPr>
              <a:t>5</a:t>
            </a:r>
            <a:r>
              <a:rPr lang="en-US" sz="1100" b="1">
                <a:solidFill>
                  <a:schemeClr val="dk1"/>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idx="4294967295"/>
          </p:nvPr>
        </p:nvSpPr>
        <p:spPr>
          <a:xfrm>
            <a:off x="211183" y="323037"/>
            <a:ext cx="6905700" cy="321900"/>
          </a:xfrm>
          <a:prstGeom prst="rect">
            <a:avLst/>
          </a:prstGeom>
          <a:noFill/>
          <a:ln>
            <a:noFill/>
          </a:ln>
        </p:spPr>
        <p:txBody>
          <a:bodyPr spcFirstLastPara="1" wrap="square" lIns="0" tIns="0" rIns="72000" bIns="0" anchor="t" anchorCtr="0">
            <a:noAutofit/>
          </a:bodyPr>
          <a:lstStyle/>
          <a:p>
            <a:pPr marL="0" lvl="0" indent="0" algn="l" rtl="0">
              <a:lnSpc>
                <a:spcPct val="100000"/>
              </a:lnSpc>
              <a:spcBef>
                <a:spcPts val="0"/>
              </a:spcBef>
              <a:spcAft>
                <a:spcPts val="0"/>
              </a:spcAft>
              <a:buClr>
                <a:schemeClr val="dk1"/>
              </a:buClr>
              <a:buSzPts val="1800"/>
              <a:buFont typeface="Roboto Slab"/>
              <a:buNone/>
            </a:pPr>
            <a:r>
              <a:rPr lang="en-US" sz="1600"/>
              <a:t>Uncovering Multiple Perspectives - Looking through different lenses </a:t>
            </a:r>
            <a:endParaRPr sz="1600"/>
          </a:p>
        </p:txBody>
      </p:sp>
      <p:sp>
        <p:nvSpPr>
          <p:cNvPr id="241" name="Google Shape;241;p41"/>
          <p:cNvSpPr txBox="1"/>
          <p:nvPr/>
        </p:nvSpPr>
        <p:spPr>
          <a:xfrm>
            <a:off x="487362" y="762000"/>
            <a:ext cx="2501400" cy="3183000"/>
          </a:xfrm>
          <a:prstGeom prst="rect">
            <a:avLst/>
          </a:prstGeom>
          <a:noFill/>
          <a:ln>
            <a:noFill/>
          </a:ln>
        </p:spPr>
        <p:txBody>
          <a:bodyPr spcFirstLastPara="1" wrap="square" lIns="21600" tIns="21600" rIns="21600" bIns="21600" anchor="t" anchorCtr="0">
            <a:noAutofit/>
          </a:bodyPr>
          <a:lstStyle/>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POLITICS	</a:t>
            </a:r>
            <a:endParaRPr sz="1200" b="0" i="0" u="none" strike="noStrike" cap="none" dirty="0">
              <a:solidFill>
                <a:schemeClr val="dk1"/>
              </a:solidFill>
              <a:latin typeface="Roboto"/>
              <a:ea typeface="Roboto"/>
              <a:cs typeface="Roboto"/>
              <a:sym typeface="Roboto"/>
            </a:endParaRPr>
          </a:p>
          <a:p>
            <a:pPr marL="27432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Roboto"/>
                <a:ea typeface="Roboto"/>
                <a:cs typeface="Roboto"/>
                <a:sym typeface="Roboto"/>
              </a:rPr>
              <a:t>		</a:t>
            </a: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ECONOMICS</a:t>
            </a:r>
            <a:endParaRPr sz="1200" b="0" i="0" u="none" strike="noStrike" cap="none" dirty="0">
              <a:solidFill>
                <a:schemeClr val="dk1"/>
              </a:solidFill>
              <a:latin typeface="Roboto"/>
              <a:ea typeface="Roboto"/>
              <a:cs typeface="Roboto"/>
              <a:sym typeface="Roboto"/>
            </a:endParaRPr>
          </a:p>
          <a:p>
            <a:pPr marL="27432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Roboto"/>
                <a:ea typeface="Roboto"/>
                <a:cs typeface="Roboto"/>
                <a:sym typeface="Roboto"/>
              </a:rPr>
              <a:t>		</a:t>
            </a: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SOCIETY/CULTURE</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ART</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HISTORY</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SCIENCE</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ENVIRONMENT</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27432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39"/>
              <a:buFont typeface="Arial"/>
              <a:buNone/>
            </a:pPr>
            <a:endParaRPr sz="839"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p:txBody>
      </p:sp>
      <p:sp>
        <p:nvSpPr>
          <p:cNvPr id="242" name="Google Shape;242;p41"/>
          <p:cNvSpPr txBox="1"/>
          <p:nvPr/>
        </p:nvSpPr>
        <p:spPr>
          <a:xfrm>
            <a:off x="2413242" y="762000"/>
            <a:ext cx="2501400" cy="3183000"/>
          </a:xfrm>
          <a:prstGeom prst="rect">
            <a:avLst/>
          </a:prstGeom>
          <a:noFill/>
          <a:ln>
            <a:noFill/>
          </a:ln>
        </p:spPr>
        <p:txBody>
          <a:bodyPr spcFirstLastPara="1" wrap="square" lIns="21600" tIns="21600" rIns="21600" bIns="21600" anchor="t" anchorCtr="0">
            <a:noAutofit/>
          </a:bodyPr>
          <a:lstStyle/>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RACE</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8" marR="0" lvl="0" indent="-171448"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GENDER</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AGE</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SOCIO-ECONOMIC STATUS</a:t>
            </a:r>
            <a:endParaRPr sz="1400" b="0" i="0" u="none" strike="noStrike" cap="none" dirty="0">
              <a:solidFill>
                <a:srgbClr val="000000"/>
              </a:solidFill>
              <a:latin typeface="Arial"/>
              <a:ea typeface="Arial"/>
              <a:cs typeface="Arial"/>
              <a:sym typeface="Arial"/>
            </a:endParaRPr>
          </a:p>
          <a:p>
            <a:pPr marL="232409" marR="0" lvl="0" indent="-44448" algn="l" rtl="0">
              <a:lnSpc>
                <a:spcPct val="100000"/>
              </a:lnSpc>
              <a:spcBef>
                <a:spcPts val="0"/>
              </a:spcBef>
              <a:spcAft>
                <a:spcPts val="0"/>
              </a:spcAft>
              <a:buClr>
                <a:schemeClr val="dk1"/>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GOVERNMENT</a:t>
            </a:r>
            <a:endParaRPr sz="1400" b="0" i="0" u="none" strike="noStrike" cap="none" dirty="0">
              <a:solidFill>
                <a:srgbClr val="000000"/>
              </a:solidFill>
              <a:latin typeface="Arial"/>
              <a:ea typeface="Arial"/>
              <a:cs typeface="Arial"/>
              <a:sym typeface="Arial"/>
            </a:endParaRPr>
          </a:p>
          <a:p>
            <a:pPr marL="232409" marR="0" lvl="0" indent="-44448" algn="l" rtl="0">
              <a:lnSpc>
                <a:spcPct val="100000"/>
              </a:lnSpc>
              <a:spcBef>
                <a:spcPts val="0"/>
              </a:spcBef>
              <a:spcAft>
                <a:spcPts val="0"/>
              </a:spcAft>
              <a:buClr>
                <a:schemeClr val="dk1"/>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CORPORATIONS</a:t>
            </a:r>
            <a:endParaRPr sz="1200" b="0" i="0" u="none" strike="noStrike" cap="none" dirty="0">
              <a:solidFill>
                <a:schemeClr val="dk1"/>
              </a:solidFill>
              <a:latin typeface="Roboto"/>
              <a:ea typeface="Roboto"/>
              <a:cs typeface="Roboto"/>
              <a:sym typeface="Roboto"/>
            </a:endParaRPr>
          </a:p>
          <a:p>
            <a:pPr marL="171450" marR="0" lvl="0" indent="-44450" algn="l" rtl="0">
              <a:lnSpc>
                <a:spcPct val="100000"/>
              </a:lnSpc>
              <a:spcBef>
                <a:spcPts val="0"/>
              </a:spcBef>
              <a:spcAft>
                <a:spcPts val="0"/>
              </a:spcAft>
              <a:buClr>
                <a:srgbClr val="000000"/>
              </a:buClr>
              <a:buSzPts val="2000"/>
              <a:buFont typeface="Arial"/>
              <a:buNone/>
            </a:pPr>
            <a:endParaRPr sz="1200" b="0" i="0" u="none" strike="noStrike" cap="none" dirty="0">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dirty="0">
                <a:solidFill>
                  <a:schemeClr val="dk1"/>
                </a:solidFill>
                <a:latin typeface="Roboto"/>
                <a:ea typeface="Roboto"/>
                <a:cs typeface="Roboto"/>
                <a:sym typeface="Roboto"/>
              </a:rPr>
              <a:t>SMALL BUSINESSES</a:t>
            </a:r>
            <a:endParaRPr sz="1400" b="0" i="0" u="none" strike="noStrike" cap="none" dirty="0">
              <a:solidFill>
                <a:srgbClr val="000000"/>
              </a:solidFill>
              <a:latin typeface="Arial"/>
              <a:ea typeface="Arial"/>
              <a:cs typeface="Arial"/>
              <a:sym typeface="Arial"/>
            </a:endParaRPr>
          </a:p>
          <a:p>
            <a:pPr marL="232409" marR="0" lvl="0" indent="-44448" algn="l" rtl="0">
              <a:lnSpc>
                <a:spcPct val="100000"/>
              </a:lnSpc>
              <a:spcBef>
                <a:spcPts val="0"/>
              </a:spcBef>
              <a:spcAft>
                <a:spcPts val="0"/>
              </a:spcAft>
              <a:buClr>
                <a:schemeClr val="dk1"/>
              </a:buClr>
              <a:buSzPts val="2000"/>
              <a:buFont typeface="Arial"/>
              <a:buNone/>
            </a:pPr>
            <a:endParaRPr sz="1200" b="0" i="0" u="none" strike="noStrike" cap="none" dirty="0">
              <a:solidFill>
                <a:schemeClr val="dk1"/>
              </a:solidFill>
              <a:latin typeface="Roboto"/>
              <a:ea typeface="Roboto"/>
              <a:cs typeface="Roboto"/>
              <a:sym typeface="Roboto"/>
            </a:endParaRPr>
          </a:p>
          <a:p>
            <a:pPr marL="6096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39"/>
              <a:buFont typeface="Arial"/>
              <a:buNone/>
            </a:pPr>
            <a:endParaRPr sz="839"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p:txBody>
      </p:sp>
      <p:sp>
        <p:nvSpPr>
          <p:cNvPr id="243" name="Google Shape;243;p41"/>
          <p:cNvSpPr/>
          <p:nvPr/>
        </p:nvSpPr>
        <p:spPr>
          <a:xfrm>
            <a:off x="5059362" y="762000"/>
            <a:ext cx="1474500" cy="770700"/>
          </a:xfrm>
          <a:prstGeom prst="rect">
            <a:avLst/>
          </a:prstGeom>
          <a:solidFill>
            <a:schemeClr val="accent2"/>
          </a:solidFill>
          <a:ln w="9525" cap="flat" cmpd="sng">
            <a:solidFill>
              <a:schemeClr val="dk1"/>
            </a:solidFill>
            <a:prstDash val="solid"/>
            <a:round/>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60"/>
              <a:buFont typeface="Arial"/>
              <a:buNone/>
            </a:pPr>
            <a:r>
              <a:rPr lang="en-US" sz="960" b="0" i="0" u="none" strike="noStrike" cap="none">
                <a:solidFill>
                  <a:schemeClr val="dk1"/>
                </a:solidFill>
                <a:latin typeface="Roboto"/>
                <a:ea typeface="Roboto"/>
                <a:cs typeface="Roboto"/>
                <a:sym typeface="Roboto"/>
              </a:rPr>
              <a:t>AP Seminar Glossary Lens: Filter through which an issue or topic is considered</a:t>
            </a:r>
            <a:endParaRPr sz="1400" b="0" i="0" u="none" strike="noStrike" cap="none">
              <a:solidFill>
                <a:srgbClr val="000000"/>
              </a:solidFill>
              <a:latin typeface="Arial"/>
              <a:ea typeface="Arial"/>
              <a:cs typeface="Arial"/>
              <a:sym typeface="Arial"/>
            </a:endParaRPr>
          </a:p>
        </p:txBody>
      </p:sp>
      <p:sp>
        <p:nvSpPr>
          <p:cNvPr id="244" name="Google Shape;244;p41"/>
          <p:cNvSpPr txBox="1"/>
          <p:nvPr/>
        </p:nvSpPr>
        <p:spPr>
          <a:xfrm>
            <a:off x="4615300" y="1855479"/>
            <a:ext cx="2501400" cy="1614600"/>
          </a:xfrm>
          <a:prstGeom prst="rect">
            <a:avLst/>
          </a:prstGeom>
          <a:noFill/>
          <a:ln>
            <a:noFill/>
          </a:ln>
        </p:spPr>
        <p:txBody>
          <a:bodyPr spcFirstLastPara="1" wrap="square" lIns="21600" tIns="21600" rIns="21600" bIns="21600" anchor="t" anchorCtr="0">
            <a:noAutofit/>
          </a:bodyPr>
          <a:lstStyle/>
          <a:p>
            <a:pPr marL="232409" marR="0" lvl="0" indent="-44448" algn="l" rtl="0">
              <a:lnSpc>
                <a:spcPct val="100000"/>
              </a:lnSpc>
              <a:spcBef>
                <a:spcPts val="0"/>
              </a:spcBef>
              <a:spcAft>
                <a:spcPts val="0"/>
              </a:spcAft>
              <a:buClr>
                <a:schemeClr val="dk1"/>
              </a:buClr>
              <a:buSzPts val="2000"/>
              <a:buFont typeface="Arial"/>
              <a:buNone/>
            </a:pPr>
            <a:endParaRPr sz="1200" b="0" i="0" u="none" strike="noStrike" cap="none">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b="0" i="0" u="none" strike="noStrike" cap="none">
                <a:solidFill>
                  <a:schemeClr val="dk1"/>
                </a:solidFill>
                <a:latin typeface="Roboto"/>
                <a:ea typeface="Roboto"/>
                <a:cs typeface="Roboto"/>
                <a:sym typeface="Roboto"/>
              </a:rPr>
              <a:t>PROFESSION or JOB</a:t>
            </a:r>
            <a:endParaRPr sz="1400" b="0" i="0" u="none" strike="noStrike" cap="none">
              <a:solidFill>
                <a:srgbClr val="000000"/>
              </a:solidFill>
              <a:latin typeface="Arial"/>
              <a:ea typeface="Arial"/>
              <a:cs typeface="Arial"/>
              <a:sym typeface="Arial"/>
            </a:endParaRPr>
          </a:p>
          <a:p>
            <a:pPr marL="232409" marR="0" lvl="0" indent="-44448" algn="l" rtl="0">
              <a:lnSpc>
                <a:spcPct val="100000"/>
              </a:lnSpc>
              <a:spcBef>
                <a:spcPts val="0"/>
              </a:spcBef>
              <a:spcAft>
                <a:spcPts val="0"/>
              </a:spcAft>
              <a:buClr>
                <a:schemeClr val="dk1"/>
              </a:buClr>
              <a:buSzPts val="2000"/>
              <a:buFont typeface="Arial"/>
              <a:buNone/>
            </a:pPr>
            <a:endParaRPr sz="1200" b="0" i="0" u="none" strike="noStrike" cap="none">
              <a:solidFill>
                <a:schemeClr val="dk1"/>
              </a:solidFill>
              <a:latin typeface="Roboto"/>
              <a:ea typeface="Roboto"/>
              <a:cs typeface="Roboto"/>
              <a:sym typeface="Roboto"/>
            </a:endParaRPr>
          </a:p>
          <a:p>
            <a:pPr marL="232408" marR="0" lvl="0" indent="-171448" algn="l" rtl="0">
              <a:lnSpc>
                <a:spcPct val="100000"/>
              </a:lnSpc>
              <a:spcBef>
                <a:spcPts val="0"/>
              </a:spcBef>
              <a:spcAft>
                <a:spcPts val="0"/>
              </a:spcAft>
              <a:buClr>
                <a:schemeClr val="dk1"/>
              </a:buClr>
              <a:buSzPts val="2000"/>
              <a:buFont typeface="Arial"/>
              <a:buChar char="•"/>
            </a:pPr>
            <a:r>
              <a:rPr lang="en-US" sz="1200" b="0" i="0" u="none" strike="noStrike" cap="none">
                <a:solidFill>
                  <a:schemeClr val="dk1"/>
                </a:solidFill>
                <a:latin typeface="Roboto"/>
                <a:ea typeface="Roboto"/>
                <a:cs typeface="Roboto"/>
                <a:sym typeface="Roboto"/>
              </a:rPr>
              <a:t>TAXPAYERS </a:t>
            </a:r>
            <a:endParaRPr sz="1200" b="0" i="0" u="none" strike="noStrike" cap="none">
              <a:solidFill>
                <a:schemeClr val="dk1"/>
              </a:solidFill>
              <a:latin typeface="Roboto"/>
              <a:ea typeface="Roboto"/>
              <a:cs typeface="Roboto"/>
              <a:sym typeface="Roboto"/>
            </a:endParaRPr>
          </a:p>
          <a:p>
            <a:pPr marL="232409" marR="0" lvl="0" indent="-171449" algn="l" rtl="0">
              <a:lnSpc>
                <a:spcPct val="100000"/>
              </a:lnSpc>
              <a:spcBef>
                <a:spcPts val="0"/>
              </a:spcBef>
              <a:spcAft>
                <a:spcPts val="0"/>
              </a:spcAft>
              <a:buClr>
                <a:schemeClr val="dk1"/>
              </a:buClr>
              <a:buSzPts val="2000"/>
              <a:buFont typeface="Arial"/>
              <a:buChar char="•"/>
            </a:pPr>
            <a:r>
              <a:rPr lang="en-US" sz="1200">
                <a:solidFill>
                  <a:schemeClr val="dk1"/>
                </a:solidFill>
                <a:latin typeface="Roboto"/>
                <a:ea typeface="Roboto"/>
                <a:cs typeface="Roboto"/>
                <a:sym typeface="Roboto"/>
              </a:rPr>
              <a:t>ETHICS</a:t>
            </a:r>
            <a:r>
              <a:rPr lang="en-US" sz="1200" b="0" i="0" u="none" strike="noStrike" cap="none">
                <a:solidFill>
                  <a:schemeClr val="dk1"/>
                </a:solidFill>
                <a:latin typeface="Roboto"/>
                <a:ea typeface="Roboto"/>
                <a:cs typeface="Roboto"/>
                <a:sym typeface="Roboto"/>
              </a:rPr>
              <a:t>   …any many more!</a:t>
            </a:r>
            <a:endParaRPr sz="1400" b="0" i="0" u="none" strike="noStrike" cap="none">
              <a:solidFill>
                <a:srgbClr val="000000"/>
              </a:solidFill>
              <a:latin typeface="Arial"/>
              <a:ea typeface="Arial"/>
              <a:cs typeface="Arial"/>
              <a:sym typeface="Arial"/>
            </a:endParaRPr>
          </a:p>
          <a:p>
            <a:pPr marL="274320" marR="0" lvl="0" indent="-86360" algn="l" rtl="0">
              <a:lnSpc>
                <a:spcPct val="100000"/>
              </a:lnSpc>
              <a:spcBef>
                <a:spcPts val="0"/>
              </a:spcBef>
              <a:spcAft>
                <a:spcPts val="0"/>
              </a:spcAft>
              <a:buClr>
                <a:schemeClr val="dk1"/>
              </a:buClr>
              <a:buSzPts val="2000"/>
              <a:buFont typeface="Roboto"/>
              <a:buNone/>
            </a:pPr>
            <a:endParaRPr sz="1200" b="0" i="0" u="none" strike="noStrike" cap="none">
              <a:solidFill>
                <a:schemeClr val="dk1"/>
              </a:solidFill>
              <a:latin typeface="Roboto"/>
              <a:ea typeface="Roboto"/>
              <a:cs typeface="Roboto"/>
              <a:sym typeface="Roboto"/>
            </a:endParaRPr>
          </a:p>
          <a:p>
            <a:pPr marL="274320" marR="0" lvl="0" indent="-86360" algn="l" rtl="0">
              <a:lnSpc>
                <a:spcPct val="100000"/>
              </a:lnSpc>
              <a:spcBef>
                <a:spcPts val="0"/>
              </a:spcBef>
              <a:spcAft>
                <a:spcPts val="0"/>
              </a:spcAft>
              <a:buClr>
                <a:schemeClr val="dk1"/>
              </a:buClr>
              <a:buSzPts val="2000"/>
              <a:buFont typeface="Roboto"/>
              <a:buNone/>
            </a:pPr>
            <a:endParaRPr sz="1200" b="0" i="0" u="none" strike="noStrike" cap="none">
              <a:solidFill>
                <a:schemeClr val="dk1"/>
              </a:solidFill>
              <a:latin typeface="Roboto"/>
              <a:ea typeface="Roboto"/>
              <a:cs typeface="Roboto"/>
              <a:sym typeface="Roboto"/>
            </a:endParaRPr>
          </a:p>
          <a:p>
            <a:pPr marL="6096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39"/>
              <a:buFont typeface="Arial"/>
              <a:buNone/>
            </a:pPr>
            <a:endParaRPr sz="839"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solidFill>
                  <a:schemeClr val="dk1"/>
                </a:solidFill>
              </a:rPr>
              <a:t>COLONIZING </a:t>
            </a:r>
            <a:r>
              <a:rPr lang="en-US"/>
              <a:t>MARS</a:t>
            </a:r>
            <a:r>
              <a:rPr lang="en-US">
                <a:solidFill>
                  <a:schemeClr val="dk1"/>
                </a:solidFill>
              </a:rPr>
              <a:t>: Should We or Shouldn’t We?</a:t>
            </a:r>
            <a:endParaRPr>
              <a:solidFill>
                <a:schemeClr val="dk1"/>
              </a:solidFill>
            </a:endParaRPr>
          </a:p>
        </p:txBody>
      </p:sp>
      <p:sp>
        <p:nvSpPr>
          <p:cNvPr id="250" name="Google Shape;250;p42"/>
          <p:cNvSpPr txBox="1">
            <a:spLocks noGrp="1"/>
          </p:cNvSpPr>
          <p:nvPr>
            <p:ph type="body" idx="1"/>
          </p:nvPr>
        </p:nvSpPr>
        <p:spPr>
          <a:xfrm>
            <a:off x="211138" y="762000"/>
            <a:ext cx="6829500" cy="2819400"/>
          </a:xfrm>
          <a:prstGeom prst="rect">
            <a:avLst/>
          </a:prstGeom>
          <a:noFill/>
          <a:ln>
            <a:noFill/>
          </a:ln>
        </p:spPr>
        <p:txBody>
          <a:bodyPr spcFirstLastPara="1" wrap="square" lIns="91425" tIns="45700" rIns="91425" bIns="45700" anchor="t" anchorCtr="0">
            <a:noAutofit/>
          </a:bodyPr>
          <a:lstStyle/>
          <a:p>
            <a:pPr marL="152698" lvl="0" indent="-152698" algn="l" rtl="0">
              <a:lnSpc>
                <a:spcPct val="100000"/>
              </a:lnSpc>
              <a:spcBef>
                <a:spcPts val="0"/>
              </a:spcBef>
              <a:spcAft>
                <a:spcPts val="0"/>
              </a:spcAft>
              <a:buSzPts val="1470"/>
              <a:buChar char="•"/>
            </a:pPr>
            <a:r>
              <a:rPr lang="en-US" dirty="0"/>
              <a:t>Activity: What do you think? Should we?  </a:t>
            </a:r>
            <a:endParaRPr dirty="0"/>
          </a:p>
          <a:p>
            <a:pPr marL="152698" lvl="0" indent="-152698" algn="l" rtl="0">
              <a:lnSpc>
                <a:spcPct val="100000"/>
              </a:lnSpc>
              <a:spcBef>
                <a:spcPts val="0"/>
              </a:spcBef>
              <a:spcAft>
                <a:spcPts val="0"/>
              </a:spcAft>
              <a:buSzPts val="1470"/>
              <a:buChar char="•"/>
            </a:pPr>
            <a:r>
              <a:rPr lang="en-US" dirty="0"/>
              <a:t>Take a few minutes to consider the question above, discuss it with your neighbor, and write your answer on a blank space piece of paper.</a:t>
            </a:r>
            <a:endParaRPr dirty="0"/>
          </a:p>
          <a:p>
            <a:pPr marL="152698" lvl="0" indent="-152698" algn="l" rtl="0">
              <a:lnSpc>
                <a:spcPct val="100000"/>
              </a:lnSpc>
              <a:spcBef>
                <a:spcPts val="0"/>
              </a:spcBef>
              <a:spcAft>
                <a:spcPts val="0"/>
              </a:spcAft>
              <a:buSzPts val="1470"/>
              <a:buChar char="•"/>
            </a:pPr>
            <a:r>
              <a:rPr lang="en-US" dirty="0"/>
              <a:t>Leave room for more.</a:t>
            </a:r>
            <a:endParaRPr dirty="0"/>
          </a:p>
          <a:p>
            <a:pPr marL="152698" lvl="0" indent="-59352" algn="l" rtl="0">
              <a:lnSpc>
                <a:spcPct val="100000"/>
              </a:lnSpc>
              <a:spcBef>
                <a:spcPts val="560"/>
              </a:spcBef>
              <a:spcAft>
                <a:spcPts val="0"/>
              </a:spcAft>
              <a:buSzPts val="1470"/>
              <a:buNone/>
            </a:pPr>
            <a:endParaRPr dirty="0"/>
          </a:p>
        </p:txBody>
      </p:sp>
      <p:cxnSp>
        <p:nvCxnSpPr>
          <p:cNvPr id="251" name="Google Shape;251;p42"/>
          <p:cNvCxnSpPr/>
          <p:nvPr/>
        </p:nvCxnSpPr>
        <p:spPr>
          <a:xfrm>
            <a:off x="1302702" y="1313970"/>
            <a:ext cx="731400" cy="7314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solidFill>
                  <a:schemeClr val="dk1"/>
                </a:solidFill>
              </a:rPr>
              <a:t>COLONIZING </a:t>
            </a:r>
            <a:r>
              <a:rPr lang="en-US"/>
              <a:t>MARS</a:t>
            </a:r>
            <a:r>
              <a:rPr lang="en-US">
                <a:solidFill>
                  <a:schemeClr val="dk1"/>
                </a:solidFill>
              </a:rPr>
              <a:t>: Should We or Shouldn’t We?</a:t>
            </a:r>
            <a:endParaRPr>
              <a:solidFill>
                <a:schemeClr val="dk1"/>
              </a:solidFill>
            </a:endParaRPr>
          </a:p>
        </p:txBody>
      </p:sp>
      <p:sp>
        <p:nvSpPr>
          <p:cNvPr id="257" name="Google Shape;257;p43"/>
          <p:cNvSpPr txBox="1"/>
          <p:nvPr/>
        </p:nvSpPr>
        <p:spPr>
          <a:xfrm>
            <a:off x="487362" y="913867"/>
            <a:ext cx="6410400" cy="2877900"/>
          </a:xfrm>
          <a:prstGeom prst="rect">
            <a:avLst/>
          </a:prstGeom>
          <a:noFill/>
          <a:ln>
            <a:noFill/>
          </a:ln>
        </p:spPr>
        <p:txBody>
          <a:bodyPr spcFirstLastPara="1" wrap="square" lIns="21600" tIns="21600" rIns="21600" bIns="21600" anchor="t" anchorCtr="0">
            <a:noAutofit/>
          </a:bodyPr>
          <a:lstStyle/>
          <a:p>
            <a:pPr marL="0" marR="0" lvl="0" indent="0" algn="l" rtl="0">
              <a:lnSpc>
                <a:spcPct val="100000"/>
              </a:lnSpc>
              <a:spcBef>
                <a:spcPts val="0"/>
              </a:spcBef>
              <a:spcAft>
                <a:spcPts val="0"/>
              </a:spcAft>
              <a:buClr>
                <a:srgbClr val="000000"/>
              </a:buClr>
              <a:buSzPts val="1440"/>
              <a:buFont typeface="Arial"/>
              <a:buNone/>
            </a:pPr>
            <a:endParaRPr sz="1440" b="0" i="1"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ETHICS</a:t>
            </a:r>
            <a:endParaRPr sz="839" b="0" i="0" u="none" strike="noStrike" cap="none">
              <a:solidFill>
                <a:srgbClr val="1155CC"/>
              </a:solidFill>
              <a:latin typeface="Arial"/>
              <a:ea typeface="Arial"/>
              <a:cs typeface="Arial"/>
              <a:sym typeface="Arial"/>
            </a:endParaRPr>
          </a:p>
        </p:txBody>
      </p:sp>
      <p:sp>
        <p:nvSpPr>
          <p:cNvPr id="258" name="Google Shape;258;p43"/>
          <p:cNvSpPr txBox="1"/>
          <p:nvPr/>
        </p:nvSpPr>
        <p:spPr>
          <a:xfrm>
            <a:off x="4244022" y="2815110"/>
            <a:ext cx="1790700" cy="464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SOCIO-ECONOMIC </a:t>
            </a:r>
            <a:endParaRPr sz="1440" b="0" i="0" u="none" strike="noStrike" cap="none">
              <a:solidFill>
                <a:srgbClr val="1155C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STATUS</a:t>
            </a:r>
            <a:endParaRPr sz="1440" b="0" i="0" u="none" strike="noStrike" cap="none">
              <a:solidFill>
                <a:srgbClr val="1155CC"/>
              </a:solidFill>
              <a:latin typeface="Roboto"/>
              <a:ea typeface="Roboto"/>
              <a:cs typeface="Roboto"/>
              <a:sym typeface="Roboto"/>
            </a:endParaRPr>
          </a:p>
        </p:txBody>
      </p:sp>
      <p:sp>
        <p:nvSpPr>
          <p:cNvPr id="259" name="Google Shape;259;p43"/>
          <p:cNvSpPr txBox="1"/>
          <p:nvPr/>
        </p:nvSpPr>
        <p:spPr>
          <a:xfrm>
            <a:off x="2638699" y="1019721"/>
            <a:ext cx="1379100" cy="464341"/>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dirty="0">
                <a:solidFill>
                  <a:srgbClr val="1155CC"/>
                </a:solidFill>
                <a:latin typeface="Roboto"/>
                <a:ea typeface="Roboto"/>
                <a:cs typeface="Roboto"/>
                <a:sym typeface="Roboto"/>
              </a:rPr>
              <a:t>SMALL BUSINESSES</a:t>
            </a:r>
            <a:endParaRPr sz="1440" b="0" i="0" u="none" strike="noStrike" cap="none" dirty="0">
              <a:solidFill>
                <a:srgbClr val="1155CC"/>
              </a:solidFill>
              <a:latin typeface="Roboto"/>
              <a:ea typeface="Roboto"/>
              <a:cs typeface="Roboto"/>
              <a:sym typeface="Roboto"/>
            </a:endParaRPr>
          </a:p>
        </p:txBody>
      </p:sp>
      <p:sp>
        <p:nvSpPr>
          <p:cNvPr id="260" name="Google Shape;260;p43"/>
          <p:cNvSpPr txBox="1"/>
          <p:nvPr/>
        </p:nvSpPr>
        <p:spPr>
          <a:xfrm>
            <a:off x="799962" y="1969777"/>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HISTORY</a:t>
            </a:r>
            <a:endParaRPr sz="1440" b="0" i="0" u="none" strike="noStrike" cap="none">
              <a:solidFill>
                <a:srgbClr val="1155CC"/>
              </a:solidFill>
              <a:latin typeface="Roboto"/>
              <a:ea typeface="Roboto"/>
              <a:cs typeface="Roboto"/>
              <a:sym typeface="Roboto"/>
            </a:endParaRPr>
          </a:p>
        </p:txBody>
      </p:sp>
      <p:sp>
        <p:nvSpPr>
          <p:cNvPr id="261" name="Google Shape;261;p43"/>
          <p:cNvSpPr txBox="1"/>
          <p:nvPr/>
        </p:nvSpPr>
        <p:spPr>
          <a:xfrm>
            <a:off x="2758182" y="1623345"/>
            <a:ext cx="1379100" cy="2733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ECONOMICS</a:t>
            </a:r>
            <a:endParaRPr sz="1440" b="0" i="0" u="none" strike="noStrike" cap="none">
              <a:solidFill>
                <a:srgbClr val="1155CC"/>
              </a:solidFill>
              <a:latin typeface="Roboto"/>
              <a:ea typeface="Roboto"/>
              <a:cs typeface="Roboto"/>
              <a:sym typeface="Roboto"/>
            </a:endParaRPr>
          </a:p>
        </p:txBody>
      </p:sp>
      <p:sp>
        <p:nvSpPr>
          <p:cNvPr id="262" name="Google Shape;262;p43"/>
          <p:cNvSpPr txBox="1"/>
          <p:nvPr/>
        </p:nvSpPr>
        <p:spPr>
          <a:xfrm>
            <a:off x="2019102" y="249507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SCIENCE</a:t>
            </a:r>
            <a:endParaRPr sz="1440" b="0" i="0" u="none" strike="noStrike" cap="none">
              <a:solidFill>
                <a:srgbClr val="1155CC"/>
              </a:solidFill>
              <a:latin typeface="Roboto"/>
              <a:ea typeface="Roboto"/>
              <a:cs typeface="Roboto"/>
              <a:sym typeface="Roboto"/>
            </a:endParaRPr>
          </a:p>
        </p:txBody>
      </p:sp>
      <p:sp>
        <p:nvSpPr>
          <p:cNvPr id="263" name="Google Shape;263;p43"/>
          <p:cNvSpPr txBox="1"/>
          <p:nvPr/>
        </p:nvSpPr>
        <p:spPr>
          <a:xfrm>
            <a:off x="4567872" y="796365"/>
            <a:ext cx="1415400" cy="464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endParaRPr sz="144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dirty="0">
                <a:solidFill>
                  <a:srgbClr val="1155CC"/>
                </a:solidFill>
                <a:latin typeface="Roboto"/>
                <a:ea typeface="Roboto"/>
                <a:cs typeface="Roboto"/>
                <a:sym typeface="Roboto"/>
              </a:rPr>
              <a:t>SOCIETY/</a:t>
            </a:r>
            <a:endParaRPr sz="1440" b="0" i="0" u="none" strike="noStrike" cap="none" dirty="0">
              <a:solidFill>
                <a:srgbClr val="1155C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dirty="0">
                <a:solidFill>
                  <a:srgbClr val="1155CC"/>
                </a:solidFill>
                <a:latin typeface="Roboto"/>
                <a:ea typeface="Roboto"/>
                <a:cs typeface="Roboto"/>
                <a:sym typeface="Roboto"/>
              </a:rPr>
              <a:t>CULTURE</a:t>
            </a:r>
            <a:endParaRPr sz="1440" b="0" i="0" u="none" strike="noStrike" cap="none" dirty="0">
              <a:solidFill>
                <a:srgbClr val="1155CC"/>
              </a:solidFill>
              <a:latin typeface="Roboto"/>
              <a:ea typeface="Roboto"/>
              <a:cs typeface="Roboto"/>
              <a:sym typeface="Roboto"/>
            </a:endParaRPr>
          </a:p>
        </p:txBody>
      </p:sp>
      <p:sp>
        <p:nvSpPr>
          <p:cNvPr id="264" name="Google Shape;264;p43"/>
          <p:cNvSpPr txBox="1"/>
          <p:nvPr/>
        </p:nvSpPr>
        <p:spPr>
          <a:xfrm>
            <a:off x="1094832" y="3207885"/>
            <a:ext cx="1663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CORPORATIONS</a:t>
            </a:r>
            <a:endParaRPr sz="1440" b="0" i="0" u="none" strike="noStrike" cap="none">
              <a:solidFill>
                <a:srgbClr val="1155CC"/>
              </a:solidFill>
              <a:latin typeface="Roboto"/>
              <a:ea typeface="Roboto"/>
              <a:cs typeface="Roboto"/>
              <a:sym typeface="Roboto"/>
            </a:endParaRPr>
          </a:p>
        </p:txBody>
      </p:sp>
      <p:sp>
        <p:nvSpPr>
          <p:cNvPr id="265" name="Google Shape;265;p43"/>
          <p:cNvSpPr txBox="1"/>
          <p:nvPr/>
        </p:nvSpPr>
        <p:spPr>
          <a:xfrm>
            <a:off x="3535362" y="254391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ART</a:t>
            </a:r>
            <a:endParaRPr sz="1440" b="0" i="0" u="none" strike="noStrike" cap="none">
              <a:solidFill>
                <a:srgbClr val="1155CC"/>
              </a:solidFill>
              <a:latin typeface="Roboto"/>
              <a:ea typeface="Roboto"/>
              <a:cs typeface="Roboto"/>
              <a:sym typeface="Roboto"/>
            </a:endParaRPr>
          </a:p>
        </p:txBody>
      </p:sp>
      <p:sp>
        <p:nvSpPr>
          <p:cNvPr id="266" name="Google Shape;266;p43"/>
          <p:cNvSpPr txBox="1"/>
          <p:nvPr/>
        </p:nvSpPr>
        <p:spPr>
          <a:xfrm>
            <a:off x="4815522" y="1797908"/>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POLITICS</a:t>
            </a:r>
            <a:endParaRPr sz="1440" b="0" i="0" u="none" strike="noStrike" cap="none">
              <a:solidFill>
                <a:srgbClr val="1155CC"/>
              </a:solidFill>
              <a:latin typeface="Roboto"/>
              <a:ea typeface="Roboto"/>
              <a:cs typeface="Roboto"/>
              <a:sym typeface="Roboto"/>
            </a:endParaRPr>
          </a:p>
        </p:txBody>
      </p:sp>
      <p:sp>
        <p:nvSpPr>
          <p:cNvPr id="267" name="Google Shape;267;p43"/>
          <p:cNvSpPr txBox="1"/>
          <p:nvPr/>
        </p:nvSpPr>
        <p:spPr>
          <a:xfrm>
            <a:off x="3116262" y="303003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RACE</a:t>
            </a:r>
            <a:endParaRPr sz="1440" b="0" i="0" u="none" strike="noStrike" cap="none">
              <a:solidFill>
                <a:srgbClr val="1155CC"/>
              </a:solidFill>
              <a:latin typeface="Roboto"/>
              <a:ea typeface="Roboto"/>
              <a:cs typeface="Roboto"/>
              <a:sym typeface="Roboto"/>
            </a:endParaRPr>
          </a:p>
        </p:txBody>
      </p:sp>
      <p:sp>
        <p:nvSpPr>
          <p:cNvPr id="268" name="Google Shape;268;p43"/>
          <p:cNvSpPr txBox="1"/>
          <p:nvPr/>
        </p:nvSpPr>
        <p:spPr>
          <a:xfrm>
            <a:off x="1711167" y="130635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AGE</a:t>
            </a:r>
            <a:endParaRPr sz="1440" b="0" i="0" u="none" strike="noStrike" cap="none">
              <a:solidFill>
                <a:srgbClr val="1155CC"/>
              </a:solidFill>
              <a:latin typeface="Roboto"/>
              <a:ea typeface="Roboto"/>
              <a:cs typeface="Roboto"/>
              <a:sym typeface="Roboto"/>
            </a:endParaRPr>
          </a:p>
        </p:txBody>
      </p:sp>
      <p:sp>
        <p:nvSpPr>
          <p:cNvPr id="269" name="Google Shape;269;p43"/>
          <p:cNvSpPr txBox="1"/>
          <p:nvPr/>
        </p:nvSpPr>
        <p:spPr>
          <a:xfrm>
            <a:off x="4471452" y="238077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GENDER</a:t>
            </a:r>
            <a:endParaRPr sz="1440" b="0" i="0" u="none" strike="noStrike" cap="none">
              <a:solidFill>
                <a:srgbClr val="1155CC"/>
              </a:solidFill>
              <a:latin typeface="Roboto"/>
              <a:ea typeface="Roboto"/>
              <a:cs typeface="Roboto"/>
              <a:sym typeface="Roboto"/>
            </a:endParaRPr>
          </a:p>
        </p:txBody>
      </p:sp>
      <p:sp>
        <p:nvSpPr>
          <p:cNvPr id="270" name="Google Shape;270;p43"/>
          <p:cNvSpPr txBox="1"/>
          <p:nvPr/>
        </p:nvSpPr>
        <p:spPr>
          <a:xfrm>
            <a:off x="3895242" y="3391320"/>
            <a:ext cx="17907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ENVIRONMENT</a:t>
            </a:r>
            <a:endParaRPr sz="1440" b="0" i="0" u="none" strike="noStrike" cap="none">
              <a:solidFill>
                <a:srgbClr val="1155CC"/>
              </a:solidFill>
              <a:latin typeface="Roboto"/>
              <a:ea typeface="Roboto"/>
              <a:cs typeface="Roboto"/>
              <a:sym typeface="Roboto"/>
            </a:endParaRPr>
          </a:p>
        </p:txBody>
      </p:sp>
      <p:cxnSp>
        <p:nvCxnSpPr>
          <p:cNvPr id="271" name="Google Shape;271;p43"/>
          <p:cNvCxnSpPr/>
          <p:nvPr/>
        </p:nvCxnSpPr>
        <p:spPr>
          <a:xfrm>
            <a:off x="1302702" y="1313970"/>
            <a:ext cx="731400" cy="731400"/>
          </a:xfrm>
          <a:prstGeom prst="straightConnector1">
            <a:avLst/>
          </a:prstGeom>
          <a:noFill/>
          <a:ln w="9525" cap="flat" cmpd="sng">
            <a:solidFill>
              <a:schemeClr val="dk2"/>
            </a:solidFill>
            <a:prstDash val="solid"/>
            <a:round/>
            <a:headEnd type="none" w="sm" len="sm"/>
            <a:tailEnd type="none" w="sm" len="sm"/>
          </a:ln>
        </p:spPr>
      </p:cxnSp>
      <p:sp>
        <p:nvSpPr>
          <p:cNvPr id="272" name="Google Shape;272;p43"/>
          <p:cNvSpPr txBox="1"/>
          <p:nvPr/>
        </p:nvSpPr>
        <p:spPr>
          <a:xfrm>
            <a:off x="228989" y="605347"/>
            <a:ext cx="5297100" cy="3084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839"/>
              <a:buFont typeface="Arial"/>
              <a:buNone/>
            </a:pPr>
            <a:endParaRPr sz="839" b="0" i="1" u="none" strike="noStrike" cap="none">
              <a:solidFill>
                <a:srgbClr val="000000"/>
              </a:solidFill>
              <a:latin typeface="Roboto"/>
              <a:ea typeface="Roboto"/>
              <a:cs typeface="Roboto"/>
              <a:sym typeface="Roboto"/>
            </a:endParaRPr>
          </a:p>
        </p:txBody>
      </p:sp>
      <p:sp>
        <p:nvSpPr>
          <p:cNvPr id="273" name="Google Shape;273;p43"/>
          <p:cNvSpPr txBox="1"/>
          <p:nvPr/>
        </p:nvSpPr>
        <p:spPr>
          <a:xfrm>
            <a:off x="2408197" y="3455525"/>
            <a:ext cx="1548900" cy="293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GOVERNMENT</a:t>
            </a:r>
            <a:endParaRPr sz="1440" b="0" i="0" u="none" strike="noStrike" cap="none">
              <a:solidFill>
                <a:srgbClr val="1155CC"/>
              </a:solidFill>
              <a:latin typeface="Roboto"/>
              <a:ea typeface="Roboto"/>
              <a:cs typeface="Roboto"/>
              <a:sym typeface="Roboto"/>
            </a:endParaRPr>
          </a:p>
        </p:txBody>
      </p:sp>
      <p:sp>
        <p:nvSpPr>
          <p:cNvPr id="274" name="Google Shape;274;p43"/>
          <p:cNvSpPr txBox="1"/>
          <p:nvPr/>
        </p:nvSpPr>
        <p:spPr>
          <a:xfrm>
            <a:off x="3125037" y="1994318"/>
            <a:ext cx="1784100" cy="3045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JOB/PROFESSION</a:t>
            </a:r>
            <a:endParaRPr sz="1440" b="0" i="0" u="none" strike="noStrike" cap="none">
              <a:solidFill>
                <a:srgbClr val="1155CC"/>
              </a:solidFill>
              <a:latin typeface="Roboto"/>
              <a:ea typeface="Roboto"/>
              <a:cs typeface="Roboto"/>
              <a:sym typeface="Roboto"/>
            </a:endParaRPr>
          </a:p>
        </p:txBody>
      </p:sp>
      <p:sp>
        <p:nvSpPr>
          <p:cNvPr id="275" name="Google Shape;275;p43"/>
          <p:cNvSpPr txBox="1"/>
          <p:nvPr/>
        </p:nvSpPr>
        <p:spPr>
          <a:xfrm>
            <a:off x="1020822" y="2691457"/>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TAXPAYERS</a:t>
            </a:r>
            <a:endParaRPr sz="1440" b="0" i="0" u="none" strike="noStrike" cap="none">
              <a:solidFill>
                <a:srgbClr val="1155CC"/>
              </a:solidFill>
              <a:latin typeface="Roboto"/>
              <a:ea typeface="Roboto"/>
              <a:cs typeface="Roboto"/>
              <a:sym typeface="Roboto"/>
            </a:endParaRPr>
          </a:p>
        </p:txBody>
      </p:sp>
      <p:sp>
        <p:nvSpPr>
          <p:cNvPr id="276" name="Google Shape;276;p43"/>
          <p:cNvSpPr txBox="1">
            <a:spLocks noGrp="1"/>
          </p:cNvSpPr>
          <p:nvPr>
            <p:ph type="body" idx="1"/>
          </p:nvPr>
        </p:nvSpPr>
        <p:spPr>
          <a:xfrm>
            <a:off x="182516" y="578549"/>
            <a:ext cx="6829500" cy="240900"/>
          </a:xfrm>
          <a:prstGeom prst="rect">
            <a:avLst/>
          </a:prstGeom>
          <a:noFill/>
          <a:ln>
            <a:noFill/>
          </a:ln>
        </p:spPr>
        <p:txBody>
          <a:bodyPr spcFirstLastPara="1" wrap="square" lIns="91425" tIns="45700" rIns="91425" bIns="45700" anchor="t" anchorCtr="0">
            <a:noAutofit/>
          </a:bodyPr>
          <a:lstStyle/>
          <a:p>
            <a:pPr marL="152698" lvl="0" indent="-152698" algn="l" rtl="0">
              <a:lnSpc>
                <a:spcPct val="100000"/>
              </a:lnSpc>
              <a:spcBef>
                <a:spcPts val="0"/>
              </a:spcBef>
              <a:spcAft>
                <a:spcPts val="0"/>
              </a:spcAft>
              <a:buSzPts val="1470"/>
              <a:buChar char="•"/>
            </a:pPr>
            <a:r>
              <a:rPr lang="en-US" dirty="0"/>
              <a:t>Activity: Jot down the lenses you think would be important ones to consider in the decision.  Write down a sentence reflecting how the lens relates to the question.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dirty="0">
                <a:solidFill>
                  <a:schemeClr val="dk1"/>
                </a:solidFill>
              </a:rPr>
              <a:t>COLONIZING </a:t>
            </a:r>
            <a:r>
              <a:rPr lang="en-US" dirty="0"/>
              <a:t>MARS:</a:t>
            </a:r>
            <a:r>
              <a:rPr lang="en-US" dirty="0">
                <a:solidFill>
                  <a:schemeClr val="dk1"/>
                </a:solidFill>
              </a:rPr>
              <a:t> Should We or Shouldn’t We?</a:t>
            </a:r>
            <a:endParaRPr dirty="0">
              <a:solidFill>
                <a:schemeClr val="dk1"/>
              </a:solidFill>
            </a:endParaRPr>
          </a:p>
        </p:txBody>
      </p:sp>
      <p:sp>
        <p:nvSpPr>
          <p:cNvPr id="282" name="Google Shape;282;p44"/>
          <p:cNvSpPr txBox="1"/>
          <p:nvPr/>
        </p:nvSpPr>
        <p:spPr>
          <a:xfrm>
            <a:off x="411162" y="658650"/>
            <a:ext cx="5756700" cy="3289800"/>
          </a:xfrm>
          <a:prstGeom prst="rect">
            <a:avLst/>
          </a:prstGeom>
          <a:noFill/>
          <a:ln>
            <a:noFill/>
          </a:ln>
        </p:spPr>
        <p:txBody>
          <a:bodyPr spcFirstLastPara="1" wrap="square" lIns="21600" tIns="21600" rIns="21600" bIns="21600" anchor="t" anchorCtr="0">
            <a:noAutofit/>
          </a:bodyPr>
          <a:lstStyle/>
          <a:p>
            <a:pPr marL="0" marR="0" lvl="0" indent="0" algn="l" rtl="0">
              <a:lnSpc>
                <a:spcPct val="100000"/>
              </a:lnSpc>
              <a:spcBef>
                <a:spcPts val="0"/>
              </a:spcBef>
              <a:spcAft>
                <a:spcPts val="0"/>
              </a:spcAft>
              <a:buClr>
                <a:srgbClr val="000000"/>
              </a:buClr>
              <a:buSzPts val="1440"/>
              <a:buFont typeface="Arial"/>
              <a:buNone/>
            </a:pPr>
            <a:endParaRPr sz="1440" b="0" i="1" u="none" strike="noStrike" cap="none" dirty="0">
              <a:solidFill>
                <a:srgbClr val="000000"/>
              </a:solidFill>
              <a:highlight>
                <a:srgbClr val="FFFF00"/>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dirty="0">
                <a:solidFill>
                  <a:srgbClr val="1155CC"/>
                </a:solidFill>
                <a:highlight>
                  <a:srgbClr val="FFFF00"/>
                </a:highlight>
                <a:latin typeface="Roboto"/>
                <a:ea typeface="Roboto"/>
                <a:cs typeface="Roboto"/>
                <a:sym typeface="Roboto"/>
              </a:rPr>
              <a:t>ETHICS</a:t>
            </a:r>
            <a:endParaRPr sz="839" b="0" i="0" u="none" strike="noStrike" cap="none" dirty="0">
              <a:solidFill>
                <a:srgbClr val="1155CC"/>
              </a:solidFill>
              <a:highlight>
                <a:srgbClr val="FFFF00"/>
              </a:highlight>
              <a:latin typeface="Arial"/>
              <a:ea typeface="Arial"/>
              <a:cs typeface="Arial"/>
              <a:sym typeface="Arial"/>
            </a:endParaRPr>
          </a:p>
        </p:txBody>
      </p:sp>
      <p:sp>
        <p:nvSpPr>
          <p:cNvPr id="283" name="Google Shape;283;p44"/>
          <p:cNvSpPr txBox="1"/>
          <p:nvPr/>
        </p:nvSpPr>
        <p:spPr>
          <a:xfrm>
            <a:off x="4244022" y="2815110"/>
            <a:ext cx="1790700" cy="464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SOCIO-ECONOMIC </a:t>
            </a:r>
            <a:endParaRPr sz="1440" b="0" i="0" u="none" strike="noStrike" cap="none">
              <a:solidFill>
                <a:srgbClr val="1155C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STATUS</a:t>
            </a:r>
            <a:endParaRPr sz="1440" b="0" i="0" u="none" strike="noStrike" cap="none">
              <a:solidFill>
                <a:srgbClr val="1155CC"/>
              </a:solidFill>
              <a:latin typeface="Roboto"/>
              <a:ea typeface="Roboto"/>
              <a:cs typeface="Roboto"/>
              <a:sym typeface="Roboto"/>
            </a:endParaRPr>
          </a:p>
        </p:txBody>
      </p:sp>
      <p:sp>
        <p:nvSpPr>
          <p:cNvPr id="284" name="Google Shape;284;p44"/>
          <p:cNvSpPr txBox="1"/>
          <p:nvPr/>
        </p:nvSpPr>
        <p:spPr>
          <a:xfrm>
            <a:off x="2628702" y="967080"/>
            <a:ext cx="1470900" cy="4080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dirty="0">
                <a:solidFill>
                  <a:srgbClr val="1155CC"/>
                </a:solidFill>
                <a:latin typeface="Roboto"/>
                <a:ea typeface="Roboto"/>
                <a:cs typeface="Roboto"/>
                <a:sym typeface="Roboto"/>
              </a:rPr>
              <a:t>SMALL BUSINESSES</a:t>
            </a:r>
            <a:endParaRPr sz="1440" b="0" i="0" u="none" strike="noStrike" cap="none" dirty="0">
              <a:solidFill>
                <a:srgbClr val="1155CC"/>
              </a:solidFill>
              <a:latin typeface="Roboto"/>
              <a:ea typeface="Roboto"/>
              <a:cs typeface="Roboto"/>
              <a:sym typeface="Roboto"/>
            </a:endParaRPr>
          </a:p>
        </p:txBody>
      </p:sp>
      <p:sp>
        <p:nvSpPr>
          <p:cNvPr id="285" name="Google Shape;285;p44"/>
          <p:cNvSpPr txBox="1"/>
          <p:nvPr/>
        </p:nvSpPr>
        <p:spPr>
          <a:xfrm>
            <a:off x="820530" y="1822777"/>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HISTORY</a:t>
            </a:r>
            <a:endParaRPr sz="1440" b="0" i="0" u="none" strike="noStrike" cap="none">
              <a:solidFill>
                <a:srgbClr val="1155CC"/>
              </a:solidFill>
              <a:highlight>
                <a:srgbClr val="FFFF00"/>
              </a:highlight>
              <a:latin typeface="Roboto"/>
              <a:ea typeface="Roboto"/>
              <a:cs typeface="Roboto"/>
              <a:sym typeface="Roboto"/>
            </a:endParaRPr>
          </a:p>
        </p:txBody>
      </p:sp>
      <p:sp>
        <p:nvSpPr>
          <p:cNvPr id="286" name="Google Shape;286;p44"/>
          <p:cNvSpPr txBox="1"/>
          <p:nvPr/>
        </p:nvSpPr>
        <p:spPr>
          <a:xfrm>
            <a:off x="2758182" y="1623345"/>
            <a:ext cx="1470900" cy="3045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ECONOMICS</a:t>
            </a:r>
            <a:endParaRPr sz="1440" b="0" i="0" u="none" strike="noStrike" cap="none">
              <a:solidFill>
                <a:srgbClr val="1155CC"/>
              </a:solidFill>
              <a:highlight>
                <a:srgbClr val="FFFF00"/>
              </a:highlight>
              <a:latin typeface="Roboto"/>
              <a:ea typeface="Roboto"/>
              <a:cs typeface="Roboto"/>
              <a:sym typeface="Roboto"/>
            </a:endParaRPr>
          </a:p>
        </p:txBody>
      </p:sp>
      <p:sp>
        <p:nvSpPr>
          <p:cNvPr id="287" name="Google Shape;287;p44"/>
          <p:cNvSpPr txBox="1"/>
          <p:nvPr/>
        </p:nvSpPr>
        <p:spPr>
          <a:xfrm>
            <a:off x="2019102" y="249507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SCIENCE</a:t>
            </a:r>
            <a:endParaRPr sz="1440" b="0" i="0" u="none" strike="noStrike" cap="none">
              <a:solidFill>
                <a:srgbClr val="1155CC"/>
              </a:solidFill>
              <a:highlight>
                <a:srgbClr val="FFFF00"/>
              </a:highlight>
              <a:latin typeface="Roboto"/>
              <a:ea typeface="Roboto"/>
              <a:cs typeface="Roboto"/>
              <a:sym typeface="Roboto"/>
            </a:endParaRPr>
          </a:p>
        </p:txBody>
      </p:sp>
      <p:sp>
        <p:nvSpPr>
          <p:cNvPr id="288" name="Google Shape;288;p44"/>
          <p:cNvSpPr txBox="1"/>
          <p:nvPr/>
        </p:nvSpPr>
        <p:spPr>
          <a:xfrm>
            <a:off x="4518342" y="704370"/>
            <a:ext cx="1415400" cy="464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endParaRPr sz="144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SOCIETY/</a:t>
            </a:r>
            <a:endParaRPr sz="1440" b="0" i="0" u="none" strike="noStrike" cap="none">
              <a:solidFill>
                <a:srgbClr val="1155C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CULTURE</a:t>
            </a:r>
            <a:endParaRPr sz="1440" b="0" i="0" u="none" strike="noStrike" cap="none">
              <a:solidFill>
                <a:srgbClr val="1155CC"/>
              </a:solidFill>
              <a:latin typeface="Roboto"/>
              <a:ea typeface="Roboto"/>
              <a:cs typeface="Roboto"/>
              <a:sym typeface="Roboto"/>
            </a:endParaRPr>
          </a:p>
        </p:txBody>
      </p:sp>
      <p:sp>
        <p:nvSpPr>
          <p:cNvPr id="289" name="Google Shape;289;p44"/>
          <p:cNvSpPr txBox="1"/>
          <p:nvPr/>
        </p:nvSpPr>
        <p:spPr>
          <a:xfrm>
            <a:off x="1094832" y="3207885"/>
            <a:ext cx="1663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CORPORATIONS</a:t>
            </a:r>
            <a:endParaRPr sz="1440" b="0" i="0" u="none" strike="noStrike" cap="none">
              <a:solidFill>
                <a:srgbClr val="1155CC"/>
              </a:solidFill>
              <a:latin typeface="Roboto"/>
              <a:ea typeface="Roboto"/>
              <a:cs typeface="Roboto"/>
              <a:sym typeface="Roboto"/>
            </a:endParaRPr>
          </a:p>
        </p:txBody>
      </p:sp>
      <p:sp>
        <p:nvSpPr>
          <p:cNvPr id="290" name="Google Shape;290;p44"/>
          <p:cNvSpPr txBox="1"/>
          <p:nvPr/>
        </p:nvSpPr>
        <p:spPr>
          <a:xfrm>
            <a:off x="3535362" y="254391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ART</a:t>
            </a:r>
            <a:endParaRPr sz="1440" b="0" i="0" u="none" strike="noStrike" cap="none">
              <a:solidFill>
                <a:srgbClr val="1155CC"/>
              </a:solidFill>
              <a:latin typeface="Roboto"/>
              <a:ea typeface="Roboto"/>
              <a:cs typeface="Roboto"/>
              <a:sym typeface="Roboto"/>
            </a:endParaRPr>
          </a:p>
        </p:txBody>
      </p:sp>
      <p:sp>
        <p:nvSpPr>
          <p:cNvPr id="291" name="Google Shape;291;p44"/>
          <p:cNvSpPr txBox="1"/>
          <p:nvPr/>
        </p:nvSpPr>
        <p:spPr>
          <a:xfrm>
            <a:off x="4815522" y="1797908"/>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POLITICS</a:t>
            </a:r>
            <a:endParaRPr sz="1440" b="0" i="0" u="none" strike="noStrike" cap="none">
              <a:solidFill>
                <a:srgbClr val="1155CC"/>
              </a:solidFill>
              <a:highlight>
                <a:srgbClr val="FFFF00"/>
              </a:highlight>
              <a:latin typeface="Roboto"/>
              <a:ea typeface="Roboto"/>
              <a:cs typeface="Roboto"/>
              <a:sym typeface="Roboto"/>
            </a:endParaRPr>
          </a:p>
        </p:txBody>
      </p:sp>
      <p:sp>
        <p:nvSpPr>
          <p:cNvPr id="292" name="Google Shape;292;p44"/>
          <p:cNvSpPr txBox="1"/>
          <p:nvPr/>
        </p:nvSpPr>
        <p:spPr>
          <a:xfrm>
            <a:off x="3116262" y="303003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RACE</a:t>
            </a:r>
            <a:endParaRPr sz="1440" b="0" i="0" u="none" strike="noStrike" cap="none">
              <a:solidFill>
                <a:srgbClr val="1155CC"/>
              </a:solidFill>
              <a:latin typeface="Roboto"/>
              <a:ea typeface="Roboto"/>
              <a:cs typeface="Roboto"/>
              <a:sym typeface="Roboto"/>
            </a:endParaRPr>
          </a:p>
        </p:txBody>
      </p:sp>
      <p:sp>
        <p:nvSpPr>
          <p:cNvPr id="293" name="Google Shape;293;p44"/>
          <p:cNvSpPr txBox="1"/>
          <p:nvPr/>
        </p:nvSpPr>
        <p:spPr>
          <a:xfrm>
            <a:off x="1711167" y="130635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dirty="0">
                <a:solidFill>
                  <a:srgbClr val="1155CC"/>
                </a:solidFill>
                <a:latin typeface="Roboto"/>
                <a:ea typeface="Roboto"/>
                <a:cs typeface="Roboto"/>
                <a:sym typeface="Roboto"/>
              </a:rPr>
              <a:t>AGE</a:t>
            </a:r>
            <a:endParaRPr sz="1440" b="0" i="0" u="none" strike="noStrike" cap="none" dirty="0">
              <a:solidFill>
                <a:srgbClr val="1155CC"/>
              </a:solidFill>
              <a:latin typeface="Roboto"/>
              <a:ea typeface="Roboto"/>
              <a:cs typeface="Roboto"/>
              <a:sym typeface="Roboto"/>
            </a:endParaRPr>
          </a:p>
        </p:txBody>
      </p:sp>
      <p:sp>
        <p:nvSpPr>
          <p:cNvPr id="294" name="Google Shape;294;p44"/>
          <p:cNvSpPr txBox="1"/>
          <p:nvPr/>
        </p:nvSpPr>
        <p:spPr>
          <a:xfrm>
            <a:off x="4471452" y="238077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GENDER</a:t>
            </a:r>
            <a:endParaRPr sz="1440" b="0" i="0" u="none" strike="noStrike" cap="none">
              <a:solidFill>
                <a:srgbClr val="1155CC"/>
              </a:solidFill>
              <a:latin typeface="Roboto"/>
              <a:ea typeface="Roboto"/>
              <a:cs typeface="Roboto"/>
              <a:sym typeface="Roboto"/>
            </a:endParaRPr>
          </a:p>
        </p:txBody>
      </p:sp>
      <p:sp>
        <p:nvSpPr>
          <p:cNvPr id="295" name="Google Shape;295;p44"/>
          <p:cNvSpPr txBox="1"/>
          <p:nvPr/>
        </p:nvSpPr>
        <p:spPr>
          <a:xfrm>
            <a:off x="4229022" y="3356130"/>
            <a:ext cx="17907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ENVIRONMENT</a:t>
            </a:r>
            <a:endParaRPr sz="1440" b="0" i="0" u="none" strike="noStrike" cap="none">
              <a:solidFill>
                <a:srgbClr val="1155CC"/>
              </a:solidFill>
              <a:highlight>
                <a:srgbClr val="FFFF00"/>
              </a:highlight>
              <a:latin typeface="Roboto"/>
              <a:ea typeface="Roboto"/>
              <a:cs typeface="Roboto"/>
              <a:sym typeface="Roboto"/>
            </a:endParaRPr>
          </a:p>
        </p:txBody>
      </p:sp>
      <p:cxnSp>
        <p:nvCxnSpPr>
          <p:cNvPr id="296" name="Google Shape;296;p44"/>
          <p:cNvCxnSpPr/>
          <p:nvPr/>
        </p:nvCxnSpPr>
        <p:spPr>
          <a:xfrm>
            <a:off x="1302702" y="1313970"/>
            <a:ext cx="731400" cy="731400"/>
          </a:xfrm>
          <a:prstGeom prst="straightConnector1">
            <a:avLst/>
          </a:prstGeom>
          <a:noFill/>
          <a:ln w="9525" cap="flat" cmpd="sng">
            <a:solidFill>
              <a:schemeClr val="dk2"/>
            </a:solidFill>
            <a:prstDash val="solid"/>
            <a:round/>
            <a:headEnd type="none" w="sm" len="sm"/>
            <a:tailEnd type="none" w="sm" len="sm"/>
          </a:ln>
        </p:spPr>
      </p:cxnSp>
      <p:sp>
        <p:nvSpPr>
          <p:cNvPr id="297" name="Google Shape;297;p44"/>
          <p:cNvSpPr txBox="1"/>
          <p:nvPr/>
        </p:nvSpPr>
        <p:spPr>
          <a:xfrm>
            <a:off x="2425766" y="3456150"/>
            <a:ext cx="16548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GOVERNMENT</a:t>
            </a:r>
            <a:endParaRPr sz="1440" b="0" i="0" u="none" strike="noStrike" cap="none">
              <a:solidFill>
                <a:srgbClr val="1155CC"/>
              </a:solidFill>
              <a:latin typeface="Roboto"/>
              <a:ea typeface="Roboto"/>
              <a:cs typeface="Roboto"/>
              <a:sym typeface="Roboto"/>
            </a:endParaRPr>
          </a:p>
        </p:txBody>
      </p:sp>
      <p:sp>
        <p:nvSpPr>
          <p:cNvPr id="298" name="Google Shape;298;p44"/>
          <p:cNvSpPr txBox="1"/>
          <p:nvPr/>
        </p:nvSpPr>
        <p:spPr>
          <a:xfrm>
            <a:off x="3125037" y="1994318"/>
            <a:ext cx="1858200" cy="338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JOB/PROFESSION</a:t>
            </a:r>
            <a:endParaRPr sz="1440" b="0" i="0" u="none" strike="noStrike" cap="none">
              <a:solidFill>
                <a:srgbClr val="1155CC"/>
              </a:solidFill>
              <a:latin typeface="Roboto"/>
              <a:ea typeface="Roboto"/>
              <a:cs typeface="Roboto"/>
              <a:sym typeface="Roboto"/>
            </a:endParaRPr>
          </a:p>
        </p:txBody>
      </p:sp>
      <p:sp>
        <p:nvSpPr>
          <p:cNvPr id="299" name="Google Shape;299;p44"/>
          <p:cNvSpPr txBox="1"/>
          <p:nvPr/>
        </p:nvSpPr>
        <p:spPr>
          <a:xfrm>
            <a:off x="1020822" y="2691457"/>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TAXPAYERS</a:t>
            </a:r>
            <a:endParaRPr sz="1440" b="0" i="0" u="none" strike="noStrike" cap="none">
              <a:solidFill>
                <a:srgbClr val="1155CC"/>
              </a:solidFill>
              <a:latin typeface="Roboto"/>
              <a:ea typeface="Roboto"/>
              <a:cs typeface="Roboto"/>
              <a:sym typeface="Roboto"/>
            </a:endParaRPr>
          </a:p>
        </p:txBody>
      </p:sp>
      <p:sp>
        <p:nvSpPr>
          <p:cNvPr id="2" name="TextBox 1">
            <a:extLst>
              <a:ext uri="{FF2B5EF4-FFF2-40B4-BE49-F238E27FC236}">
                <a16:creationId xmlns:a16="http://schemas.microsoft.com/office/drawing/2014/main" id="{5E50B0AA-1142-49F7-9720-F7D9DEE260A9}"/>
              </a:ext>
            </a:extLst>
          </p:cNvPr>
          <p:cNvSpPr txBox="1"/>
          <p:nvPr/>
        </p:nvSpPr>
        <p:spPr>
          <a:xfrm>
            <a:off x="1504950" y="599224"/>
            <a:ext cx="3368040" cy="215444"/>
          </a:xfrm>
          <a:prstGeom prst="rect">
            <a:avLst/>
          </a:prstGeom>
          <a:noFill/>
        </p:spPr>
        <p:txBody>
          <a:bodyPr wrap="square" rtlCol="0">
            <a:spAutoFit/>
          </a:bodyPr>
          <a:lstStyle/>
          <a:p>
            <a:r>
              <a:rPr lang="en-US" sz="800" dirty="0"/>
              <a:t>Let’s look at how College Board answered this previous prompt.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solidFill>
                  <a:schemeClr val="dk1"/>
                </a:solidFill>
              </a:rPr>
              <a:t>Multiple Perspectives Within Lenses (Disciplinary)</a:t>
            </a:r>
            <a:endParaRPr>
              <a:solidFill>
                <a:schemeClr val="dk1"/>
              </a:solidFill>
            </a:endParaRPr>
          </a:p>
        </p:txBody>
      </p:sp>
      <p:sp>
        <p:nvSpPr>
          <p:cNvPr id="305" name="Google Shape;305;p45"/>
          <p:cNvSpPr txBox="1">
            <a:spLocks noGrp="1"/>
          </p:cNvSpPr>
          <p:nvPr>
            <p:ph type="body" idx="1"/>
          </p:nvPr>
        </p:nvSpPr>
        <p:spPr>
          <a:xfrm>
            <a:off x="211138" y="762000"/>
            <a:ext cx="6829500" cy="2819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70"/>
              <a:buNone/>
            </a:pPr>
            <a:r>
              <a:rPr lang="en-US" sz="1200">
                <a:solidFill>
                  <a:srgbClr val="1155CC"/>
                </a:solidFill>
              </a:rPr>
              <a:t>Science</a:t>
            </a:r>
            <a:endParaRPr/>
          </a:p>
          <a:p>
            <a:pPr marL="457200" lvl="0" indent="0" algn="l" rtl="0">
              <a:lnSpc>
                <a:spcPct val="100000"/>
              </a:lnSpc>
              <a:spcBef>
                <a:spcPts val="0"/>
              </a:spcBef>
              <a:spcAft>
                <a:spcPts val="0"/>
              </a:spcAft>
              <a:buSzPts val="1470"/>
              <a:buNone/>
            </a:pPr>
            <a:r>
              <a:rPr lang="en-US">
                <a:solidFill>
                  <a:srgbClr val="1E1E1E"/>
                </a:solidFill>
              </a:rPr>
              <a:t>We have the technological capability to create an atmosphere, get colonists there, and to sustain life</a:t>
            </a:r>
            <a:endParaRPr/>
          </a:p>
          <a:p>
            <a:pPr marL="457200" lvl="0" indent="0" algn="l" rtl="0">
              <a:lnSpc>
                <a:spcPct val="100000"/>
              </a:lnSpc>
              <a:spcBef>
                <a:spcPts val="0"/>
              </a:spcBef>
              <a:spcAft>
                <a:spcPts val="0"/>
              </a:spcAft>
              <a:buSzPts val="1470"/>
              <a:buNone/>
            </a:pPr>
            <a:r>
              <a:rPr lang="en-US">
                <a:solidFill>
                  <a:srgbClr val="1E1E1E"/>
                </a:solidFill>
              </a:rPr>
              <a:t>We can’t get colonists home from Mars</a:t>
            </a:r>
            <a:endParaRPr/>
          </a:p>
          <a:p>
            <a:pPr marL="457200" lvl="0" indent="0" algn="l" rtl="0">
              <a:lnSpc>
                <a:spcPct val="100000"/>
              </a:lnSpc>
              <a:spcBef>
                <a:spcPts val="0"/>
              </a:spcBef>
              <a:spcAft>
                <a:spcPts val="0"/>
              </a:spcAft>
              <a:buSzPts val="1470"/>
              <a:buNone/>
            </a:pPr>
            <a:r>
              <a:rPr lang="en-US">
                <a:solidFill>
                  <a:srgbClr val="1E1E1E"/>
                </a:solidFill>
              </a:rPr>
              <a:t>The lifespan of colonists will not be as long as on Earth</a:t>
            </a:r>
            <a:endParaRPr/>
          </a:p>
          <a:p>
            <a:pPr marL="0" lvl="0" indent="0" algn="l" rtl="0">
              <a:lnSpc>
                <a:spcPct val="100000"/>
              </a:lnSpc>
              <a:spcBef>
                <a:spcPts val="0"/>
              </a:spcBef>
              <a:spcAft>
                <a:spcPts val="0"/>
              </a:spcAft>
              <a:buSzPts val="1470"/>
              <a:buNone/>
            </a:pPr>
            <a:r>
              <a:rPr lang="en-US" sz="1200">
                <a:solidFill>
                  <a:srgbClr val="1155CC"/>
                </a:solidFill>
              </a:rPr>
              <a:t>History</a:t>
            </a:r>
            <a:endParaRPr/>
          </a:p>
          <a:p>
            <a:pPr marL="457200" lvl="0" indent="0" algn="l" rtl="0">
              <a:lnSpc>
                <a:spcPct val="100000"/>
              </a:lnSpc>
              <a:spcBef>
                <a:spcPts val="0"/>
              </a:spcBef>
              <a:spcAft>
                <a:spcPts val="0"/>
              </a:spcAft>
              <a:buSzPts val="1470"/>
              <a:buNone/>
            </a:pPr>
            <a:r>
              <a:rPr lang="en-US">
                <a:solidFill>
                  <a:srgbClr val="1E1E1E"/>
                </a:solidFill>
              </a:rPr>
              <a:t>The Space Race inspired Americans and STEM learning</a:t>
            </a:r>
            <a:endParaRPr/>
          </a:p>
          <a:p>
            <a:pPr marL="0" lvl="0" indent="0" algn="l" rtl="0">
              <a:lnSpc>
                <a:spcPct val="100000"/>
              </a:lnSpc>
              <a:spcBef>
                <a:spcPts val="0"/>
              </a:spcBef>
              <a:spcAft>
                <a:spcPts val="0"/>
              </a:spcAft>
              <a:buSzPts val="1470"/>
              <a:buNone/>
            </a:pPr>
            <a:r>
              <a:rPr lang="en-US" sz="1200">
                <a:solidFill>
                  <a:srgbClr val="1155CC"/>
                </a:solidFill>
              </a:rPr>
              <a:t>Economics</a:t>
            </a:r>
            <a:endParaRPr/>
          </a:p>
          <a:p>
            <a:pPr marL="457200" lvl="0" indent="0" algn="l" rtl="0">
              <a:lnSpc>
                <a:spcPct val="100000"/>
              </a:lnSpc>
              <a:spcBef>
                <a:spcPts val="0"/>
              </a:spcBef>
              <a:spcAft>
                <a:spcPts val="0"/>
              </a:spcAft>
              <a:buSzPts val="1470"/>
              <a:buNone/>
            </a:pPr>
            <a:r>
              <a:rPr lang="en-US">
                <a:solidFill>
                  <a:srgbClr val="1E1E1E"/>
                </a:solidFill>
              </a:rPr>
              <a:t>The technology to build an atmosphere and sustain life will be very expensive</a:t>
            </a:r>
            <a:endParaRPr/>
          </a:p>
          <a:p>
            <a:pPr marL="457200" lvl="0" indent="0" algn="l" rtl="0">
              <a:lnSpc>
                <a:spcPct val="100000"/>
              </a:lnSpc>
              <a:spcBef>
                <a:spcPts val="0"/>
              </a:spcBef>
              <a:spcAft>
                <a:spcPts val="0"/>
              </a:spcAft>
              <a:buSzPts val="1470"/>
              <a:buNone/>
            </a:pPr>
            <a:r>
              <a:rPr lang="en-US">
                <a:solidFill>
                  <a:srgbClr val="1E1E1E"/>
                </a:solidFill>
              </a:rPr>
              <a:t>What will be the economic system on Mars</a:t>
            </a:r>
            <a:endParaRPr/>
          </a:p>
          <a:p>
            <a:pPr marL="0" lvl="0" indent="0" algn="l" rtl="0">
              <a:lnSpc>
                <a:spcPct val="100000"/>
              </a:lnSpc>
              <a:spcBef>
                <a:spcPts val="0"/>
              </a:spcBef>
              <a:spcAft>
                <a:spcPts val="0"/>
              </a:spcAft>
              <a:buSzPts val="1470"/>
              <a:buNone/>
            </a:pPr>
            <a:r>
              <a:rPr lang="en-US" sz="1200">
                <a:solidFill>
                  <a:srgbClr val="1155CC"/>
                </a:solidFill>
              </a:rPr>
              <a:t>Environmental</a:t>
            </a:r>
            <a:endParaRPr/>
          </a:p>
          <a:p>
            <a:pPr marL="457200" lvl="0" indent="0" algn="l" rtl="0">
              <a:lnSpc>
                <a:spcPct val="100000"/>
              </a:lnSpc>
              <a:spcBef>
                <a:spcPts val="0"/>
              </a:spcBef>
              <a:spcAft>
                <a:spcPts val="0"/>
              </a:spcAft>
              <a:buSzPts val="1470"/>
              <a:buNone/>
            </a:pPr>
            <a:r>
              <a:rPr lang="en-US">
                <a:solidFill>
                  <a:srgbClr val="1E1E1E"/>
                </a:solidFill>
              </a:rPr>
              <a:t>We need to colonize Mars in case Earth can no longer sustain life</a:t>
            </a:r>
            <a:endParaRPr/>
          </a:p>
          <a:p>
            <a:pPr marL="457200" lvl="0" indent="0" algn="l" rtl="0">
              <a:lnSpc>
                <a:spcPct val="100000"/>
              </a:lnSpc>
              <a:spcBef>
                <a:spcPts val="0"/>
              </a:spcBef>
              <a:spcAft>
                <a:spcPts val="0"/>
              </a:spcAft>
              <a:buSzPts val="1470"/>
              <a:buNone/>
            </a:pPr>
            <a:r>
              <a:rPr lang="en-US">
                <a:solidFill>
                  <a:srgbClr val="1E1E1E"/>
                </a:solidFill>
              </a:rPr>
              <a:t>We should invest in resources to save Earth instead of to colonize Mars</a:t>
            </a:r>
            <a:endParaRPr/>
          </a:p>
          <a:p>
            <a:pPr marL="0" lvl="0" indent="0" algn="l" rtl="0">
              <a:lnSpc>
                <a:spcPct val="100000"/>
              </a:lnSpc>
              <a:spcBef>
                <a:spcPts val="0"/>
              </a:spcBef>
              <a:spcAft>
                <a:spcPts val="0"/>
              </a:spcAft>
              <a:buSzPts val="147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solidFill>
                  <a:schemeClr val="dk1"/>
                </a:solidFill>
              </a:rPr>
              <a:t>Multiple Perspectives within Lenses (Disciplinary)</a:t>
            </a:r>
            <a:endParaRPr>
              <a:solidFill>
                <a:schemeClr val="dk1"/>
              </a:solidFill>
            </a:endParaRPr>
          </a:p>
        </p:txBody>
      </p:sp>
      <p:sp>
        <p:nvSpPr>
          <p:cNvPr id="311" name="Google Shape;311;p46"/>
          <p:cNvSpPr txBox="1">
            <a:spLocks noGrp="1"/>
          </p:cNvSpPr>
          <p:nvPr>
            <p:ph type="body" idx="1"/>
          </p:nvPr>
        </p:nvSpPr>
        <p:spPr>
          <a:xfrm>
            <a:off x="211138" y="762000"/>
            <a:ext cx="6829500" cy="2819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2000"/>
              <a:buNone/>
            </a:pPr>
            <a:r>
              <a:rPr lang="en-US" sz="1200">
                <a:solidFill>
                  <a:srgbClr val="1155CC"/>
                </a:solidFill>
              </a:rPr>
              <a:t>Politics</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Differing political affiliations stances on colonizing</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What the government would be and who would run it</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Worth the expense because of the recognition for making it happen </a:t>
            </a:r>
            <a:endParaRPr sz="1020">
              <a:solidFill>
                <a:srgbClr val="1E1E1E"/>
              </a:solidFill>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Not worth the expense because it will upset voters who prefer for the money to go to debt relief or education</a:t>
            </a:r>
            <a:endParaRPr sz="1020">
              <a:solidFill>
                <a:srgbClr val="1E1E1E"/>
              </a:solidFill>
            </a:endParaRPr>
          </a:p>
          <a:p>
            <a:pPr marL="548640" lvl="1" indent="-137159" algn="l" rtl="0">
              <a:lnSpc>
                <a:spcPct val="100000"/>
              </a:lnSpc>
              <a:spcBef>
                <a:spcPts val="0"/>
              </a:spcBef>
              <a:spcAft>
                <a:spcPts val="0"/>
              </a:spcAft>
              <a:buClr>
                <a:srgbClr val="1E1E1E"/>
              </a:buClr>
              <a:buSzPts val="2000"/>
              <a:buFont typeface="Roboto"/>
              <a:buNone/>
            </a:pPr>
            <a:endParaRPr>
              <a:solidFill>
                <a:srgbClr val="1E1E1E"/>
              </a:solidFill>
            </a:endParaRPr>
          </a:p>
          <a:p>
            <a:pPr marL="0" lvl="0" indent="0" algn="l" rtl="0">
              <a:lnSpc>
                <a:spcPct val="100000"/>
              </a:lnSpc>
              <a:spcBef>
                <a:spcPts val="0"/>
              </a:spcBef>
              <a:spcAft>
                <a:spcPts val="0"/>
              </a:spcAft>
              <a:buClr>
                <a:srgbClr val="000000"/>
              </a:buClr>
              <a:buSzPts val="2000"/>
              <a:buNone/>
            </a:pPr>
            <a:r>
              <a:rPr lang="en-US" sz="1200">
                <a:solidFill>
                  <a:srgbClr val="1155CC"/>
                </a:solidFill>
              </a:rPr>
              <a:t>Ethics</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It could save human life if something happens to Earth</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Colonists will not be able to return</a:t>
            </a:r>
            <a:endParaRPr/>
          </a:p>
          <a:p>
            <a:pPr marL="506730" lvl="1" indent="-171450" algn="l" rtl="0">
              <a:lnSpc>
                <a:spcPct val="100000"/>
              </a:lnSpc>
              <a:spcBef>
                <a:spcPts val="0"/>
              </a:spcBef>
              <a:spcAft>
                <a:spcPts val="0"/>
              </a:spcAft>
              <a:buClr>
                <a:srgbClr val="1E1E1E"/>
              </a:buClr>
              <a:buSzPts val="2000"/>
              <a:buFont typeface="Arial"/>
              <a:buChar char="•"/>
            </a:pPr>
            <a:r>
              <a:rPr lang="en-US">
                <a:solidFill>
                  <a:srgbClr val="1E1E1E"/>
                </a:solidFill>
              </a:rPr>
              <a:t>The lifespan of colonists will not be as long as on Earth</a:t>
            </a:r>
            <a:endParaRPr/>
          </a:p>
          <a:p>
            <a:pPr marL="274320" lvl="0" indent="0" algn="l" rtl="0">
              <a:lnSpc>
                <a:spcPct val="100000"/>
              </a:lnSpc>
              <a:spcBef>
                <a:spcPts val="0"/>
              </a:spcBef>
              <a:spcAft>
                <a:spcPts val="0"/>
              </a:spcAft>
              <a:buClr>
                <a:srgbClr val="000000"/>
              </a:buClr>
              <a:buSzPts val="2000"/>
              <a:buNone/>
            </a:pPr>
            <a:endParaRPr sz="1200">
              <a:solidFill>
                <a:srgbClr val="1E1E1E"/>
              </a:solidFill>
            </a:endParaRPr>
          </a:p>
          <a:p>
            <a:pPr marL="152698" lvl="0" indent="-59352" algn="l" rtl="0">
              <a:lnSpc>
                <a:spcPct val="100000"/>
              </a:lnSpc>
              <a:spcBef>
                <a:spcPts val="560"/>
              </a:spcBef>
              <a:spcAft>
                <a:spcPts val="0"/>
              </a:spcAft>
              <a:buSzPts val="147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211184" y="323036"/>
            <a:ext cx="6686400" cy="247800"/>
          </a:xfrm>
          <a:prstGeom prst="rect">
            <a:avLst/>
          </a:prstGeom>
          <a:noFill/>
          <a:ln>
            <a:noFill/>
          </a:ln>
        </p:spPr>
        <p:txBody>
          <a:bodyPr spcFirstLastPara="1" wrap="square" lIns="0" tIns="0" rIns="43200" bIns="0" anchor="t" anchorCtr="0">
            <a:noAutofit/>
          </a:bodyPr>
          <a:lstStyle/>
          <a:p>
            <a:pPr marL="0" lvl="0" indent="0" algn="l" rtl="0">
              <a:lnSpc>
                <a:spcPct val="100000"/>
              </a:lnSpc>
              <a:spcBef>
                <a:spcPts val="0"/>
              </a:spcBef>
              <a:spcAft>
                <a:spcPts val="0"/>
              </a:spcAft>
              <a:buClr>
                <a:schemeClr val="dk1"/>
              </a:buClr>
              <a:buSzPts val="2500"/>
              <a:buFont typeface="Roboto Slab"/>
              <a:buNone/>
            </a:pPr>
            <a:r>
              <a:rPr lang="en-US"/>
              <a:t>COLONIZING MARS: Should We or Shouldn’t We?</a:t>
            </a:r>
            <a:endParaRPr/>
          </a:p>
        </p:txBody>
      </p:sp>
      <p:sp>
        <p:nvSpPr>
          <p:cNvPr id="317" name="Google Shape;317;p47"/>
          <p:cNvSpPr txBox="1"/>
          <p:nvPr/>
        </p:nvSpPr>
        <p:spPr>
          <a:xfrm>
            <a:off x="411162" y="658650"/>
            <a:ext cx="5756700" cy="3289800"/>
          </a:xfrm>
          <a:prstGeom prst="rect">
            <a:avLst/>
          </a:prstGeom>
          <a:noFill/>
          <a:ln>
            <a:noFill/>
          </a:ln>
        </p:spPr>
        <p:txBody>
          <a:bodyPr spcFirstLastPara="1" wrap="square" lIns="21600" tIns="21600" rIns="21600" bIns="21600" anchor="t" anchorCtr="0">
            <a:noAutofit/>
          </a:bodyPr>
          <a:lstStyle/>
          <a:p>
            <a:pPr marL="0" marR="0" lvl="0" indent="0" algn="l" rtl="0">
              <a:lnSpc>
                <a:spcPct val="100000"/>
              </a:lnSpc>
              <a:spcBef>
                <a:spcPts val="0"/>
              </a:spcBef>
              <a:spcAft>
                <a:spcPts val="0"/>
              </a:spcAft>
              <a:buClr>
                <a:srgbClr val="000000"/>
              </a:buClr>
              <a:buSzPts val="1440"/>
              <a:buFont typeface="Arial"/>
              <a:buNone/>
            </a:pPr>
            <a:endParaRPr sz="1440" b="0" i="1"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ETHICS</a:t>
            </a:r>
            <a:endParaRPr sz="839" b="0" i="0" u="none" strike="noStrike" cap="none">
              <a:solidFill>
                <a:srgbClr val="1155CC"/>
              </a:solidFill>
              <a:latin typeface="Arial"/>
              <a:ea typeface="Arial"/>
              <a:cs typeface="Arial"/>
              <a:sym typeface="Arial"/>
            </a:endParaRPr>
          </a:p>
        </p:txBody>
      </p:sp>
      <p:sp>
        <p:nvSpPr>
          <p:cNvPr id="318" name="Google Shape;318;p47"/>
          <p:cNvSpPr txBox="1"/>
          <p:nvPr/>
        </p:nvSpPr>
        <p:spPr>
          <a:xfrm>
            <a:off x="4244022" y="2815110"/>
            <a:ext cx="1790700" cy="464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SOCIO-ECONOMIC </a:t>
            </a:r>
            <a:endParaRPr sz="1440" b="0" i="0" u="none" strike="noStrike" cap="none">
              <a:solidFill>
                <a:srgbClr val="1155C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STATUS</a:t>
            </a:r>
            <a:endParaRPr sz="1440" b="0" i="0" u="none" strike="noStrike" cap="none">
              <a:solidFill>
                <a:srgbClr val="1155CC"/>
              </a:solidFill>
              <a:latin typeface="Roboto"/>
              <a:ea typeface="Roboto"/>
              <a:cs typeface="Roboto"/>
              <a:sym typeface="Roboto"/>
            </a:endParaRPr>
          </a:p>
        </p:txBody>
      </p:sp>
      <p:sp>
        <p:nvSpPr>
          <p:cNvPr id="319" name="Google Shape;319;p47"/>
          <p:cNvSpPr txBox="1"/>
          <p:nvPr/>
        </p:nvSpPr>
        <p:spPr>
          <a:xfrm>
            <a:off x="2590840" y="829550"/>
            <a:ext cx="1304400" cy="2952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SMALL BUSINESSES</a:t>
            </a:r>
            <a:endParaRPr sz="1440" b="0" i="0" u="none" strike="noStrike" cap="none">
              <a:solidFill>
                <a:srgbClr val="1155CC"/>
              </a:solidFill>
              <a:latin typeface="Roboto"/>
              <a:ea typeface="Roboto"/>
              <a:cs typeface="Roboto"/>
              <a:sym typeface="Roboto"/>
            </a:endParaRPr>
          </a:p>
        </p:txBody>
      </p:sp>
      <p:sp>
        <p:nvSpPr>
          <p:cNvPr id="320" name="Google Shape;320;p47"/>
          <p:cNvSpPr txBox="1"/>
          <p:nvPr/>
        </p:nvSpPr>
        <p:spPr>
          <a:xfrm>
            <a:off x="750920" y="1813603"/>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HISTORY</a:t>
            </a:r>
            <a:endParaRPr sz="1440" b="0" i="0" u="none" strike="noStrike" cap="none">
              <a:solidFill>
                <a:srgbClr val="1155CC"/>
              </a:solidFill>
              <a:latin typeface="Roboto"/>
              <a:ea typeface="Roboto"/>
              <a:cs typeface="Roboto"/>
              <a:sym typeface="Roboto"/>
            </a:endParaRPr>
          </a:p>
        </p:txBody>
      </p:sp>
      <p:sp>
        <p:nvSpPr>
          <p:cNvPr id="321" name="Google Shape;321;p47"/>
          <p:cNvSpPr txBox="1"/>
          <p:nvPr/>
        </p:nvSpPr>
        <p:spPr>
          <a:xfrm>
            <a:off x="2758182" y="1623345"/>
            <a:ext cx="1386900" cy="2832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ECONOMICS</a:t>
            </a:r>
            <a:endParaRPr sz="1440" b="0" i="0" u="none" strike="noStrike" cap="none">
              <a:solidFill>
                <a:srgbClr val="1155CC"/>
              </a:solidFill>
              <a:latin typeface="Roboto"/>
              <a:ea typeface="Roboto"/>
              <a:cs typeface="Roboto"/>
              <a:sym typeface="Roboto"/>
            </a:endParaRPr>
          </a:p>
        </p:txBody>
      </p:sp>
      <p:sp>
        <p:nvSpPr>
          <p:cNvPr id="322" name="Google Shape;322;p47"/>
          <p:cNvSpPr txBox="1"/>
          <p:nvPr/>
        </p:nvSpPr>
        <p:spPr>
          <a:xfrm>
            <a:off x="2094223" y="2437373"/>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SCIENCE</a:t>
            </a:r>
            <a:endParaRPr sz="1440" b="0" i="0" u="none" strike="noStrike" cap="none">
              <a:solidFill>
                <a:srgbClr val="1155CC"/>
              </a:solidFill>
              <a:latin typeface="Roboto"/>
              <a:ea typeface="Roboto"/>
              <a:cs typeface="Roboto"/>
              <a:sym typeface="Roboto"/>
            </a:endParaRPr>
          </a:p>
        </p:txBody>
      </p:sp>
      <p:sp>
        <p:nvSpPr>
          <p:cNvPr id="323" name="Google Shape;323;p47"/>
          <p:cNvSpPr txBox="1"/>
          <p:nvPr/>
        </p:nvSpPr>
        <p:spPr>
          <a:xfrm>
            <a:off x="4518342" y="704370"/>
            <a:ext cx="1415400" cy="464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endParaRPr sz="144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SOCIETY/</a:t>
            </a:r>
            <a:endParaRPr sz="1440" b="0" i="0" u="none" strike="noStrike" cap="none">
              <a:solidFill>
                <a:srgbClr val="1155C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CULTURE</a:t>
            </a:r>
            <a:endParaRPr sz="1440" b="0" i="0" u="none" strike="noStrike" cap="none">
              <a:solidFill>
                <a:srgbClr val="1155CC"/>
              </a:solidFill>
              <a:latin typeface="Roboto"/>
              <a:ea typeface="Roboto"/>
              <a:cs typeface="Roboto"/>
              <a:sym typeface="Roboto"/>
            </a:endParaRPr>
          </a:p>
        </p:txBody>
      </p:sp>
      <p:sp>
        <p:nvSpPr>
          <p:cNvPr id="324" name="Google Shape;324;p47"/>
          <p:cNvSpPr txBox="1"/>
          <p:nvPr/>
        </p:nvSpPr>
        <p:spPr>
          <a:xfrm>
            <a:off x="1094832" y="3207885"/>
            <a:ext cx="17547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CORPORATIONS</a:t>
            </a:r>
            <a:endParaRPr sz="1440" b="0" i="0" u="none" strike="noStrike" cap="none">
              <a:solidFill>
                <a:srgbClr val="1155CC"/>
              </a:solidFill>
              <a:highlight>
                <a:srgbClr val="FFFF00"/>
              </a:highlight>
              <a:latin typeface="Roboto"/>
              <a:ea typeface="Roboto"/>
              <a:cs typeface="Roboto"/>
              <a:sym typeface="Roboto"/>
            </a:endParaRPr>
          </a:p>
        </p:txBody>
      </p:sp>
      <p:sp>
        <p:nvSpPr>
          <p:cNvPr id="325" name="Google Shape;325;p47"/>
          <p:cNvSpPr txBox="1"/>
          <p:nvPr/>
        </p:nvSpPr>
        <p:spPr>
          <a:xfrm>
            <a:off x="3535362" y="254391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ART</a:t>
            </a:r>
            <a:endParaRPr sz="1440" b="0" i="0" u="none" strike="noStrike" cap="none">
              <a:solidFill>
                <a:srgbClr val="1155CC"/>
              </a:solidFill>
              <a:latin typeface="Roboto"/>
              <a:ea typeface="Roboto"/>
              <a:cs typeface="Roboto"/>
              <a:sym typeface="Roboto"/>
            </a:endParaRPr>
          </a:p>
        </p:txBody>
      </p:sp>
      <p:sp>
        <p:nvSpPr>
          <p:cNvPr id="326" name="Google Shape;326;p47"/>
          <p:cNvSpPr txBox="1"/>
          <p:nvPr/>
        </p:nvSpPr>
        <p:spPr>
          <a:xfrm>
            <a:off x="4815522" y="1797908"/>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POLITICS</a:t>
            </a:r>
            <a:endParaRPr sz="1440" b="0" i="0" u="none" strike="noStrike" cap="none">
              <a:solidFill>
                <a:srgbClr val="1155CC"/>
              </a:solidFill>
              <a:latin typeface="Roboto"/>
              <a:ea typeface="Roboto"/>
              <a:cs typeface="Roboto"/>
              <a:sym typeface="Roboto"/>
            </a:endParaRPr>
          </a:p>
        </p:txBody>
      </p:sp>
      <p:sp>
        <p:nvSpPr>
          <p:cNvPr id="327" name="Google Shape;327;p47"/>
          <p:cNvSpPr txBox="1"/>
          <p:nvPr/>
        </p:nvSpPr>
        <p:spPr>
          <a:xfrm>
            <a:off x="3116262" y="303003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RACE</a:t>
            </a:r>
            <a:endParaRPr sz="1440" b="0" i="0" u="none" strike="noStrike" cap="none">
              <a:solidFill>
                <a:srgbClr val="1155CC"/>
              </a:solidFill>
              <a:latin typeface="Roboto"/>
              <a:ea typeface="Roboto"/>
              <a:cs typeface="Roboto"/>
              <a:sym typeface="Roboto"/>
            </a:endParaRPr>
          </a:p>
        </p:txBody>
      </p:sp>
      <p:sp>
        <p:nvSpPr>
          <p:cNvPr id="328" name="Google Shape;328;p47"/>
          <p:cNvSpPr txBox="1"/>
          <p:nvPr/>
        </p:nvSpPr>
        <p:spPr>
          <a:xfrm>
            <a:off x="1711167" y="130635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AGE</a:t>
            </a:r>
            <a:endParaRPr sz="1440" b="0" i="0" u="none" strike="noStrike" cap="none">
              <a:solidFill>
                <a:srgbClr val="1155CC"/>
              </a:solidFill>
              <a:latin typeface="Roboto"/>
              <a:ea typeface="Roboto"/>
              <a:cs typeface="Roboto"/>
              <a:sym typeface="Roboto"/>
            </a:endParaRPr>
          </a:p>
        </p:txBody>
      </p:sp>
      <p:sp>
        <p:nvSpPr>
          <p:cNvPr id="329" name="Google Shape;329;p47"/>
          <p:cNvSpPr txBox="1"/>
          <p:nvPr/>
        </p:nvSpPr>
        <p:spPr>
          <a:xfrm>
            <a:off x="4471452" y="2380770"/>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GENDER</a:t>
            </a:r>
            <a:endParaRPr sz="1440" b="0" i="0" u="none" strike="noStrike" cap="none">
              <a:solidFill>
                <a:srgbClr val="1155CC"/>
              </a:solidFill>
              <a:latin typeface="Roboto"/>
              <a:ea typeface="Roboto"/>
              <a:cs typeface="Roboto"/>
              <a:sym typeface="Roboto"/>
            </a:endParaRPr>
          </a:p>
        </p:txBody>
      </p:sp>
      <p:sp>
        <p:nvSpPr>
          <p:cNvPr id="330" name="Google Shape;330;p47"/>
          <p:cNvSpPr txBox="1"/>
          <p:nvPr/>
        </p:nvSpPr>
        <p:spPr>
          <a:xfrm>
            <a:off x="3895242" y="3391320"/>
            <a:ext cx="16974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latin typeface="Roboto"/>
                <a:ea typeface="Roboto"/>
                <a:cs typeface="Roboto"/>
                <a:sym typeface="Roboto"/>
              </a:rPr>
              <a:t>ENVIRONMENT</a:t>
            </a:r>
            <a:endParaRPr sz="1440" b="0" i="0" u="none" strike="noStrike" cap="none">
              <a:solidFill>
                <a:srgbClr val="1155CC"/>
              </a:solidFill>
              <a:latin typeface="Roboto"/>
              <a:ea typeface="Roboto"/>
              <a:cs typeface="Roboto"/>
              <a:sym typeface="Roboto"/>
            </a:endParaRPr>
          </a:p>
        </p:txBody>
      </p:sp>
      <p:cxnSp>
        <p:nvCxnSpPr>
          <p:cNvPr id="331" name="Google Shape;331;p47"/>
          <p:cNvCxnSpPr/>
          <p:nvPr/>
        </p:nvCxnSpPr>
        <p:spPr>
          <a:xfrm>
            <a:off x="1302702" y="1313970"/>
            <a:ext cx="731400" cy="731400"/>
          </a:xfrm>
          <a:prstGeom prst="straightConnector1">
            <a:avLst/>
          </a:prstGeom>
          <a:noFill/>
          <a:ln w="9525" cap="flat" cmpd="sng">
            <a:solidFill>
              <a:schemeClr val="dk2"/>
            </a:solidFill>
            <a:prstDash val="solid"/>
            <a:round/>
            <a:headEnd type="none" w="sm" len="sm"/>
            <a:tailEnd type="none" w="sm" len="sm"/>
          </a:ln>
        </p:spPr>
      </p:cxnSp>
      <p:sp>
        <p:nvSpPr>
          <p:cNvPr id="332" name="Google Shape;332;p47"/>
          <p:cNvSpPr txBox="1"/>
          <p:nvPr/>
        </p:nvSpPr>
        <p:spPr>
          <a:xfrm>
            <a:off x="2460985" y="3469919"/>
            <a:ext cx="1564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GOVERNMENT</a:t>
            </a:r>
            <a:endParaRPr sz="1440" b="0" i="0" u="none" strike="noStrike" cap="none">
              <a:solidFill>
                <a:srgbClr val="1155CC"/>
              </a:solidFill>
              <a:highlight>
                <a:srgbClr val="FFFF00"/>
              </a:highlight>
              <a:latin typeface="Roboto"/>
              <a:ea typeface="Roboto"/>
              <a:cs typeface="Roboto"/>
              <a:sym typeface="Roboto"/>
            </a:endParaRPr>
          </a:p>
        </p:txBody>
      </p:sp>
      <p:sp>
        <p:nvSpPr>
          <p:cNvPr id="333" name="Google Shape;333;p47"/>
          <p:cNvSpPr txBox="1"/>
          <p:nvPr/>
        </p:nvSpPr>
        <p:spPr>
          <a:xfrm>
            <a:off x="3125037" y="1994318"/>
            <a:ext cx="1784100" cy="2697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JOB/PROFESSION</a:t>
            </a:r>
            <a:endParaRPr sz="1440" b="0" i="0" u="none" strike="noStrike" cap="none">
              <a:solidFill>
                <a:srgbClr val="1155CC"/>
              </a:solidFill>
              <a:highlight>
                <a:srgbClr val="FFFF00"/>
              </a:highlight>
              <a:latin typeface="Roboto"/>
              <a:ea typeface="Roboto"/>
              <a:cs typeface="Roboto"/>
              <a:sym typeface="Roboto"/>
            </a:endParaRPr>
          </a:p>
        </p:txBody>
      </p:sp>
      <p:sp>
        <p:nvSpPr>
          <p:cNvPr id="334" name="Google Shape;334;p47"/>
          <p:cNvSpPr txBox="1"/>
          <p:nvPr/>
        </p:nvSpPr>
        <p:spPr>
          <a:xfrm>
            <a:off x="1020822" y="2691457"/>
            <a:ext cx="1219200" cy="320100"/>
          </a:xfrm>
          <a:prstGeom prst="rect">
            <a:avLst/>
          </a:prstGeom>
          <a:noFill/>
          <a:ln>
            <a:noFill/>
          </a:ln>
        </p:spPr>
        <p:txBody>
          <a:bodyPr spcFirstLastPara="1" wrap="square" lIns="54850" tIns="54850" rIns="54850" bIns="54850" anchor="t" anchorCtr="0">
            <a:noAutofit/>
          </a:bodyPr>
          <a:lstStyle/>
          <a:p>
            <a:pPr marL="0" marR="0" lvl="0" indent="0" algn="l" rtl="0">
              <a:lnSpc>
                <a:spcPct val="100000"/>
              </a:lnSpc>
              <a:spcBef>
                <a:spcPts val="0"/>
              </a:spcBef>
              <a:spcAft>
                <a:spcPts val="0"/>
              </a:spcAft>
              <a:buClr>
                <a:srgbClr val="000000"/>
              </a:buClr>
              <a:buSzPts val="1440"/>
              <a:buFont typeface="Arial"/>
              <a:buNone/>
            </a:pPr>
            <a:r>
              <a:rPr lang="en-US" sz="1440" b="0" i="0" u="none" strike="noStrike" cap="none">
                <a:solidFill>
                  <a:srgbClr val="1155CC"/>
                </a:solidFill>
                <a:highlight>
                  <a:srgbClr val="FFFF00"/>
                </a:highlight>
                <a:latin typeface="Roboto"/>
                <a:ea typeface="Roboto"/>
                <a:cs typeface="Roboto"/>
                <a:sym typeface="Roboto"/>
              </a:rPr>
              <a:t>TAXPAYERS</a:t>
            </a:r>
            <a:endParaRPr sz="1440" b="0" i="0" u="none" strike="noStrike" cap="none">
              <a:solidFill>
                <a:srgbClr val="1155CC"/>
              </a:solidFill>
              <a:highlight>
                <a:srgbClr val="FFFF00"/>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CB-Corporate">
  <a:themeElements>
    <a:clrScheme name="Custom 2">
      <a:dk1>
        <a:srgbClr val="1E1E1E"/>
      </a:dk1>
      <a:lt1>
        <a:srgbClr val="DCDCDC"/>
      </a:lt1>
      <a:dk2>
        <a:srgbClr val="FFFFFF"/>
      </a:dk2>
      <a:lt2>
        <a:srgbClr val="E57200"/>
      </a:lt2>
      <a:accent1>
        <a:srgbClr val="DCDCDC"/>
      </a:accent1>
      <a:accent2>
        <a:srgbClr val="FFFFFF"/>
      </a:accent2>
      <a:accent3>
        <a:srgbClr val="006298"/>
      </a:accent3>
      <a:accent4>
        <a:srgbClr val="009CDE"/>
      </a:accent4>
      <a:accent5>
        <a:srgbClr val="505050"/>
      </a:accent5>
      <a:accent6>
        <a:srgbClr val="888888"/>
      </a:accent6>
      <a:hlink>
        <a:srgbClr val="1E1E1E"/>
      </a:hlink>
      <a:folHlink>
        <a:srgbClr val="00629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1945</Words>
  <Application>Microsoft Office PowerPoint</Application>
  <PresentationFormat>Custom</PresentationFormat>
  <Paragraphs>266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 Slab</vt:lpstr>
      <vt:lpstr>Calibri</vt:lpstr>
      <vt:lpstr>Roboto</vt:lpstr>
      <vt:lpstr>Arial</vt:lpstr>
      <vt:lpstr>Verdana</vt:lpstr>
      <vt:lpstr>CB-Corporate</vt:lpstr>
      <vt:lpstr>Understanding Complexities of Argument</vt:lpstr>
      <vt:lpstr>Black and White</vt:lpstr>
      <vt:lpstr>Uncovering Multiple Perspectives - Looking through different lenses </vt:lpstr>
      <vt:lpstr>COLONIZING MARS: Should We or Shouldn’t We?</vt:lpstr>
      <vt:lpstr>COLONIZING MARS: Should We or Shouldn’t We?</vt:lpstr>
      <vt:lpstr>COLONIZING MARS: Should We or Shouldn’t We?</vt:lpstr>
      <vt:lpstr>Multiple Perspectives Within Lenses (Disciplinary)</vt:lpstr>
      <vt:lpstr>Multiple Perspectives within Lenses (Disciplinary)</vt:lpstr>
      <vt:lpstr>COLONIZING MARS: Should We or Shouldn’t We?</vt:lpstr>
      <vt:lpstr>Multiple Perspectives Within Lenses (Stakeholder)</vt:lpstr>
      <vt:lpstr>Multiple Perspectives within Lenses (Stakeholder)</vt:lpstr>
      <vt:lpstr>SHADES OF GRAY</vt:lpstr>
      <vt:lpstr>So, what’s your decision? Are we colonizing Mars?</vt:lpstr>
      <vt:lpstr>The Other Side</vt:lpstr>
      <vt:lpstr>Complexity of Thought/Sophistication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Complexities of Argument</dc:title>
  <cp:lastModifiedBy>Paul Bailey</cp:lastModifiedBy>
  <cp:revision>2</cp:revision>
  <dcterms:modified xsi:type="dcterms:W3CDTF">2021-08-18T03:16:46Z</dcterms:modified>
</cp:coreProperties>
</file>