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p:cViewPr varScale="1">
        <p:scale>
          <a:sx n="82" d="100"/>
          <a:sy n="82"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799"/>
            <a:ext cx="8825658" cy="3640667"/>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0" y="1447800"/>
            <a:ext cx="7999315" cy="2323374"/>
          </a:xfrm>
        </p:spPr>
        <p:txBody>
          <a:bodyPr/>
          <a:lstStyle>
            <a:lvl1pPr>
              <a:defRPr sz="4800"/>
            </a:lvl1pPr>
          </a:lstStyle>
          <a:p>
            <a:r>
              <a:rPr lang="en-US"/>
              <a:t>Click to edit Master title style</a:t>
            </a:r>
            <a:endParaRPr lang="en-US" dirty="0"/>
          </a:p>
        </p:txBody>
      </p:sp>
      <p:sp>
        <p:nvSpPr>
          <p:cNvPr id="14" name="Text Placeholder 3"/>
          <p:cNvSpPr>
            <a:spLocks noGrp="1"/>
          </p:cNvSpPr>
          <p:nvPr>
            <p:ph type="body" sz="half" idx="13"/>
          </p:nvPr>
        </p:nvSpPr>
        <p:spPr>
          <a:xfrm>
            <a:off x="1930400" y="3771174"/>
            <a:ext cx="7279649" cy="342174"/>
          </a:xfrm>
        </p:spPr>
        <p:txBody>
          <a:bodyPr anchor="t">
            <a:normAutofit/>
          </a:bodyPr>
          <a:lstStyle>
            <a:lvl1pPr marL="0" indent="0">
              <a:buNone/>
              <a:defRPr lang="en-US" sz="1400" b="0" i="0" kern="1200" cap="small" dirty="0">
                <a:solidFill>
                  <a:schemeClr val="accent1">
                    <a:lumMod val="60000"/>
                    <a:lumOff val="4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
        <p:nvSpPr>
          <p:cNvPr id="11" name="TextBox 10"/>
          <p:cNvSpPr txBox="1"/>
          <p:nvPr/>
        </p:nvSpPr>
        <p:spPr>
          <a:xfrm>
            <a:off x="9330490" y="2613787"/>
            <a:ext cx="801912" cy="1969770"/>
          </a:xfrm>
          <a:prstGeom prst="rect">
            <a:avLst/>
          </a:prstGeom>
          <a:noFill/>
        </p:spPr>
        <p:txBody>
          <a:bodyPr wrap="square" rtlCol="0">
            <a:spAutoFit/>
          </a:bodyPr>
          <a:lstStyle/>
          <a:p>
            <a:pPr algn="r"/>
            <a:r>
              <a:rPr lang="en-US" sz="12200" b="0" i="0" dirty="0">
                <a:solidFill>
                  <a:schemeClr val="accent1">
                    <a:lumMod val="60000"/>
                    <a:lumOff val="40000"/>
                  </a:schemeClr>
                </a:solidFill>
                <a:latin typeface="Arial"/>
                <a:ea typeface="+mj-ea"/>
                <a:cs typeface="+mj-cs"/>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59"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7/29/2024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796027F-7875-4030-9381-8BD8C4F21935}"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7/29/2024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7/29/2024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3401063"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5" y="3129280"/>
            <a:ext cx="3401062"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7/29/2024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7/29/2024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44"/>
          <a:stretch/>
        </p:blipFill>
        <p:spPr>
          <a:xfrm>
            <a:off x="0" y="2669685"/>
            <a:ext cx="4035669"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9012"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7/29/2024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5pPr>
      <a:lvl6pPr marL="25146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accent1">
            <a:lumMod val="60000"/>
            <a:lumOff val="4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hyperlink" Target="https://plbailey79.github.io/portal"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E8A67-876B-6023-55FC-0B40CFD5F22C}"/>
              </a:ext>
            </a:extLst>
          </p:cNvPr>
          <p:cNvSpPr>
            <a:spLocks noGrp="1"/>
          </p:cNvSpPr>
          <p:nvPr>
            <p:ph type="ctrTitle"/>
          </p:nvPr>
        </p:nvSpPr>
        <p:spPr>
          <a:xfrm>
            <a:off x="682830" y="1447800"/>
            <a:ext cx="9904021" cy="3329581"/>
          </a:xfrm>
        </p:spPr>
        <p:txBody>
          <a:bodyPr/>
          <a:lstStyle/>
          <a:p>
            <a:pPr algn="ctr"/>
            <a:r>
              <a:rPr lang="en-US" sz="6600" dirty="0"/>
              <a:t>AP Seminar</a:t>
            </a:r>
            <a:br>
              <a:rPr lang="en-US" sz="6600" dirty="0"/>
            </a:br>
            <a:r>
              <a:rPr lang="en-US" sz="6600" dirty="0"/>
              <a:t>Introduction</a:t>
            </a:r>
            <a:br>
              <a:rPr lang="en-US" dirty="0"/>
            </a:br>
            <a:r>
              <a:rPr lang="en-US" sz="3600" dirty="0"/>
              <a:t>07/30/2024</a:t>
            </a:r>
          </a:p>
        </p:txBody>
      </p:sp>
      <p:sp>
        <p:nvSpPr>
          <p:cNvPr id="3" name="Subtitle 2">
            <a:extLst>
              <a:ext uri="{FF2B5EF4-FFF2-40B4-BE49-F238E27FC236}">
                <a16:creationId xmlns:a16="http://schemas.microsoft.com/office/drawing/2014/main" id="{7ABB45E0-C084-CD49-2356-71ED2AC43A88}"/>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6523056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6E491-87BC-2618-674E-309EAFBFB6AC}"/>
              </a:ext>
            </a:extLst>
          </p:cNvPr>
          <p:cNvSpPr>
            <a:spLocks noGrp="1"/>
          </p:cNvSpPr>
          <p:nvPr>
            <p:ph type="title"/>
          </p:nvPr>
        </p:nvSpPr>
        <p:spPr/>
        <p:txBody>
          <a:bodyPr/>
          <a:lstStyle/>
          <a:p>
            <a:r>
              <a:rPr lang="en-US" dirty="0"/>
              <a:t>What is Seminar?</a:t>
            </a:r>
          </a:p>
        </p:txBody>
      </p:sp>
      <p:sp>
        <p:nvSpPr>
          <p:cNvPr id="3" name="Content Placeholder 2">
            <a:extLst>
              <a:ext uri="{FF2B5EF4-FFF2-40B4-BE49-F238E27FC236}">
                <a16:creationId xmlns:a16="http://schemas.microsoft.com/office/drawing/2014/main" id="{180DD40C-4936-97B3-90CE-CF1AB9830CAB}"/>
              </a:ext>
            </a:extLst>
          </p:cNvPr>
          <p:cNvSpPr>
            <a:spLocks noGrp="1"/>
          </p:cNvSpPr>
          <p:nvPr>
            <p:ph idx="1"/>
          </p:nvPr>
        </p:nvSpPr>
        <p:spPr/>
        <p:txBody>
          <a:bodyPr>
            <a:normAutofit/>
          </a:bodyPr>
          <a:lstStyle/>
          <a:p>
            <a:r>
              <a:rPr lang="en-US" dirty="0"/>
              <a:t>Discussion</a:t>
            </a:r>
          </a:p>
          <a:p>
            <a:r>
              <a:rPr lang="en-US" dirty="0"/>
              <a:t>Description: A seminar is a form of academic instruction. It has the function of bringing together small groups for recurring meetings, focusing each time on some particular subject, in which everyone present is requested to participate. This is often accomplished through an ongoing Socratic dialogue. It is essentially a place where assigned readings are discussed, questions can be raised and debates can be conducted. (Wikipedia)</a:t>
            </a:r>
          </a:p>
          <a:p>
            <a:r>
              <a:rPr lang="en-US" dirty="0"/>
              <a:t>Etymology: The word “seminar” comes from the Latin word “</a:t>
            </a:r>
            <a:r>
              <a:rPr lang="en-US" dirty="0" err="1"/>
              <a:t>seminarium</a:t>
            </a:r>
            <a:r>
              <a:rPr lang="en-US" dirty="0"/>
              <a:t>”, meaning “seed plot” or </a:t>
            </a:r>
            <a:r>
              <a:rPr lang="en-US"/>
              <a:t>“breeding </a:t>
            </a:r>
            <a:r>
              <a:rPr lang="en-US" dirty="0"/>
              <a:t>ground”.  It is derived from the Latin word “semen”, meaning “seed”.</a:t>
            </a:r>
          </a:p>
        </p:txBody>
      </p:sp>
    </p:spTree>
    <p:extLst>
      <p:ext uri="{BB962C8B-B14F-4D97-AF65-F5344CB8AC3E}">
        <p14:creationId xmlns:p14="http://schemas.microsoft.com/office/powerpoint/2010/main" val="4000225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C0EC88-3810-7AA6-B9F0-E8BFBEDB1D15}"/>
              </a:ext>
            </a:extLst>
          </p:cNvPr>
          <p:cNvSpPr>
            <a:spLocks noGrp="1"/>
          </p:cNvSpPr>
          <p:nvPr>
            <p:ph type="title"/>
          </p:nvPr>
        </p:nvSpPr>
        <p:spPr/>
        <p:txBody>
          <a:bodyPr/>
          <a:lstStyle/>
          <a:p>
            <a:r>
              <a:rPr lang="en-US" dirty="0"/>
              <a:t>What is AP?</a:t>
            </a:r>
          </a:p>
        </p:txBody>
      </p:sp>
      <p:sp>
        <p:nvSpPr>
          <p:cNvPr id="3" name="Content Placeholder 2">
            <a:extLst>
              <a:ext uri="{FF2B5EF4-FFF2-40B4-BE49-F238E27FC236}">
                <a16:creationId xmlns:a16="http://schemas.microsoft.com/office/drawing/2014/main" id="{B18C0964-F923-39B7-5896-59BA9F52234A}"/>
              </a:ext>
            </a:extLst>
          </p:cNvPr>
          <p:cNvSpPr>
            <a:spLocks noGrp="1"/>
          </p:cNvSpPr>
          <p:nvPr>
            <p:ph idx="1"/>
          </p:nvPr>
        </p:nvSpPr>
        <p:spPr/>
        <p:txBody>
          <a:bodyPr/>
          <a:lstStyle/>
          <a:p>
            <a:r>
              <a:rPr lang="en-US" dirty="0"/>
              <a:t>College level class</a:t>
            </a:r>
          </a:p>
          <a:p>
            <a:r>
              <a:rPr lang="en-US" dirty="0"/>
              <a:t>Requires commitment and effort</a:t>
            </a:r>
          </a:p>
          <a:p>
            <a:r>
              <a:rPr lang="en-US" dirty="0"/>
              <a:t>At least four hours per week out of class</a:t>
            </a:r>
          </a:p>
          <a:p>
            <a:r>
              <a:rPr lang="en-US" dirty="0"/>
              <a:t>All students take AP Exam</a:t>
            </a:r>
          </a:p>
        </p:txBody>
      </p:sp>
    </p:spTree>
    <p:extLst>
      <p:ext uri="{BB962C8B-B14F-4D97-AF65-F5344CB8AC3E}">
        <p14:creationId xmlns:p14="http://schemas.microsoft.com/office/powerpoint/2010/main" val="40820822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3">
                                            <p:txEl>
                                              <p:pRg st="2" end="2"/>
                                            </p:txEl>
                                          </p:spTgt>
                                        </p:tgtEl>
                                        <p:attrNameLst>
                                          <p:attrName>style.visibility</p:attrName>
                                        </p:attrNameLst>
                                      </p:cBhvr>
                                      <p:to>
                                        <p:strVal val="visible"/>
                                      </p:to>
                                    </p:set>
                                    <p:animEffect transition="in" filter="fade">
                                      <p:cBhvr>
                                        <p:cTn id="21" dur="1000"/>
                                        <p:tgtEl>
                                          <p:spTgt spid="3">
                                            <p:txEl>
                                              <p:pRg st="2" end="2"/>
                                            </p:txEl>
                                          </p:spTgt>
                                        </p:tgtEl>
                                      </p:cBhvr>
                                    </p:animEffect>
                                    <p:anim calcmode="lin" valueType="num">
                                      <p:cBhvr>
                                        <p:cTn id="22" dur="1000" fill="hold"/>
                                        <p:tgtEl>
                                          <p:spTgt spid="3">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3">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3">
                                            <p:txEl>
                                              <p:pRg st="3" end="3"/>
                                            </p:txEl>
                                          </p:spTgt>
                                        </p:tgtEl>
                                        <p:attrNameLst>
                                          <p:attrName>style.visibility</p:attrName>
                                        </p:attrNameLst>
                                      </p:cBhvr>
                                      <p:to>
                                        <p:strVal val="visible"/>
                                      </p:to>
                                    </p:set>
                                    <p:animEffect transition="in" filter="fade">
                                      <p:cBhvr>
                                        <p:cTn id="28" dur="1000"/>
                                        <p:tgtEl>
                                          <p:spTgt spid="3">
                                            <p:txEl>
                                              <p:pRg st="3" end="3"/>
                                            </p:txEl>
                                          </p:spTgt>
                                        </p:tgtEl>
                                      </p:cBhvr>
                                    </p:animEffect>
                                    <p:anim calcmode="lin" valueType="num">
                                      <p:cBhvr>
                                        <p:cTn id="29" dur="1000" fill="hold"/>
                                        <p:tgtEl>
                                          <p:spTgt spid="3">
                                            <p:txEl>
                                              <p:pRg st="3" end="3"/>
                                            </p:txEl>
                                          </p:spTgt>
                                        </p:tgtEl>
                                        <p:attrNameLst>
                                          <p:attrName>ppt_x</p:attrName>
                                        </p:attrNameLst>
                                      </p:cBhvr>
                                      <p:tavLst>
                                        <p:tav tm="0">
                                          <p:val>
                                            <p:strVal val="#ppt_x"/>
                                          </p:val>
                                        </p:tav>
                                        <p:tav tm="100000">
                                          <p:val>
                                            <p:strVal val="#ppt_x"/>
                                          </p:val>
                                        </p:tav>
                                      </p:tavLst>
                                    </p:anim>
                                    <p:anim calcmode="lin" valueType="num">
                                      <p:cBhvr>
                                        <p:cTn id="30" dur="1000" fill="hold"/>
                                        <p:tgtEl>
                                          <p:spTgt spid="3">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795A5-F0FE-40A7-B7F8-2F0EC79A7DCC}"/>
              </a:ext>
            </a:extLst>
          </p:cNvPr>
          <p:cNvSpPr>
            <a:spLocks noGrp="1"/>
          </p:cNvSpPr>
          <p:nvPr>
            <p:ph type="title"/>
          </p:nvPr>
        </p:nvSpPr>
        <p:spPr/>
        <p:txBody>
          <a:bodyPr/>
          <a:lstStyle/>
          <a:p>
            <a:r>
              <a:rPr lang="en-US" dirty="0"/>
              <a:t>What do we do now?</a:t>
            </a:r>
          </a:p>
        </p:txBody>
      </p:sp>
      <p:sp>
        <p:nvSpPr>
          <p:cNvPr id="3" name="Content Placeholder 2">
            <a:extLst>
              <a:ext uri="{FF2B5EF4-FFF2-40B4-BE49-F238E27FC236}">
                <a16:creationId xmlns:a16="http://schemas.microsoft.com/office/drawing/2014/main" id="{F02CE0E4-9607-E911-5E52-50D2A943DD8F}"/>
              </a:ext>
            </a:extLst>
          </p:cNvPr>
          <p:cNvSpPr>
            <a:spLocks noGrp="1"/>
          </p:cNvSpPr>
          <p:nvPr>
            <p:ph idx="1"/>
          </p:nvPr>
        </p:nvSpPr>
        <p:spPr/>
        <p:txBody>
          <a:bodyPr/>
          <a:lstStyle/>
          <a:p>
            <a:r>
              <a:rPr lang="en-US" dirty="0"/>
              <a:t>Link to Website: </a:t>
            </a:r>
          </a:p>
          <a:p>
            <a:pPr marL="0" indent="0">
              <a:buNone/>
            </a:pPr>
            <a:r>
              <a:rPr lang="en-US" dirty="0"/>
              <a:t>	</a:t>
            </a:r>
            <a:r>
              <a:rPr lang="en-US" dirty="0">
                <a:hlinkClick r:id="rId2"/>
              </a:rPr>
              <a:t>https://plbailey79.github.io/portal</a:t>
            </a:r>
            <a:endParaRPr lang="en-US" dirty="0"/>
          </a:p>
          <a:p>
            <a:r>
              <a:rPr lang="en-US" dirty="0"/>
              <a:t>Look at AP Course and Examination Description (CED).</a:t>
            </a:r>
          </a:p>
          <a:p>
            <a:r>
              <a:rPr lang="en-US" dirty="0"/>
              <a:t>Look at Course Synopsis.</a:t>
            </a:r>
          </a:p>
          <a:p>
            <a:r>
              <a:rPr lang="en-US" dirty="0"/>
              <a:t>Course Syllabus will be </a:t>
            </a:r>
            <a:r>
              <a:rPr lang="en-US"/>
              <a:t>distributed in a few days.</a:t>
            </a:r>
            <a:endParaRPr lang="en-US" dirty="0"/>
          </a:p>
          <a:p>
            <a:endParaRPr lang="en-US" dirty="0"/>
          </a:p>
        </p:txBody>
      </p:sp>
    </p:spTree>
    <p:extLst>
      <p:ext uri="{BB962C8B-B14F-4D97-AF65-F5344CB8AC3E}">
        <p14:creationId xmlns:p14="http://schemas.microsoft.com/office/powerpoint/2010/main" val="17250377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8EB3B-8454-C725-9AF2-4A3D964F3133}"/>
              </a:ext>
            </a:extLst>
          </p:cNvPr>
          <p:cNvSpPr>
            <a:spLocks noGrp="1"/>
          </p:cNvSpPr>
          <p:nvPr>
            <p:ph type="title"/>
          </p:nvPr>
        </p:nvSpPr>
        <p:spPr/>
        <p:txBody>
          <a:bodyPr/>
          <a:lstStyle/>
          <a:p>
            <a:r>
              <a:rPr lang="en-US" dirty="0"/>
              <a:t>What do you do now (homework)?</a:t>
            </a:r>
          </a:p>
        </p:txBody>
      </p:sp>
      <p:sp>
        <p:nvSpPr>
          <p:cNvPr id="3" name="Content Placeholder 2">
            <a:extLst>
              <a:ext uri="{FF2B5EF4-FFF2-40B4-BE49-F238E27FC236}">
                <a16:creationId xmlns:a16="http://schemas.microsoft.com/office/drawing/2014/main" id="{3A124236-296D-1D9F-473D-8E145EEE6442}"/>
              </a:ext>
            </a:extLst>
          </p:cNvPr>
          <p:cNvSpPr>
            <a:spLocks noGrp="1"/>
          </p:cNvSpPr>
          <p:nvPr>
            <p:ph idx="1"/>
          </p:nvPr>
        </p:nvSpPr>
        <p:spPr/>
        <p:txBody>
          <a:bodyPr/>
          <a:lstStyle/>
          <a:p>
            <a:r>
              <a:rPr lang="en-US" dirty="0"/>
              <a:t>Read AP CED.</a:t>
            </a:r>
          </a:p>
          <a:p>
            <a:r>
              <a:rPr lang="en-US" dirty="0"/>
              <a:t>Read Course Synopsis.</a:t>
            </a:r>
          </a:p>
          <a:p>
            <a:pPr marL="0" indent="0">
              <a:buNone/>
            </a:pPr>
            <a:endParaRPr lang="en-US" dirty="0"/>
          </a:p>
        </p:txBody>
      </p:sp>
    </p:spTree>
    <p:extLst>
      <p:ext uri="{BB962C8B-B14F-4D97-AF65-F5344CB8AC3E}">
        <p14:creationId xmlns:p14="http://schemas.microsoft.com/office/powerpoint/2010/main" val="5288893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EC76B5"/>
      </a:hlink>
      <a:folHlink>
        <a:srgbClr val="E8ACCD"/>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A207AED3-9ABC-4A18-9978-A59B65688B15}"/>
    </a:ext>
  </a:extLst>
</a:theme>
</file>

<file path=docProps/app.xml><?xml version="1.0" encoding="utf-8"?>
<Properties xmlns="http://schemas.openxmlformats.org/officeDocument/2006/extended-properties" xmlns:vt="http://schemas.openxmlformats.org/officeDocument/2006/docPropsVTypes">
  <Template>Ion</Template>
  <TotalTime>122</TotalTime>
  <Words>211</Words>
  <Application>Microsoft Office PowerPoint</Application>
  <PresentationFormat>Widescreen</PresentationFormat>
  <Paragraphs>19</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Arial</vt:lpstr>
      <vt:lpstr>Century Gothic</vt:lpstr>
      <vt:lpstr>Wingdings 3</vt:lpstr>
      <vt:lpstr>Ion</vt:lpstr>
      <vt:lpstr>AP Seminar Introduction 07/30/2024</vt:lpstr>
      <vt:lpstr>What is Seminar?</vt:lpstr>
      <vt:lpstr>What is AP?</vt:lpstr>
      <vt:lpstr>What do we do now?</vt:lpstr>
      <vt:lpstr>What do you do now (homework)?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Paul Bailey</dc:creator>
  <cp:lastModifiedBy>Paul Bailey</cp:lastModifiedBy>
  <cp:revision>16</cp:revision>
  <dcterms:created xsi:type="dcterms:W3CDTF">2023-07-31T18:31:29Z</dcterms:created>
  <dcterms:modified xsi:type="dcterms:W3CDTF">2024-07-29T16:16:10Z</dcterms:modified>
</cp:coreProperties>
</file>