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4" r:id="rId4"/>
    <p:sldId id="261" r:id="rId5"/>
    <p:sldId id="25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wtlexxVv_s" TargetMode="External"/><Relationship Id="rId2" Type="http://schemas.openxmlformats.org/officeDocument/2006/relationships/hyperlink" Target="https://www.youtube.com/watch?v=Vbc3AnKcI4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E8A67-876B-6023-55FC-0B40CFD5F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830" y="1447800"/>
            <a:ext cx="9904021" cy="3329581"/>
          </a:xfrm>
        </p:spPr>
        <p:txBody>
          <a:bodyPr/>
          <a:lstStyle/>
          <a:p>
            <a:pPr algn="ctr"/>
            <a:r>
              <a:rPr lang="en-US" sz="6600" dirty="0"/>
              <a:t>AP Seminar</a:t>
            </a:r>
            <a:br>
              <a:rPr lang="en-US" sz="6600" dirty="0"/>
            </a:br>
            <a:r>
              <a:rPr lang="en-US" sz="6600" dirty="0"/>
              <a:t>Thesis</a:t>
            </a:r>
            <a:br>
              <a:rPr lang="en-US" dirty="0"/>
            </a:br>
            <a:r>
              <a:rPr lang="en-US" sz="3600" dirty="0"/>
              <a:t>08/02/2023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B45E0-C084-CD49-2356-71ED2AC43A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0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1423C-9A30-09BC-D5D4-D8736C92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What is “hypothesis” in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DAD3D-E864-A7AF-D931-E45385B3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logic, a </a:t>
            </a:r>
            <a:r>
              <a:rPr lang="en-US" i="1" dirty="0"/>
              <a:t>proposition</a:t>
            </a:r>
            <a:r>
              <a:rPr lang="en-US" dirty="0"/>
              <a:t> is a statement which is either true or false.</a:t>
            </a:r>
          </a:p>
          <a:p>
            <a:r>
              <a:rPr lang="en-US" dirty="0"/>
              <a:t>An </a:t>
            </a:r>
            <a:r>
              <a:rPr lang="en-US" i="1" dirty="0"/>
              <a:t>implication</a:t>
            </a:r>
            <a:r>
              <a:rPr lang="en-US" dirty="0"/>
              <a:t> is a proposition of the form “if </a:t>
            </a:r>
            <a:r>
              <a:rPr lang="en-US" i="1" dirty="0"/>
              <a:t>p</a:t>
            </a:r>
            <a:r>
              <a:rPr lang="en-US" dirty="0"/>
              <a:t>, then </a:t>
            </a:r>
            <a:r>
              <a:rPr lang="en-US" i="1" dirty="0"/>
              <a:t>q</a:t>
            </a:r>
            <a:r>
              <a:rPr lang="en-US" dirty="0"/>
              <a:t>”, where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are statements.</a:t>
            </a:r>
          </a:p>
          <a:p>
            <a:r>
              <a:rPr lang="en-US" dirty="0"/>
              <a:t>We call </a:t>
            </a:r>
            <a:r>
              <a:rPr lang="en-US" i="1" dirty="0"/>
              <a:t>p</a:t>
            </a:r>
            <a:r>
              <a:rPr lang="en-US" dirty="0"/>
              <a:t> the </a:t>
            </a:r>
            <a:r>
              <a:rPr lang="en-US" i="1" dirty="0"/>
              <a:t>hypothesis</a:t>
            </a:r>
            <a:r>
              <a:rPr lang="en-US" dirty="0"/>
              <a:t> and we call </a:t>
            </a:r>
            <a:r>
              <a:rPr lang="en-US" i="1" dirty="0"/>
              <a:t>q</a:t>
            </a:r>
            <a:r>
              <a:rPr lang="en-US" dirty="0"/>
              <a:t> the </a:t>
            </a:r>
            <a:r>
              <a:rPr lang="en-US" i="1" dirty="0"/>
              <a:t>conclusion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9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DAB8-D239-2BDE-17FA-C819F18F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an implication</a:t>
            </a:r>
            <a:br>
              <a:rPr lang="en-US" dirty="0"/>
            </a:br>
            <a:r>
              <a:rPr lang="en-US" sz="2000" dirty="0"/>
              <a:t>What is the hypothesis?  </a:t>
            </a:r>
            <a:br>
              <a:rPr lang="en-US" sz="2000" dirty="0"/>
            </a:br>
            <a:r>
              <a:rPr lang="en-US" sz="2000" dirty="0"/>
              <a:t>What is the conclusion?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2B52D-3561-C9B2-2E2C-95616273A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Link </a:t>
            </a:r>
            <a:endParaRPr lang="en-US" dirty="0"/>
          </a:p>
          <a:p>
            <a:r>
              <a:rPr lang="en-US" dirty="0"/>
              <a:t>All bubble-blowing babies will be beaten senseless by every able bodied patron of the bar.</a:t>
            </a:r>
          </a:p>
          <a:p>
            <a:r>
              <a:rPr lang="en-US" dirty="0">
                <a:hlinkClick r:id="rId3"/>
              </a:rPr>
              <a:t>Link</a:t>
            </a:r>
            <a:r>
              <a:rPr lang="en-US" dirty="0"/>
              <a:t> (1:15)</a:t>
            </a:r>
          </a:p>
          <a:p>
            <a:r>
              <a:rPr lang="en-US" dirty="0"/>
              <a:t>Every little thing she does is magic.</a:t>
            </a:r>
          </a:p>
        </p:txBody>
      </p:sp>
    </p:spTree>
    <p:extLst>
      <p:ext uri="{BB962C8B-B14F-4D97-AF65-F5344CB8AC3E}">
        <p14:creationId xmlns:p14="http://schemas.microsoft.com/office/powerpoint/2010/main" val="91725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C745-35E4-ACDC-C32E-05FA06AA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“thesis” in Websters’?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5C97-C922-9F2C-2ECB-952FA75E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dissertation embodying results of original research and especially substantiating a specific view; especially : one written by a candidate for an academic degree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proposition to be proved or one advanced without proof : HYPOTHESIS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position or proposition that a person (such as a candidate for scholastic honors) advances and offers to maintain by argument</a:t>
            </a:r>
          </a:p>
        </p:txBody>
      </p:sp>
    </p:spTree>
    <p:extLst>
      <p:ext uri="{BB962C8B-B14F-4D97-AF65-F5344CB8AC3E}">
        <p14:creationId xmlns:p14="http://schemas.microsoft.com/office/powerpoint/2010/main" val="252065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E491-87BC-2618-674E-309EAFBF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“thesis” in Britannica?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D40C-4936-97B3-90CE-CF1AB983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long piece of writing on a particular subject that is done to earn a degree at a university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statement that someone wants to discuss or prove</a:t>
            </a:r>
          </a:p>
        </p:txBody>
      </p:sp>
    </p:spTree>
    <p:extLst>
      <p:ext uri="{BB962C8B-B14F-4D97-AF65-F5344CB8AC3E}">
        <p14:creationId xmlns:p14="http://schemas.microsoft.com/office/powerpoint/2010/main" val="400022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364D-7ED6-0586-DC9E-2DD92AA5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“thesis” in AP Seminar?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5E58-FBA2-E1F0-F4CD-2422F8B42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claim or position on an issue or topic, or</a:t>
            </a:r>
          </a:p>
          <a:p>
            <a:r>
              <a:rPr lang="en-US" dirty="0"/>
              <a:t>a claim or position on an issue or topic put forward and supported by the evidence, or</a:t>
            </a:r>
          </a:p>
          <a:p>
            <a:r>
              <a:rPr lang="en-US" dirty="0"/>
              <a:t>a claim or position on an issue or topic, together with the supporting evidence.</a:t>
            </a:r>
          </a:p>
        </p:txBody>
      </p:sp>
    </p:spTree>
    <p:extLst>
      <p:ext uri="{BB962C8B-B14F-4D97-AF65-F5344CB8AC3E}">
        <p14:creationId xmlns:p14="http://schemas.microsoft.com/office/powerpoint/2010/main" val="557547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</TotalTime>
  <Words>266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AP Seminar Thesis 08/02/2023</vt:lpstr>
      <vt:lpstr>What is “hypothesis” in logic?</vt:lpstr>
      <vt:lpstr>Convert to an implication What is the hypothesis?   What is the conclusion?</vt:lpstr>
      <vt:lpstr>What is “thesis” in Websters’?</vt:lpstr>
      <vt:lpstr>What is “thesis” in Britannica?</vt:lpstr>
      <vt:lpstr>What is “thesis” in AP Seminar?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Bailey</dc:creator>
  <cp:lastModifiedBy>Paul Bailey</cp:lastModifiedBy>
  <cp:revision>12</cp:revision>
  <dcterms:created xsi:type="dcterms:W3CDTF">2023-07-31T18:31:29Z</dcterms:created>
  <dcterms:modified xsi:type="dcterms:W3CDTF">2024-07-31T16:50:14Z</dcterms:modified>
</cp:coreProperties>
</file>