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5A18-3BB9-89AA-BA6F-DA259CC4AA8E}"/>
              </a:ext>
            </a:extLst>
          </p:cNvPr>
          <p:cNvSpPr>
            <a:spLocks noGrp="1"/>
          </p:cNvSpPr>
          <p:nvPr>
            <p:ph type="ctrTitle"/>
          </p:nvPr>
        </p:nvSpPr>
        <p:spPr/>
        <p:txBody>
          <a:bodyPr/>
          <a:lstStyle/>
          <a:p>
            <a:r>
              <a:rPr lang="en-US" dirty="0"/>
              <a:t>9/11 Timeline</a:t>
            </a:r>
            <a:br>
              <a:rPr lang="en-US" dirty="0"/>
            </a:br>
            <a:endParaRPr lang="en-US" dirty="0"/>
          </a:p>
        </p:txBody>
      </p:sp>
      <p:sp>
        <p:nvSpPr>
          <p:cNvPr id="3" name="Subtitle 2">
            <a:extLst>
              <a:ext uri="{FF2B5EF4-FFF2-40B4-BE49-F238E27FC236}">
                <a16:creationId xmlns:a16="http://schemas.microsoft.com/office/drawing/2014/main" id="{C33CAD31-B765-1D4D-A1C6-4B8A7FE9DC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329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391F-8DAF-B0C6-4D3B-3284FED6B51B}"/>
              </a:ext>
            </a:extLst>
          </p:cNvPr>
          <p:cNvSpPr>
            <a:spLocks noGrp="1"/>
          </p:cNvSpPr>
          <p:nvPr>
            <p:ph type="title"/>
          </p:nvPr>
        </p:nvSpPr>
        <p:spPr>
          <a:xfrm>
            <a:off x="646111" y="452718"/>
            <a:ext cx="9404723" cy="739978"/>
          </a:xfrm>
        </p:spPr>
        <p:txBody>
          <a:bodyPr/>
          <a:lstStyle/>
          <a:p>
            <a:r>
              <a:rPr lang="en-US" dirty="0"/>
              <a:t>George Bush becomes president</a:t>
            </a:r>
          </a:p>
        </p:txBody>
      </p:sp>
      <p:sp>
        <p:nvSpPr>
          <p:cNvPr id="3" name="Content Placeholder 2">
            <a:extLst>
              <a:ext uri="{FF2B5EF4-FFF2-40B4-BE49-F238E27FC236}">
                <a16:creationId xmlns:a16="http://schemas.microsoft.com/office/drawing/2014/main" id="{4ED37C58-C55F-C409-52C9-B74C435F2FC4}"/>
              </a:ext>
            </a:extLst>
          </p:cNvPr>
          <p:cNvSpPr>
            <a:spLocks noGrp="1"/>
          </p:cNvSpPr>
          <p:nvPr>
            <p:ph idx="1"/>
          </p:nvPr>
        </p:nvSpPr>
        <p:spPr>
          <a:xfrm>
            <a:off x="1103312" y="1311966"/>
            <a:ext cx="8946541" cy="4936434"/>
          </a:xfrm>
        </p:spPr>
        <p:txBody>
          <a:bodyPr/>
          <a:lstStyle/>
          <a:p>
            <a:r>
              <a:rPr lang="en-US" dirty="0"/>
              <a:t>November 2, 2000 – Al Gore wins national popular vote by 540,000 votes.  The electoral college would be determined by Florida, where the margin was less than 1000 votes.</a:t>
            </a:r>
          </a:p>
          <a:p>
            <a:r>
              <a:rPr lang="en-US" dirty="0"/>
              <a:t>December 8, 2000 – Florida Supreme Court ruled to order a hand recount in undercounted counties.</a:t>
            </a:r>
          </a:p>
          <a:p>
            <a:r>
              <a:rPr lang="en-US" dirty="0"/>
              <a:t>December 12, 2000 – The Supreme Court, dominated by conservatives who stated they believed in “states rights”, order Florida to end the recount.  Al Gore </a:t>
            </a:r>
            <a:r>
              <a:rPr lang="en-US" dirty="0" err="1"/>
              <a:t>conced</a:t>
            </a:r>
            <a:r>
              <a:rPr lang="en-US" dirty="0"/>
              <a:t> the election.</a:t>
            </a:r>
          </a:p>
          <a:p>
            <a:r>
              <a:rPr lang="en-US" dirty="0"/>
              <a:t>September 2000 – Project for a New American Century, a think tank populated by neo-conservative foreign policy advisors to the Bush administration, publish “Rebuilding America’s Defenses”, a 90-page report outlining where the United States should project military power around the world, and advocating for regime change </a:t>
            </a:r>
            <a:r>
              <a:rPr lang="en-US"/>
              <a:t>in Iraq.</a:t>
            </a:r>
            <a:endParaRPr lang="en-US" dirty="0"/>
          </a:p>
          <a:p>
            <a:endParaRPr lang="en-US" dirty="0"/>
          </a:p>
        </p:txBody>
      </p:sp>
    </p:spTree>
    <p:extLst>
      <p:ext uri="{BB962C8B-B14F-4D97-AF65-F5344CB8AC3E}">
        <p14:creationId xmlns:p14="http://schemas.microsoft.com/office/powerpoint/2010/main" val="424538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85EB-9049-C284-1D45-2DE57736AAF5}"/>
              </a:ext>
            </a:extLst>
          </p:cNvPr>
          <p:cNvSpPr>
            <a:spLocks noGrp="1"/>
          </p:cNvSpPr>
          <p:nvPr>
            <p:ph type="title"/>
          </p:nvPr>
        </p:nvSpPr>
        <p:spPr>
          <a:xfrm>
            <a:off x="646111" y="452718"/>
            <a:ext cx="9404723" cy="722939"/>
          </a:xfrm>
        </p:spPr>
        <p:txBody>
          <a:bodyPr/>
          <a:lstStyle/>
          <a:p>
            <a:r>
              <a:rPr lang="en-US" dirty="0"/>
              <a:t>World Trade center is destroyed</a:t>
            </a:r>
          </a:p>
        </p:txBody>
      </p:sp>
      <p:sp>
        <p:nvSpPr>
          <p:cNvPr id="3" name="Content Placeholder 2">
            <a:extLst>
              <a:ext uri="{FF2B5EF4-FFF2-40B4-BE49-F238E27FC236}">
                <a16:creationId xmlns:a16="http://schemas.microsoft.com/office/drawing/2014/main" id="{D9A41691-4205-C55D-BBE2-47FBF18A8607}"/>
              </a:ext>
            </a:extLst>
          </p:cNvPr>
          <p:cNvSpPr>
            <a:spLocks noGrp="1"/>
          </p:cNvSpPr>
          <p:nvPr>
            <p:ph idx="1"/>
          </p:nvPr>
        </p:nvSpPr>
        <p:spPr>
          <a:xfrm>
            <a:off x="1103312" y="1289958"/>
            <a:ext cx="8946541" cy="4958442"/>
          </a:xfrm>
        </p:spPr>
        <p:txBody>
          <a:bodyPr>
            <a:normAutofit/>
          </a:bodyPr>
          <a:lstStyle/>
          <a:p>
            <a:r>
              <a:rPr lang="en-US" dirty="0"/>
              <a:t>August 6, 2001 – George Bush is given a report warning that al-Qaeda was determined to attack the United States, including “patterns of suspicious activity in this country consistent with preparations for a hijacking” of U.S. aircraft.</a:t>
            </a:r>
          </a:p>
          <a:p>
            <a:r>
              <a:rPr lang="en-US" dirty="0"/>
              <a:t>September 11, 2001 – Four planes were hijacked.  Two were flown into the towers of the World Trade Center, destroying them.  One was flown into the Pentagon.  One crashing into a field in Pennsylvania.  There were 19 hijackers:</a:t>
            </a:r>
          </a:p>
          <a:p>
            <a:pPr marL="0" indent="0">
              <a:buNone/>
            </a:pPr>
            <a:r>
              <a:rPr lang="en-US" dirty="0"/>
              <a:t>	- 15 from Saudi Arabia</a:t>
            </a:r>
          </a:p>
          <a:p>
            <a:pPr marL="0" indent="0">
              <a:buNone/>
            </a:pPr>
            <a:r>
              <a:rPr lang="en-US" dirty="0"/>
              <a:t> 	- 2 from United Arab Emirates</a:t>
            </a:r>
          </a:p>
          <a:p>
            <a:pPr marL="0" indent="0">
              <a:buNone/>
            </a:pPr>
            <a:r>
              <a:rPr lang="en-US" dirty="0"/>
              <a:t>	- 1 from Egypt</a:t>
            </a:r>
          </a:p>
          <a:p>
            <a:pPr marL="0" indent="0">
              <a:buNone/>
            </a:pPr>
            <a:r>
              <a:rPr lang="en-US" dirty="0"/>
              <a:t>	- 1 from Lebanon</a:t>
            </a:r>
          </a:p>
        </p:txBody>
      </p:sp>
    </p:spTree>
    <p:extLst>
      <p:ext uri="{BB962C8B-B14F-4D97-AF65-F5344CB8AC3E}">
        <p14:creationId xmlns:p14="http://schemas.microsoft.com/office/powerpoint/2010/main" val="403832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6740-1D55-24F4-A443-0379F1EDCA92}"/>
              </a:ext>
            </a:extLst>
          </p:cNvPr>
          <p:cNvSpPr>
            <a:spLocks noGrp="1"/>
          </p:cNvSpPr>
          <p:nvPr>
            <p:ph type="title"/>
          </p:nvPr>
        </p:nvSpPr>
        <p:spPr>
          <a:xfrm>
            <a:off x="646111" y="452718"/>
            <a:ext cx="9404723" cy="835393"/>
          </a:xfrm>
        </p:spPr>
        <p:txBody>
          <a:bodyPr/>
          <a:lstStyle/>
          <a:p>
            <a:r>
              <a:rPr lang="en-US" dirty="0"/>
              <a:t>Invasion of Afghanistan</a:t>
            </a:r>
          </a:p>
        </p:txBody>
      </p:sp>
      <p:sp>
        <p:nvSpPr>
          <p:cNvPr id="3" name="Content Placeholder 2">
            <a:extLst>
              <a:ext uri="{FF2B5EF4-FFF2-40B4-BE49-F238E27FC236}">
                <a16:creationId xmlns:a16="http://schemas.microsoft.com/office/drawing/2014/main" id="{1D83838F-4800-7F92-4DDB-A175139102C9}"/>
              </a:ext>
            </a:extLst>
          </p:cNvPr>
          <p:cNvSpPr>
            <a:spLocks noGrp="1"/>
          </p:cNvSpPr>
          <p:nvPr>
            <p:ph idx="1"/>
          </p:nvPr>
        </p:nvSpPr>
        <p:spPr>
          <a:xfrm>
            <a:off x="1103312" y="1208598"/>
            <a:ext cx="8946541" cy="5039801"/>
          </a:xfrm>
        </p:spPr>
        <p:txBody>
          <a:bodyPr/>
          <a:lstStyle/>
          <a:p>
            <a:r>
              <a:rPr lang="en-US" dirty="0"/>
              <a:t>September 18, 2001 – A joint resolution known as the Authorization of Use of Military Force” (AUMF) passed both houses of Congress, authorizing the use of force against those responsible for the September 11 attacks.  The authorization granted the President the authority to use all “necessary and appropriate force” against those whom he determined “planned, authorized, committed or aided” the attacks, or who harbored said persons or groups.</a:t>
            </a:r>
          </a:p>
          <a:p>
            <a:r>
              <a:rPr lang="en-US" dirty="0"/>
              <a:t>October 7, 2001 – “Operation Enduring Freedom” is launched to invade Afghanistan.  The purported goal was to irradicate the bases that al-Qaeda had set up in this country.  Osama bin Laden was never captured during this war.</a:t>
            </a:r>
          </a:p>
          <a:p>
            <a:endParaRPr lang="en-US" dirty="0"/>
          </a:p>
        </p:txBody>
      </p:sp>
    </p:spTree>
    <p:extLst>
      <p:ext uri="{BB962C8B-B14F-4D97-AF65-F5344CB8AC3E}">
        <p14:creationId xmlns:p14="http://schemas.microsoft.com/office/powerpoint/2010/main" val="31974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A39-868B-588C-9A0F-7598992EF26C}"/>
              </a:ext>
            </a:extLst>
          </p:cNvPr>
          <p:cNvSpPr>
            <a:spLocks noGrp="1"/>
          </p:cNvSpPr>
          <p:nvPr>
            <p:ph type="title"/>
          </p:nvPr>
        </p:nvSpPr>
        <p:spPr>
          <a:xfrm>
            <a:off x="646111" y="452718"/>
            <a:ext cx="9404723" cy="851296"/>
          </a:xfrm>
        </p:spPr>
        <p:txBody>
          <a:bodyPr/>
          <a:lstStyle/>
          <a:p>
            <a:r>
              <a:rPr lang="en-US" dirty="0"/>
              <a:t>Invasion of Iraq</a:t>
            </a:r>
          </a:p>
        </p:txBody>
      </p:sp>
      <p:sp>
        <p:nvSpPr>
          <p:cNvPr id="3" name="Content Placeholder 2">
            <a:extLst>
              <a:ext uri="{FF2B5EF4-FFF2-40B4-BE49-F238E27FC236}">
                <a16:creationId xmlns:a16="http://schemas.microsoft.com/office/drawing/2014/main" id="{21738D6D-81AA-29E7-C319-1992DAC9F19B}"/>
              </a:ext>
            </a:extLst>
          </p:cNvPr>
          <p:cNvSpPr>
            <a:spLocks noGrp="1"/>
          </p:cNvSpPr>
          <p:nvPr>
            <p:ph idx="1"/>
          </p:nvPr>
        </p:nvSpPr>
        <p:spPr>
          <a:xfrm>
            <a:off x="1103312" y="1248356"/>
            <a:ext cx="8946541" cy="5000044"/>
          </a:xfrm>
        </p:spPr>
        <p:txBody>
          <a:bodyPr/>
          <a:lstStyle/>
          <a:p>
            <a:r>
              <a:rPr lang="en-US" dirty="0"/>
              <a:t>December 11, 2002 – The Authorization for Use of military Force Against Iraq Resolution of 2002 passed, </a:t>
            </a:r>
            <a:r>
              <a:rPr lang="en-US"/>
              <a:t>authorizing President </a:t>
            </a:r>
            <a:r>
              <a:rPr lang="en-US" dirty="0"/>
              <a:t>Bush to use the Armed Forces of the United States “as he determines to be necessary and appropriate” in order to “defend the national security of the United States against the continuing threat posed by Iraq…”</a:t>
            </a:r>
          </a:p>
          <a:p>
            <a:r>
              <a:rPr lang="en-US" dirty="0"/>
              <a:t>February 5, 2003 – Secretary of State Colin Powell appears before the United Nations Security Council to make the case for war.  He claimed the Saddam Hussein had weapons of mass destruction.</a:t>
            </a:r>
          </a:p>
          <a:p>
            <a:r>
              <a:rPr lang="en-US" dirty="0"/>
              <a:t>March 19, 2003 – The United States launched “Operation Iraqi Freedom”, a full-scale invasion of a sovereign country.</a:t>
            </a:r>
          </a:p>
          <a:p>
            <a:r>
              <a:rPr lang="en-US" dirty="0"/>
              <a:t>No “weapons of mass destruction“ were ever found.</a:t>
            </a:r>
          </a:p>
        </p:txBody>
      </p:sp>
    </p:spTree>
    <p:extLst>
      <p:ext uri="{BB962C8B-B14F-4D97-AF65-F5344CB8AC3E}">
        <p14:creationId xmlns:p14="http://schemas.microsoft.com/office/powerpoint/2010/main" val="2586434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238</TotalTime>
  <Words>525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9/11 Timeline </vt:lpstr>
      <vt:lpstr>George Bush becomes president</vt:lpstr>
      <vt:lpstr>World Trade center is destroyed</vt:lpstr>
      <vt:lpstr>Invasion of Afghanistan</vt:lpstr>
      <vt:lpstr>Invasion of Iraq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Bailey</dc:creator>
  <cp:lastModifiedBy>Paul Bailey</cp:lastModifiedBy>
  <cp:revision>3</cp:revision>
  <dcterms:created xsi:type="dcterms:W3CDTF">2023-09-11T15:19:59Z</dcterms:created>
  <dcterms:modified xsi:type="dcterms:W3CDTF">2023-09-11T19:18:42Z</dcterms:modified>
</cp:coreProperties>
</file>