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82" r:id="rId11"/>
    <p:sldId id="283" r:id="rId12"/>
    <p:sldId id="284" r:id="rId13"/>
    <p:sldId id="285" r:id="rId14"/>
    <p:sldId id="286" r:id="rId15"/>
    <p:sldId id="289" r:id="rId16"/>
    <p:sldId id="288" r:id="rId17"/>
    <p:sldId id="268" r:id="rId18"/>
    <p:sldId id="269" r:id="rId19"/>
    <p:sldId id="290" r:id="rId20"/>
    <p:sldId id="270" r:id="rId21"/>
    <p:sldId id="271" r:id="rId22"/>
    <p:sldId id="272" r:id="rId23"/>
    <p:sldId id="273" r:id="rId24"/>
    <p:sldId id="274" r:id="rId25"/>
    <p:sldId id="287" r:id="rId26"/>
    <p:sldId id="277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4841" autoAdjust="0"/>
  </p:normalViewPr>
  <p:slideViewPr>
    <p:cSldViewPr snapToGrid="0">
      <p:cViewPr varScale="1">
        <p:scale>
          <a:sx n="78" d="100"/>
          <a:sy n="78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6CE8-24F3-4C49-8486-CC4DB27FC048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219A-2ED7-451E-888F-06CED4547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2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7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看，有么有讲好故事  讲故事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小红帽被狼吃了。 跟小红帽为什么会被狼吃了，最后怎么样了）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（项目描述上更深一步，给技术面试官看，功能点是面试官问的重点）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（不出现技术点的情况面试官会问你怎么实现的：叙述流程，第二问详细用到了什么：提供几点，第三问这些功能点的问题：答一下）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想好公司做什么业务？ 你负责那一部分？ 业务量多大。根据这些去写项目经验。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6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看，有么有讲好故事  讲故事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小红帽被狼吃了。 跟小红帽为什么会被狼吃了，最后怎么样了）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（项目描述上更深一步，给技术面试官看，功能点是面试官问的重点）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（不出现技术点的情况面试官会问你怎么实现的：叙述流程，第二问详细用到了什么：提供几点，第三问这些功能点的问题：答一下）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想好公司做什么业务？ 你负责那一部分？ 业务量多大。根据这些去写项目经验。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8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想好公司做什么业务？ 你负责那一部分？ 业务量多大。根据这些去写工作经验。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0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</a:t>
            </a:r>
            <a:r>
              <a:rPr lang="en-US" altLang="zh-CN" dirty="0" err="1"/>
              <a:t>Ngnix</a:t>
            </a:r>
            <a:r>
              <a:rPr lang="en-US" altLang="zh-CN" dirty="0"/>
              <a:t> </a:t>
            </a:r>
            <a:r>
              <a:rPr lang="zh-CN" altLang="en-US" dirty="0"/>
              <a:t>高并发的内核调优参数设置</a:t>
            </a:r>
          </a:p>
          <a:p>
            <a:r>
              <a:rPr lang="en-US" altLang="zh-CN" dirty="0"/>
              <a:t>#vim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sysctl.conf</a:t>
            </a:r>
            <a:endParaRPr lang="en-US" altLang="zh-CN" dirty="0"/>
          </a:p>
          <a:p>
            <a:r>
              <a:rPr lang="zh-CN" altLang="en-US" dirty="0"/>
              <a:t>net.ipv4.tcp_max_syn_backlog = 65536</a:t>
            </a:r>
          </a:p>
          <a:p>
            <a:r>
              <a:rPr lang="zh-CN" altLang="en-US" dirty="0"/>
              <a:t>net.core.netdev_max_backlog = 32768</a:t>
            </a:r>
          </a:p>
          <a:p>
            <a:r>
              <a:rPr lang="zh-CN" altLang="en-US" dirty="0"/>
              <a:t>net.core.somaxconn = 32768</a:t>
            </a:r>
          </a:p>
          <a:p>
            <a:r>
              <a:rPr lang="zh-CN" altLang="en-US" dirty="0"/>
              <a:t>net.core.wmem_default = 8388608</a:t>
            </a:r>
          </a:p>
          <a:p>
            <a:r>
              <a:rPr lang="zh-CN" altLang="en-US" dirty="0"/>
              <a:t>net.core.rmem_default = 8388608</a:t>
            </a:r>
          </a:p>
          <a:p>
            <a:r>
              <a:rPr lang="zh-CN" altLang="en-US" dirty="0"/>
              <a:t>net.core.rmem_max = 16777216</a:t>
            </a:r>
          </a:p>
          <a:p>
            <a:r>
              <a:rPr lang="zh-CN" altLang="en-US" dirty="0"/>
              <a:t>net.core.wmem_max = 16777216</a:t>
            </a:r>
          </a:p>
          <a:p>
            <a:endParaRPr lang="zh-CN" altLang="en-US" dirty="0"/>
          </a:p>
          <a:p>
            <a:r>
              <a:rPr lang="zh-CN" altLang="en-US" dirty="0"/>
              <a:t>net.ipv4.tcp_timestamps = 0</a:t>
            </a:r>
          </a:p>
          <a:p>
            <a:r>
              <a:rPr lang="zh-CN" altLang="en-US" dirty="0"/>
              <a:t>net.ipv4.tcp_synack_retries = 2</a:t>
            </a:r>
          </a:p>
          <a:p>
            <a:r>
              <a:rPr lang="zh-CN" altLang="en-US" dirty="0"/>
              <a:t>net.ipv4.tcp_syn_retries = 2</a:t>
            </a:r>
          </a:p>
          <a:p>
            <a:endParaRPr lang="zh-CN" altLang="en-US" dirty="0"/>
          </a:p>
          <a:p>
            <a:r>
              <a:rPr lang="zh-CN" altLang="en-US" dirty="0"/>
              <a:t>net.ipv4.tcp_tw_recycle = 1</a:t>
            </a:r>
          </a:p>
          <a:p>
            <a:r>
              <a:rPr lang="zh-CN" altLang="en-US" dirty="0"/>
              <a:t>#net.ipv4.tcp_tw_len = 1</a:t>
            </a:r>
          </a:p>
          <a:p>
            <a:r>
              <a:rPr lang="zh-CN" altLang="en-US" dirty="0"/>
              <a:t>net.ipv4.tcp_tw_reuse = 1</a:t>
            </a:r>
          </a:p>
          <a:p>
            <a:endParaRPr lang="zh-CN" altLang="en-US" dirty="0"/>
          </a:p>
          <a:p>
            <a:r>
              <a:rPr lang="zh-CN" altLang="en-US" dirty="0"/>
              <a:t>net.ipv4.tcp_mem = 94500000 915000000 927000000</a:t>
            </a:r>
          </a:p>
          <a:p>
            <a:r>
              <a:rPr lang="zh-CN" altLang="en-US" dirty="0"/>
              <a:t>net.ipv4.tcp_max_orphans = 3276800</a:t>
            </a:r>
          </a:p>
          <a:p>
            <a:endParaRPr lang="zh-CN" altLang="en-US" dirty="0"/>
          </a:p>
          <a:p>
            <a:r>
              <a:rPr lang="zh-CN" altLang="en-US" dirty="0"/>
              <a:t>#net.ipv4.tcp_fin_timeout = 30</a:t>
            </a:r>
          </a:p>
          <a:p>
            <a:r>
              <a:rPr lang="zh-CN" altLang="en-US" dirty="0"/>
              <a:t>#net.ipv4.tcp_keepalive_time = 120</a:t>
            </a:r>
          </a:p>
          <a:p>
            <a:r>
              <a:rPr lang="zh-CN" altLang="en-US" dirty="0"/>
              <a:t>net.ipv4.ip_local_port_range = 1024 65535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219A-2ED7-451E-888F-06CED45473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2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430B-01AB-4CAB-81DC-ABFBAEC03DB3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4645-559A-45BE-BB21-98D7FDCD8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4073" y="2309092"/>
            <a:ext cx="6918036" cy="999836"/>
          </a:xfrm>
        </p:spPr>
        <p:txBody>
          <a:bodyPr>
            <a:normAutofit fontScale="90000"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技术简历制作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5236" y="3429000"/>
            <a:ext cx="3851564" cy="676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就业期辅导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417127" y="1658231"/>
            <a:ext cx="2840182" cy="2750024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254625" y="895927"/>
            <a:ext cx="2438420" cy="2674836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/>
          <p:cNvSpPr txBox="1"/>
          <p:nvPr/>
        </p:nvSpPr>
        <p:spPr>
          <a:xfrm>
            <a:off x="3565236" y="4628956"/>
            <a:ext cx="3851564" cy="67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人：王成龙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63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技能点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960475" y="2406477"/>
            <a:ext cx="8511661" cy="227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主要包括：技能点、技术、了解或掌握的其他方面技能。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作用：提示面试官基础知识问题。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262274" y="3170086"/>
            <a:ext cx="8511661" cy="227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（只写会的）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（基础知识太广泛，面试官也没有办法想起要问什么）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技能点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1346284" y="2291308"/>
            <a:ext cx="8647648" cy="378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两年以下：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比较基础，主要基础知识，大概实现原理，使用方法，了解程度，工作中使用场景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两年以上：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强调个人理解，主要通过工作实践对基础知识理解，底层实现原理。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技能点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516202" y="1812662"/>
            <a:ext cx="9796742" cy="4794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两年以下：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比较基础，主要基础知识，大概实现原理，使用方法，了解程度，工作中使用场景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1.http,tcp,udp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http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分别是什么、他们之间的区别是什么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分别是什么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3.Linux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查看进程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，杀死进程，查看磁盘剩余空间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并发、并行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并发、并行分别是什么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技能点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516202" y="1710025"/>
            <a:ext cx="9796742" cy="4794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两年以上：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强调个人理解，主要通过工作实践对基础知识理解，底层实现原理。	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1.http,tcp,udp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http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是什么，个人理解，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他们之间的区别是什么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2. apache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分别是什么，在什么地方使用，哪个更好用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3.Linux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查看进程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，杀死进程，查看磁盘剩余空间，查看日志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其他问题：根据实际情况进行提问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用什么编辑工具，远程工具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516202" y="1710025"/>
            <a:ext cx="9796742" cy="4794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描述完整项目，项目为什么做、项目流程是什么、项目实现了什么、项目结果是什么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职责描述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描述某一个项目模块，描述模块中所具备的功能点。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注意：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、尽量不要出现详细技术点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、不要写必须要做的事，比如搭建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，安装软件包，配置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，安装系统。这些是废话。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245799" y="1281077"/>
            <a:ext cx="12015027" cy="576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公司数据迁移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项目描述：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（项目是针对公司当时出现的什么问题）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因公司硬件过老，架构过于陈旧导致公司业务经常性中断，现为了解决此问题，公司特此申请了一批服务器，将业务切换到新的服务器上面，顺便更新公司架构。在业务跟架构更新过程中需要将数据进行迁移。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项目环境：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Centos7.4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Dell R730 x 20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Cisco 2960 x 3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……….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职责描述：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业务服务器迁移由其他人员进行配置，本人主要负责构建公司的存储以及数据迁移操作。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配置服务器使用双光纤冗余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双网段构建基本网络传输线路。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搭建好新的机器集群架构，规划好数据存储路径等。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使用数据实时同步功能将原服务器的数据以及权限配置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账户密码等进行同步。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等待数据同步完毕之后，跟业务服务器运维对接好架构进行测试。 测试完毕之后开始进行业务切换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断开数据同步，关闭原服务器，开启新架构对外接口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5.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业务切换完毕立即开始进行业务测试。如有问题立即回滚操作。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项目中遇到的难点：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（个人准备，可不再简历体现，面试时聊出来）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91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18511"/>
            <a:ext cx="6317126" cy="34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992" y="1791855"/>
            <a:ext cx="6404008" cy="494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85238" y="3765983"/>
            <a:ext cx="4126608" cy="93054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技术与项目回顾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35460" y="996675"/>
            <a:ext cx="3226165" cy="2646333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535460" y="2165872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基础命令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664472" y="1535670"/>
            <a:ext cx="9796742" cy="4794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ls,  cd,  env,  date,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hwclock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man,  help,  file,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rm,  touch,  cp ,  mv,  cat,  more,  less,  head,  tail,  cut,  sort,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tr,  alias,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id,  passwd,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groupmod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gpasswd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echo,  grep,  sed,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awk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cut,  vim,  let,  locate,  find,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who,  w,  ln,  du,  df,  free,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mkswap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dd,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partprobe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mount,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umount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tar,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zip/bzip2,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mdadm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read,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lvcreate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route,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ifconfig,  hostname,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lftp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shutdown, rpm,  yum,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netstat,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pstree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pgrep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top,  jobs,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chkconfig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setup,  kill,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pkill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crom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dig,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getenforce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iptables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84" y="1083391"/>
            <a:ext cx="8868368" cy="5608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7160" y="2133793"/>
            <a:ext cx="3550683" cy="1344138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63389" y="3526861"/>
            <a:ext cx="3851564" cy="676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 flipV="1">
            <a:off x="4822671" y="4014933"/>
            <a:ext cx="11035" cy="5961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440619" y="2084863"/>
            <a:ext cx="3750217" cy="2526253"/>
            <a:chOff x="1440619" y="2084863"/>
            <a:chExt cx="3750217" cy="252625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503054" y="2102830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503054" y="2084863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174995" y="2099345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440619" y="2821613"/>
              <a:ext cx="1357999" cy="98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1440619" y="4597446"/>
              <a:ext cx="3393087" cy="3649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462688" y="2821614"/>
              <a:ext cx="0" cy="178950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6474159" y="2714940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职场定位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474159" y="3268438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74159" y="382193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474158" y="4375434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技术与项目回顾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474158" y="4928932"/>
            <a:ext cx="368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常见面试问题及调优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服务架设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1242837" y="1791855"/>
            <a:ext cx="9160890" cy="427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Web:  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Ngnix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LNMP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Squid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DNS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varnish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en-US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System: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PXE/cobbler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SSH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Iptatbles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560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常见运维监控工具（必须会一种）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2310291" y="1985541"/>
            <a:ext cx="6773748" cy="265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en-US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abbix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企业使用频率最高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agios</a:t>
            </a:r>
          </a:p>
          <a:p>
            <a:pPr lvl="1" algn="l"/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560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集群技术（至少两种）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4500" y="1613032"/>
            <a:ext cx="11596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集群知识点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Keepalived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RHCS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4499" y="3265097"/>
            <a:ext cx="95892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集群案例技术点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LVS+Keepalived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Nginx+Keepalived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RHCS+HA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HA+keepalived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…..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MHA+Ceph+HA+Keepalived+nginx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/tomcat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3905" y="3765983"/>
            <a:ext cx="5529274" cy="93054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常见面试问题及调优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35460" y="996675"/>
            <a:ext cx="3226165" cy="2646333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535460" y="2165872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536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常见面试问题</a:t>
            </a:r>
          </a:p>
        </p:txBody>
      </p:sp>
      <p:sp>
        <p:nvSpPr>
          <p:cNvPr id="16" name="Content Placeholder 2"/>
          <p:cNvSpPr txBox="1"/>
          <p:nvPr/>
        </p:nvSpPr>
        <p:spPr>
          <a:xfrm>
            <a:off x="1500505" y="937895"/>
            <a:ext cx="9737090" cy="570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spcBef>
                <a:spcPts val="100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技术问题：</a:t>
            </a:r>
          </a:p>
          <a:p>
            <a:pPr marL="0" lvl="1" algn="l">
              <a:spcBef>
                <a:spcPts val="100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简述一下TCP"三次握手"与"四次断开"的详细过程？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spcBef>
                <a:spcPts val="1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2.写出568A和568B的线序？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spcBef>
                <a:spcPts val="1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3.OSI七层协议是哪七层？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4.Linux操作系统重启之后机器起不来是什么原因？？</a:t>
            </a:r>
            <a:b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5.shell脚本用过吗？说说你用shell都写过哪些方面的东西?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6.简要说一下，你是怎么用sed和awk的异同，或者就是你都用这两个工具干过什么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7.你对redis都有哪些了解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8.你管过多少台服务器？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9.zabbix都监控mysql和web的哪些项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10.罗列一下常用地Linux命令（至少20个）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11.web服务器突然不能访问你怎么排查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12.简单说一下hadoop,核心组件有哪些</a:t>
            </a:r>
          </a:p>
          <a:p>
            <a:pPr marL="0" lvl="1"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13.配过raid卡吗？各个都有什么区别？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14.你在公司日常具体从事哪些工作？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15.DDOS攻击原理？你会的网络攻击？怎样防御?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17.网页的状态返回码代表什么意思，说出常见的状态码，出现500,501...代表什么意思，排错方向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18.nginx如何去优化？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现在给你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服务器，你怎么对它们进行管理？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536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常见面试问题（非技术类）</a:t>
            </a:r>
          </a:p>
        </p:txBody>
      </p:sp>
      <p:sp>
        <p:nvSpPr>
          <p:cNvPr id="16" name="Content Placeholder 2"/>
          <p:cNvSpPr txBox="1"/>
          <p:nvPr/>
        </p:nvSpPr>
        <p:spPr>
          <a:xfrm>
            <a:off x="1589176" y="1437443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非技术类问题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请你自我介绍一下你自己?</a:t>
            </a: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你说下你技术的强项和不足？ 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你的短期目标是什么？你</a:t>
            </a:r>
            <a:r>
              <a:rPr 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年内的职业规范是什么？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你为什么认为自己能胜任这个岗位？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我们为什么要雇用你？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我们这是要招有工作经验的， 没有工作经验</a:t>
            </a:r>
            <a:r>
              <a:rPr 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</a:p>
          <a:p>
            <a:pPr lvl="2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你认为应该被给予更多的培训吗？</a:t>
            </a:r>
            <a:endParaRPr lang="en-US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你是如何打发空余时间的？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公司多少台服务器？多少个运维？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日常工作是什么？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公司做的是什么业务？</a:t>
            </a:r>
            <a:endParaRPr lang="en-US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536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软件调优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1905000" y="1316801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Ngnix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ngnix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连接超时参数</a:t>
            </a:r>
          </a:p>
          <a:p>
            <a:pPr lvl="2" algn="l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keepalive_timeout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75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ngnix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单进程最大连接数</a:t>
            </a:r>
          </a:p>
          <a:p>
            <a:pPr lvl="2" algn="l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204800</a:t>
            </a:r>
          </a:p>
          <a:p>
            <a:pPr lvl="1"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ngnix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worker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最大打开文件数</a:t>
            </a:r>
          </a:p>
          <a:p>
            <a:pPr marL="594360" lvl="2"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worker_rlimit_nofile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65535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（系统最大打开文件数，与昨天优化系统）</a:t>
            </a:r>
          </a:p>
          <a:p>
            <a:pPr lvl="1"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ngnix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worker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进程数（与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内核相关）</a:t>
            </a:r>
          </a:p>
          <a:p>
            <a:pPr marL="594360" lvl="2"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worker_processes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其他参数调优参见官网</a:t>
            </a:r>
          </a:p>
          <a:p>
            <a:pPr lvl="1" algn="l">
              <a:lnSpc>
                <a:spcPct val="150000"/>
              </a:lnSpc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调优等等</a:t>
            </a:r>
          </a:p>
          <a:p>
            <a:pPr lvl="1"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相关的内核调优，见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3905" y="3765983"/>
            <a:ext cx="5529274" cy="93054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生命不息，口碑不止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98432" y="1156922"/>
            <a:ext cx="4187712" cy="2574535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373200" y="2018657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3200" y="3765983"/>
            <a:ext cx="3550683" cy="93054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职场定位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35460" y="996675"/>
            <a:ext cx="3226165" cy="2646333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535460" y="2165872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职场定位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181237" y="1791855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你期望的薪资？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81237" y="2632521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你期望的就业公司？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181237" y="3473187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你期望的职位？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3200" y="3765983"/>
            <a:ext cx="3550683" cy="93054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35460" y="996675"/>
            <a:ext cx="3226165" cy="2646333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535460" y="2165872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323018" y="1464969"/>
            <a:ext cx="8008937" cy="5121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日常使用规范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终端使用规范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服务器登陆规范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服务器管理规范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日志记录</a:t>
            </a:r>
          </a:p>
          <a:p>
            <a:pPr lvl="2">
              <a:lnSpc>
                <a:spcPct val="80000"/>
              </a:lnSpc>
            </a:pP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服务器的操作记录</a:t>
            </a:r>
          </a:p>
          <a:p>
            <a:pPr lvl="2">
              <a:lnSpc>
                <a:spcPct val="80000"/>
              </a:lnSpc>
            </a:pPr>
            <a:r>
              <a: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日志的备份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测试上线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新功能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安全更新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项目上线等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其他日常管理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建立管理及使用文档.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更新相关管理文档.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坚持专机专用理念. 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故障报告等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运维小工具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832451" y="1289050"/>
            <a:ext cx="8008937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otepad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secureCRT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WinMTR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WinScp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putty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mobaxterm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远程桌面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ipop软件映射软件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TotoiseSVN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3200" y="3765983"/>
            <a:ext cx="3550683" cy="93054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简历制作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35460" y="996675"/>
            <a:ext cx="3226165" cy="2646333"/>
            <a:chOff x="4535460" y="996675"/>
            <a:chExt cx="3226165" cy="264633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750589" y="3046824"/>
              <a:ext cx="11035" cy="596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61527" y="1014642"/>
              <a:ext cx="2687782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061527" y="996675"/>
              <a:ext cx="7930" cy="10688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733468" y="1011157"/>
              <a:ext cx="0" cy="1054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535460" y="1554090"/>
              <a:ext cx="1221332" cy="49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535460" y="3632986"/>
              <a:ext cx="3226165" cy="1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535460" y="1538348"/>
              <a:ext cx="0" cy="21046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4535460" y="2165872"/>
            <a:ext cx="3550683" cy="1344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27" y="0"/>
            <a:ext cx="1788273" cy="1791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flipH="1">
            <a:off x="245799" y="415404"/>
            <a:ext cx="837347" cy="750922"/>
            <a:chOff x="5491018" y="1685940"/>
            <a:chExt cx="2840182" cy="275002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00254" y="3985492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91018" y="4401530"/>
              <a:ext cx="2840182" cy="6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91018" y="1704412"/>
              <a:ext cx="2840182" cy="672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0254" y="1685940"/>
              <a:ext cx="0" cy="43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312727" y="1701902"/>
              <a:ext cx="0" cy="27340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>
            <a:off x="664473" y="162190"/>
            <a:ext cx="684036" cy="624480"/>
            <a:chOff x="7254625" y="895927"/>
            <a:chExt cx="2438420" cy="26748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850909" y="3553048"/>
              <a:ext cx="18421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54625" y="913894"/>
              <a:ext cx="2438420" cy="6542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254625" y="895927"/>
              <a:ext cx="7930" cy="10688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677185" y="911453"/>
              <a:ext cx="0" cy="26593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1500822" y="271756"/>
            <a:ext cx="32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简历技巧注意事项</a:t>
            </a:r>
          </a:p>
        </p:txBody>
      </p:sp>
      <p:sp>
        <p:nvSpPr>
          <p:cNvPr id="18" name="Content Placeholder 2"/>
          <p:cNvSpPr txBox="1"/>
          <p:nvPr/>
        </p:nvSpPr>
        <p:spPr>
          <a:xfrm>
            <a:off x="1500822" y="1791855"/>
            <a:ext cx="8534400" cy="485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简历技巧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个，（无工作经验， 至少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简历版块排版 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不同公司投不同的简历   （要什么，写什么）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投递时间 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10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16:30 ~ 17:30</a:t>
            </a: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适当增加项目经验：  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~ 2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简历注意事项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忌错别字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忌排版凌乱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忌写太多自己不擅长的领域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Microsoft Office PowerPoint</Application>
  <PresentationFormat>宽屏</PresentationFormat>
  <Paragraphs>229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Office 主题​​</vt:lpstr>
      <vt:lpstr>技术简历制作</vt:lpstr>
      <vt:lpstr>目录</vt:lpstr>
      <vt:lpstr>职场定位</vt:lpstr>
      <vt:lpstr>PowerPoint 演示文稿</vt:lpstr>
      <vt:lpstr>运维规范</vt:lpstr>
      <vt:lpstr>PowerPoint 演示文稿</vt:lpstr>
      <vt:lpstr>PowerPoint 演示文稿</vt:lpstr>
      <vt:lpstr>简历制作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技术与项目回顾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常见面试问题及调优</vt:lpstr>
      <vt:lpstr>PowerPoint 演示文稿</vt:lpstr>
      <vt:lpstr>PowerPoint 演示文稿</vt:lpstr>
      <vt:lpstr>PowerPoint 演示文稿</vt:lpstr>
      <vt:lpstr>生命不息，口碑不止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roy mason</dc:creator>
  <cp:lastModifiedBy>web</cp:lastModifiedBy>
  <cp:revision>60</cp:revision>
  <dcterms:created xsi:type="dcterms:W3CDTF">2018-04-17T06:40:00Z</dcterms:created>
  <dcterms:modified xsi:type="dcterms:W3CDTF">2019-07-06T00:58:59Z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