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4B53-CA0A-4FFD-A8C5-475C17AA7BC3}" type="datetimeFigureOut">
              <a:rPr lang="ru-RU" smtClean="0"/>
              <a:t>04.04.2017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4E7E-23AC-4E8F-89D1-BE7607239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44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94B53-CA0A-4FFD-A8C5-475C17AA7BC3}" type="datetimeFigureOut">
              <a:rPr lang="ru-RU" smtClean="0"/>
              <a:t>04.04.2017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54E7E-23AC-4E8F-89D1-BE7607239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49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54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14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55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01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75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91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38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50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50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09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Экран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ЛГТУ (Металлургический институт)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nadm</dc:creator>
  <cp:lastModifiedBy>nadm</cp:lastModifiedBy>
  <cp:revision>1</cp:revision>
  <dcterms:created xsi:type="dcterms:W3CDTF">2017-04-04T11:51:12Z</dcterms:created>
  <dcterms:modified xsi:type="dcterms:W3CDTF">2017-04-04T11:51:12Z</dcterms:modified>
</cp:coreProperties>
</file>