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3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8AC13-E976-18A5-E190-6B7DC4C2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5FEA85-FD69-DBF6-4465-F55702227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67959-E199-8DCB-6D70-911E326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9831B-747F-1741-B171-F0B54CFF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30A15-C5D7-A0E7-EF79-6DA2ABB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07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A9B36-182B-FB7C-AA0E-F143D50D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BB18D4-6354-D990-CC3F-53B9B7F7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D4BB93-58A7-B41F-186B-757308B8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83819-635B-F447-B220-B72260E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A16E6-44BF-92B8-A05A-AC52DD91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110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C58DED-85F1-C10E-8103-52C5731CC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98AC3B-9202-913A-FDB0-F86DB4058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CFC08-A340-3494-1BD2-1308CF34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B779F-F64F-6293-BD3D-6E962E21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F9AA6-A94B-6FAF-ED61-6EFEB17F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8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6A295-8894-0D78-0A2C-24F70591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19191-3458-A0AF-BFB7-11A4E8F3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E4B266-A701-EA6E-E50E-1E9E7C20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0012B-A5F5-0890-350F-C081246E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12300B-E86C-0916-4361-969A4096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703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AC5D9-73E9-E4AB-2D17-9E4A7ED1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91A96-C4B6-5EEB-CFA6-0E680948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9E90A-BE30-954B-4D89-4F41765A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BB4BB-8FC5-8153-E269-19564FB1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65812B-3151-F011-E170-E098A7CE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93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1F05E-BA31-F172-C9B1-D9F74AE6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49211-5BEC-0A7E-9D1F-73CD5A5F7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DE9B1E-77A1-124D-F6D2-4AA730A6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5C1331-26B5-7100-C2CE-7179FC48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96BEB1-CBDB-6868-5593-09A4B6D5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08852-EBC9-E7B2-5AE8-0DDFD49A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310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784BC-5728-D446-9489-D9165AAA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A2FD91-D845-7863-F6CE-933500BB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41B8D0-790C-38E7-E9C6-A3CA6EE69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A4A275-D6BC-3594-DB1C-0FD3E40A5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5A6949-4CBA-BCEF-DDF4-8EA65A122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8D9E39-AFCB-F4F1-3CA2-796A8428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494E2-D54F-4712-B260-81CA2911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A0FD5B-5D2F-D5AA-BED5-E2ED11BA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544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F1545-A4B0-0C5C-4ED4-45DC3404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73EF15-406C-8061-AED1-045A32AC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DD8FA-4026-4717-2612-51957782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D34A4-1315-C6E3-E0D4-B3EE7BA4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43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FC0809-46A6-3770-5849-B2401C4B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2DF7D3-80E8-9BAB-5155-69CADFBE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6EB07E-01B2-EB6A-109E-B6547FE1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580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41C3B-6DD1-6008-BE10-CB838F69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8BA03-9F13-245E-D076-6EE525E9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69452-CEB7-65AB-BBC7-8960E209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4A20C6-9A61-560D-623C-F98CE4A9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B67F21-E4CE-F7B0-A615-42D7EA8A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38660-64A7-C56C-D8A9-B09E9D9A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66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BCFC8-867B-945D-EBEF-424204E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85D985-3312-8452-DA5F-280558243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3BA816-BFBE-768B-58D3-03504AE4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ABB35B-92B5-2DDC-13BC-804C63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FAB13-E7B0-2D75-4E37-20FC591C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8BB0DE-01B8-3AB7-C2D9-49219922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05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347F42-7D6B-C8DD-1606-5227FCC4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7E6B09-18E4-2D6D-F0E9-C9C23AE5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C7DD1E-5EB3-081D-FE98-0FF10DE03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926E-4C49-45FB-B8FF-9B5ECD8F9164}" type="datetimeFigureOut">
              <a:rPr lang="fr-CA" smtClean="0"/>
              <a:t>2023-09-05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214AE-A0D3-1BAC-30AF-164DD3ED5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E9BCC8-8F20-53D0-5C31-247140648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33A-83A0-40F6-9E3B-1E05D6C29B8B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F20F0E-643F-F227-F746-FADB0054D8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763250" y="63500"/>
            <a:ext cx="13938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CA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35218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7570710@N02/844617174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fence-iron-fence-mesh-wire-mesh-1097655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>
            <a:extLst>
              <a:ext uri="{FF2B5EF4-FFF2-40B4-BE49-F238E27FC236}">
                <a16:creationId xmlns:a16="http://schemas.microsoft.com/office/drawing/2014/main" id="{85439807-E3F8-7C12-DD8D-19190B49F556}"/>
              </a:ext>
            </a:extLst>
          </p:cNvPr>
          <p:cNvSpPr/>
          <p:nvPr/>
        </p:nvSpPr>
        <p:spPr>
          <a:xfrm>
            <a:off x="3724275" y="1466850"/>
            <a:ext cx="1000125" cy="4010025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01A5ECC2-F872-6FC5-3365-940E659BBE01}"/>
              </a:ext>
            </a:extLst>
          </p:cNvPr>
          <p:cNvSpPr/>
          <p:nvPr/>
        </p:nvSpPr>
        <p:spPr>
          <a:xfrm>
            <a:off x="3724275" y="3637163"/>
            <a:ext cx="1000125" cy="1839712"/>
          </a:xfrm>
          <a:prstGeom prst="can">
            <a:avLst/>
          </a:prstGeom>
          <a:solidFill>
            <a:srgbClr val="613A1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BF83FDBD-DF70-AB0A-D0F6-758182F76784}"/>
              </a:ext>
            </a:extLst>
          </p:cNvPr>
          <p:cNvSpPr/>
          <p:nvPr/>
        </p:nvSpPr>
        <p:spPr>
          <a:xfrm>
            <a:off x="3653716" y="1364479"/>
            <a:ext cx="1136342" cy="568171"/>
          </a:xfrm>
          <a:prstGeom prst="can">
            <a:avLst>
              <a:gd name="adj" fmla="val 3125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41F2F70-F2FF-B55C-6BB4-38B6F29BBBE4}"/>
              </a:ext>
            </a:extLst>
          </p:cNvPr>
          <p:cNvSpPr/>
          <p:nvPr/>
        </p:nvSpPr>
        <p:spPr>
          <a:xfrm>
            <a:off x="3905968" y="2650782"/>
            <a:ext cx="341330" cy="1157107"/>
          </a:xfrm>
          <a:custGeom>
            <a:avLst/>
            <a:gdLst>
              <a:gd name="connsiteX0" fmla="*/ 263442 w 341330"/>
              <a:gd name="connsiteY0" fmla="*/ 1107783 h 1157107"/>
              <a:gd name="connsiteX1" fmla="*/ 222802 w 341330"/>
              <a:gd name="connsiteY1" fmla="*/ 482943 h 1157107"/>
              <a:gd name="connsiteX2" fmla="*/ 9442 w 341330"/>
              <a:gd name="connsiteY2" fmla="*/ 28283 h 1157107"/>
              <a:gd name="connsiteX3" fmla="*/ 57702 w 341330"/>
              <a:gd name="connsiteY3" fmla="*/ 84163 h 1157107"/>
              <a:gd name="connsiteX4" fmla="*/ 238042 w 341330"/>
              <a:gd name="connsiteY4" fmla="*/ 378803 h 1157107"/>
              <a:gd name="connsiteX5" fmla="*/ 329482 w 341330"/>
              <a:gd name="connsiteY5" fmla="*/ 744563 h 1157107"/>
              <a:gd name="connsiteX6" fmla="*/ 339642 w 341330"/>
              <a:gd name="connsiteY6" fmla="*/ 1084923 h 1157107"/>
              <a:gd name="connsiteX7" fmla="*/ 324402 w 341330"/>
              <a:gd name="connsiteY7" fmla="*/ 1112863 h 1157107"/>
              <a:gd name="connsiteX8" fmla="*/ 263442 w 341330"/>
              <a:gd name="connsiteY8" fmla="*/ 1107783 h 115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330" h="1157107">
                <a:moveTo>
                  <a:pt x="263442" y="1107783"/>
                </a:moveTo>
                <a:cubicBezTo>
                  <a:pt x="246509" y="1002796"/>
                  <a:pt x="265135" y="662860"/>
                  <a:pt x="222802" y="482943"/>
                </a:cubicBezTo>
                <a:cubicBezTo>
                  <a:pt x="180469" y="303026"/>
                  <a:pt x="36959" y="94746"/>
                  <a:pt x="9442" y="28283"/>
                </a:cubicBezTo>
                <a:cubicBezTo>
                  <a:pt x="-18075" y="-38180"/>
                  <a:pt x="19602" y="25743"/>
                  <a:pt x="57702" y="84163"/>
                </a:cubicBezTo>
                <a:cubicBezTo>
                  <a:pt x="95802" y="142583"/>
                  <a:pt x="192745" y="268736"/>
                  <a:pt x="238042" y="378803"/>
                </a:cubicBezTo>
                <a:cubicBezTo>
                  <a:pt x="283339" y="488870"/>
                  <a:pt x="312549" y="626876"/>
                  <a:pt x="329482" y="744563"/>
                </a:cubicBezTo>
                <a:cubicBezTo>
                  <a:pt x="346415" y="862250"/>
                  <a:pt x="340489" y="1023540"/>
                  <a:pt x="339642" y="1084923"/>
                </a:cubicBezTo>
                <a:cubicBezTo>
                  <a:pt x="338795" y="1146306"/>
                  <a:pt x="337525" y="1107360"/>
                  <a:pt x="324402" y="1112863"/>
                </a:cubicBezTo>
                <a:cubicBezTo>
                  <a:pt x="311279" y="1118366"/>
                  <a:pt x="280375" y="1212770"/>
                  <a:pt x="263442" y="11077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691C673F-0FB4-945A-D18D-32AB1C343B4B}"/>
              </a:ext>
            </a:extLst>
          </p:cNvPr>
          <p:cNvSpPr/>
          <p:nvPr/>
        </p:nvSpPr>
        <p:spPr>
          <a:xfrm>
            <a:off x="4155161" y="2271969"/>
            <a:ext cx="180225" cy="1547345"/>
          </a:xfrm>
          <a:custGeom>
            <a:avLst/>
            <a:gdLst>
              <a:gd name="connsiteX0" fmla="*/ 98069 w 180225"/>
              <a:gd name="connsiteY0" fmla="*/ 1496756 h 1547345"/>
              <a:gd name="connsiteX1" fmla="*/ 110769 w 180225"/>
              <a:gd name="connsiteY1" fmla="*/ 953196 h 1547345"/>
              <a:gd name="connsiteX2" fmla="*/ 115849 w 180225"/>
              <a:gd name="connsiteY2" fmla="*/ 356296 h 1547345"/>
              <a:gd name="connsiteX3" fmla="*/ 179349 w 180225"/>
              <a:gd name="connsiteY3" fmla="*/ 18476 h 1547345"/>
              <a:gd name="connsiteX4" fmla="*/ 146329 w 180225"/>
              <a:gd name="connsiteY4" fmla="*/ 71816 h 1547345"/>
              <a:gd name="connsiteX5" fmla="*/ 57429 w 180225"/>
              <a:gd name="connsiteY5" fmla="*/ 302956 h 1547345"/>
              <a:gd name="connsiteX6" fmla="*/ 21869 w 180225"/>
              <a:gd name="connsiteY6" fmla="*/ 602676 h 1547345"/>
              <a:gd name="connsiteX7" fmla="*/ 1549 w 180225"/>
              <a:gd name="connsiteY7" fmla="*/ 1158936 h 1547345"/>
              <a:gd name="connsiteX8" fmla="*/ 11709 w 180225"/>
              <a:gd name="connsiteY8" fmla="*/ 1486596 h 1547345"/>
              <a:gd name="connsiteX9" fmla="*/ 98069 w 180225"/>
              <a:gd name="connsiteY9" fmla="*/ 1496756 h 154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225" h="1547345">
                <a:moveTo>
                  <a:pt x="98069" y="1496756"/>
                </a:moveTo>
                <a:cubicBezTo>
                  <a:pt x="114579" y="1407856"/>
                  <a:pt x="107806" y="1143273"/>
                  <a:pt x="110769" y="953196"/>
                </a:cubicBezTo>
                <a:cubicBezTo>
                  <a:pt x="113732" y="763119"/>
                  <a:pt x="104419" y="512083"/>
                  <a:pt x="115849" y="356296"/>
                </a:cubicBezTo>
                <a:cubicBezTo>
                  <a:pt x="127279" y="200509"/>
                  <a:pt x="174269" y="65889"/>
                  <a:pt x="179349" y="18476"/>
                </a:cubicBezTo>
                <a:cubicBezTo>
                  <a:pt x="184429" y="-28937"/>
                  <a:pt x="166649" y="24403"/>
                  <a:pt x="146329" y="71816"/>
                </a:cubicBezTo>
                <a:cubicBezTo>
                  <a:pt x="126009" y="119229"/>
                  <a:pt x="78172" y="214479"/>
                  <a:pt x="57429" y="302956"/>
                </a:cubicBezTo>
                <a:cubicBezTo>
                  <a:pt x="36686" y="391433"/>
                  <a:pt x="31182" y="460013"/>
                  <a:pt x="21869" y="602676"/>
                </a:cubicBezTo>
                <a:cubicBezTo>
                  <a:pt x="12556" y="745339"/>
                  <a:pt x="3242" y="1011616"/>
                  <a:pt x="1549" y="1158936"/>
                </a:cubicBezTo>
                <a:cubicBezTo>
                  <a:pt x="-144" y="1306256"/>
                  <a:pt x="-3531" y="1431986"/>
                  <a:pt x="11709" y="1486596"/>
                </a:cubicBezTo>
                <a:cubicBezTo>
                  <a:pt x="26949" y="1541206"/>
                  <a:pt x="81559" y="1585656"/>
                  <a:pt x="98069" y="14967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Organigramme : Données stockées 6">
            <a:extLst>
              <a:ext uri="{FF2B5EF4-FFF2-40B4-BE49-F238E27FC236}">
                <a16:creationId xmlns:a16="http://schemas.microsoft.com/office/drawing/2014/main" id="{9FBD3595-21E7-2CBA-3A59-3B5C7356E805}"/>
              </a:ext>
            </a:extLst>
          </p:cNvPr>
          <p:cNvSpPr/>
          <p:nvPr/>
        </p:nvSpPr>
        <p:spPr>
          <a:xfrm rot="16200000">
            <a:off x="3963213" y="2726429"/>
            <a:ext cx="568171" cy="803908"/>
          </a:xfrm>
          <a:prstGeom prst="flowChartOnlineStorage">
            <a:avLst/>
          </a:prstGeom>
          <a:blipFill dpi="0" rotWithShape="1">
            <a:blip r:embed="rId2">
              <a:alphaModFix amt="50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Organigramme : Données stockées 8">
            <a:extLst>
              <a:ext uri="{FF2B5EF4-FFF2-40B4-BE49-F238E27FC236}">
                <a16:creationId xmlns:a16="http://schemas.microsoft.com/office/drawing/2014/main" id="{5A7ABC3F-396E-82AD-A508-08F07DBE811D}"/>
              </a:ext>
            </a:extLst>
          </p:cNvPr>
          <p:cNvSpPr/>
          <p:nvPr/>
        </p:nvSpPr>
        <p:spPr>
          <a:xfrm rot="16200000">
            <a:off x="3963213" y="2039474"/>
            <a:ext cx="568171" cy="803908"/>
          </a:xfrm>
          <a:prstGeom prst="flowChartOnlineStorage">
            <a:avLst/>
          </a:prstGeom>
          <a:blipFill dpi="0" rotWithShape="1">
            <a:blip r:embed="rId2">
              <a:alphaModFix amt="50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97DBD8E-B50C-73E5-579C-A0DB9EDC2523}"/>
              </a:ext>
            </a:extLst>
          </p:cNvPr>
          <p:cNvCxnSpPr/>
          <p:nvPr/>
        </p:nvCxnSpPr>
        <p:spPr>
          <a:xfrm>
            <a:off x="3463290" y="1466850"/>
            <a:ext cx="0" cy="38995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27DA82E-A339-6481-74F6-9150B9CF3D9B}"/>
              </a:ext>
            </a:extLst>
          </p:cNvPr>
          <p:cNvCxnSpPr>
            <a:cxnSpLocks/>
          </p:cNvCxnSpPr>
          <p:nvPr/>
        </p:nvCxnSpPr>
        <p:spPr>
          <a:xfrm flipH="1">
            <a:off x="3756497" y="5686425"/>
            <a:ext cx="98160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22E91BC-6C11-2A36-F023-5275710750CF}"/>
              </a:ext>
            </a:extLst>
          </p:cNvPr>
          <p:cNvSpPr txBox="1"/>
          <p:nvPr/>
        </p:nvSpPr>
        <p:spPr>
          <a:xfrm>
            <a:off x="2647858" y="294371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+mj-lt"/>
              </a:rPr>
              <a:t>16 po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2C704D-3658-85DF-A6B9-992885179450}"/>
              </a:ext>
            </a:extLst>
          </p:cNvPr>
          <p:cNvSpPr txBox="1"/>
          <p:nvPr/>
        </p:nvSpPr>
        <p:spPr>
          <a:xfrm>
            <a:off x="3955431" y="571131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+mj-lt"/>
              </a:rPr>
              <a:t>6 po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56BC727-6CFF-EE9C-089C-CE4C5DF95206}"/>
              </a:ext>
            </a:extLst>
          </p:cNvPr>
          <p:cNvCxnSpPr>
            <a:cxnSpLocks/>
          </p:cNvCxnSpPr>
          <p:nvPr/>
        </p:nvCxnSpPr>
        <p:spPr>
          <a:xfrm flipV="1">
            <a:off x="4622252" y="1364479"/>
            <a:ext cx="1706158" cy="35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24BC1E7-0440-4F5A-ABA0-D591E6AB370C}"/>
              </a:ext>
            </a:extLst>
          </p:cNvPr>
          <p:cNvCxnSpPr>
            <a:cxnSpLocks/>
          </p:cNvCxnSpPr>
          <p:nvPr/>
        </p:nvCxnSpPr>
        <p:spPr>
          <a:xfrm flipV="1">
            <a:off x="4553672" y="2035021"/>
            <a:ext cx="1774738" cy="50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F4D0349-EDFE-D311-3762-7266CDBBBDE8}"/>
              </a:ext>
            </a:extLst>
          </p:cNvPr>
          <p:cNvCxnSpPr>
            <a:cxnSpLocks/>
          </p:cNvCxnSpPr>
          <p:nvPr/>
        </p:nvCxnSpPr>
        <p:spPr>
          <a:xfrm flipV="1">
            <a:off x="4485092" y="3156237"/>
            <a:ext cx="1843318" cy="3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4F4DF8F-4F74-DBB2-4336-7E61AAC11DCE}"/>
              </a:ext>
            </a:extLst>
          </p:cNvPr>
          <p:cNvCxnSpPr>
            <a:cxnSpLocks/>
          </p:cNvCxnSpPr>
          <p:nvPr/>
        </p:nvCxnSpPr>
        <p:spPr>
          <a:xfrm flipV="1">
            <a:off x="4485092" y="4638513"/>
            <a:ext cx="1843318" cy="3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BD73031-472C-B45E-0FE8-B9BBDA5B1712}"/>
              </a:ext>
            </a:extLst>
          </p:cNvPr>
          <p:cNvSpPr txBox="1"/>
          <p:nvPr/>
        </p:nvSpPr>
        <p:spPr>
          <a:xfrm>
            <a:off x="6471387" y="114831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+mj-lt"/>
              </a:rPr>
              <a:t>Cap PVC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43997DD-0C43-649E-1303-EEBC4118E63F}"/>
              </a:ext>
            </a:extLst>
          </p:cNvPr>
          <p:cNvSpPr txBox="1"/>
          <p:nvPr/>
        </p:nvSpPr>
        <p:spPr>
          <a:xfrm>
            <a:off x="6471387" y="1826229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+mj-lt"/>
              </a:rPr>
              <a:t>Tube acrylique transparent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DDA24D1-86AB-6AEE-DEA8-9D9CC823A5E4}"/>
              </a:ext>
            </a:extLst>
          </p:cNvPr>
          <p:cNvSpPr txBox="1"/>
          <p:nvPr/>
        </p:nvSpPr>
        <p:spPr>
          <a:xfrm>
            <a:off x="6471387" y="2971571"/>
            <a:ext cx="36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latin typeface="+mj-lt"/>
              </a:rPr>
              <a:t>Mesh</a:t>
            </a:r>
            <a:r>
              <a:rPr lang="fr-CA" dirty="0">
                <a:latin typeface="+mj-lt"/>
              </a:rPr>
              <a:t> ne laissant pas passer insectes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01215FA-2DB2-5CC6-B470-38B8B9B8A1BA}"/>
              </a:ext>
            </a:extLst>
          </p:cNvPr>
          <p:cNvSpPr txBox="1"/>
          <p:nvPr/>
        </p:nvSpPr>
        <p:spPr>
          <a:xfrm>
            <a:off x="6471387" y="4453847"/>
            <a:ext cx="328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+mj-lt"/>
              </a:rPr>
              <a:t>Sol vivant (culture ou sol naturel)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708BE5-F34B-8073-43FD-7412AE8CC58E}"/>
              </a:ext>
            </a:extLst>
          </p:cNvPr>
          <p:cNvSpPr/>
          <p:nvPr/>
        </p:nvSpPr>
        <p:spPr>
          <a:xfrm>
            <a:off x="3836711" y="1399481"/>
            <a:ext cx="750261" cy="109855"/>
          </a:xfrm>
          <a:prstGeom prst="ellipse">
            <a:avLst/>
          </a:prstGeom>
          <a:blipFill>
            <a:blip r:embed="rId4">
              <a:alphaModFix amt="50000"/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D3F4B0A-049B-0E20-1449-388726EB66D2}"/>
              </a:ext>
            </a:extLst>
          </p:cNvPr>
          <p:cNvCxnSpPr>
            <a:cxnSpLocks/>
          </p:cNvCxnSpPr>
          <p:nvPr/>
        </p:nvCxnSpPr>
        <p:spPr>
          <a:xfrm>
            <a:off x="4245273" y="3542635"/>
            <a:ext cx="2083137" cy="484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7EF679B3-4000-22A4-66E4-BEE0DDEE2065}"/>
              </a:ext>
            </a:extLst>
          </p:cNvPr>
          <p:cNvSpPr txBox="1"/>
          <p:nvPr/>
        </p:nvSpPr>
        <p:spPr>
          <a:xfrm>
            <a:off x="6471387" y="3877416"/>
            <a:ext cx="8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+mj-lt"/>
              </a:rPr>
              <a:t>Poireau</a:t>
            </a:r>
          </a:p>
        </p:txBody>
      </p:sp>
    </p:spTree>
    <p:extLst>
      <p:ext uri="{BB962C8B-B14F-4D97-AF65-F5344CB8AC3E}">
        <p14:creationId xmlns:p14="http://schemas.microsoft.com/office/powerpoint/2010/main" val="565503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AAFC-AAC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Chagnon, Pierre-Luc (AAFC/AAC)</dc:creator>
  <cp:lastModifiedBy>Chagnon, Pierre-Luc (AAFC/AAC)</cp:lastModifiedBy>
  <cp:revision>3</cp:revision>
  <dcterms:created xsi:type="dcterms:W3CDTF">2023-09-05T15:15:28Z</dcterms:created>
  <dcterms:modified xsi:type="dcterms:W3CDTF">2023-09-05T16:03:30Z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ad8967-3ba6-4b00-a759-20a8ca19a393_Enabled">
    <vt:lpwstr>true</vt:lpwstr>
  </property>
  <property fmtid="{D5CDD505-2E9C-101B-9397-08002B2CF9AE}" pid="3" name="MSIP_Label_baad8967-3ba6-4b00-a759-20a8ca19a393_SetDate">
    <vt:lpwstr>2023-09-05T15:59:44Z</vt:lpwstr>
  </property>
  <property fmtid="{D5CDD505-2E9C-101B-9397-08002B2CF9AE}" pid="4" name="MSIP_Label_baad8967-3ba6-4b00-a759-20a8ca19a393_Method">
    <vt:lpwstr>Privileged</vt:lpwstr>
  </property>
  <property fmtid="{D5CDD505-2E9C-101B-9397-08002B2CF9AE}" pid="5" name="MSIP_Label_baad8967-3ba6-4b00-a759-20a8ca19a393_Name">
    <vt:lpwstr>UNCLASSIFIED</vt:lpwstr>
  </property>
  <property fmtid="{D5CDD505-2E9C-101B-9397-08002B2CF9AE}" pid="6" name="MSIP_Label_baad8967-3ba6-4b00-a759-20a8ca19a393_SiteId">
    <vt:lpwstr>9da98bb1-1857-4cc3-8751-9a49e35d24cd</vt:lpwstr>
  </property>
  <property fmtid="{D5CDD505-2E9C-101B-9397-08002B2CF9AE}" pid="7" name="MSIP_Label_baad8967-3ba6-4b00-a759-20a8ca19a393_ActionId">
    <vt:lpwstr>f821db50-a272-455b-909b-9679004c0767</vt:lpwstr>
  </property>
  <property fmtid="{D5CDD505-2E9C-101B-9397-08002B2CF9AE}" pid="8" name="MSIP_Label_baad8967-3ba6-4b00-a759-20a8ca19a393_ContentBits">
    <vt:lpwstr>1</vt:lpwstr>
  </property>
  <property fmtid="{D5CDD505-2E9C-101B-9397-08002B2CF9AE}" pid="9" name="ClassificationContentMarkingHeaderLocations">
    <vt:lpwstr>Thème Office:8</vt:lpwstr>
  </property>
  <property fmtid="{D5CDD505-2E9C-101B-9397-08002B2CF9AE}" pid="10" name="ClassificationContentMarkingHeaderText">
    <vt:lpwstr>Unclassified / Non classifié</vt:lpwstr>
  </property>
</Properties>
</file>