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94B5-657F-47ED-41DD-74884284B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2A28A-11D7-5784-C9DE-E6AF61009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35C2-37D0-B98F-CB07-2FD3EC1A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CA32-0CB1-D742-360A-79125B06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31A8-530F-A490-F77E-175BD5C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33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D6FE-E041-0E06-863E-82DBAE9D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6A112-EA11-701D-3121-845EF21DC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E80A2-B712-A325-2C7D-55FCB872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1067-1F9B-A9AC-8F48-CB619DB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F299-94B5-6026-FA71-E69AC644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290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552A2-3F81-26EC-AFB2-445E4BC82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9BF42-00FD-258A-7A03-123FFB527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C4A8-F230-99C5-1425-D47FD45C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CB1B-34B6-2731-CD72-5F488490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FBE3-F939-6214-968E-0AAABC6C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055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BFD6-B55A-039F-28ED-0025EAA9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BDE5-DFD9-9451-80E6-8EF52435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DF5B4-C4C1-4B86-30D3-5D8A523F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1ACA-5796-8B5B-0870-0F731E3C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B8CE-304B-ED99-8242-BA270701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657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862C-49C5-48A2-92B6-D32B72A5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4B57-E523-E438-7580-B45EB739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8525-A5E0-796C-22F0-5B07DC2C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B3D9D-EFBF-B362-454B-05537843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E0DD-4D61-F756-39F0-7C8069F4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6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CEAD-B787-C7FE-78B7-77B36750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6AE-A2D3-9CCB-6284-37372C45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766F3-6FCC-1650-CE37-C005CE125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DBEF0-07EA-FEED-090B-0BB3FC7C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530D0-20F2-4156-6CBE-F8F84E5B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2D81-1D29-21EB-879F-888765CD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838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6A56-620B-5A64-75AE-392607FE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7B09-B1DF-E019-0754-5FFB227F5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8DF09-B373-D085-207C-2DE1AAB6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EB709-AE71-1F89-C7BE-87F952CB0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CC7DC-DF64-FE79-3A65-99AA2E797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EE9F-7537-D49D-CB46-52F34FE2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77BDD-537D-E8B6-3AFC-C6ECE21C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3D593-170A-5F1E-1493-6A501CAF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41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BF5-41F3-AE01-495B-FD4844FB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AA937-581F-010F-5C5A-42B0199D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2502-2398-4778-C036-148FC266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CA8C3-11EF-A5CE-71D0-CAD5EA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523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551CD-D37B-1FB5-B208-EB2D41E2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0803B-5089-7EEB-4FE4-29648841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E9DDF-C996-A957-F887-9B61C2B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915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400A-D448-0C88-69C5-E9C57413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77D9-BD00-4AFE-E6CA-A96BACB26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087D-8BDC-600A-8BE9-AD3885424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0B97D-7A09-64D3-10B0-BE950C03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B78B7-32F7-99BA-F839-BEE75CF2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F0879-4635-7094-21AF-FA3DB5E7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46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EB4A-F15D-21D2-3B90-C7B0D69A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00C7C-E83A-3C43-94FF-3690AFA27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D3F5F-E4DC-66AC-448B-5F1F5053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498D-29B8-EED3-63F2-3250EC15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CC09D-8C11-3BE1-2DB5-98371395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A60FF-8AEB-943F-2E0E-D669DA26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365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179A9-E889-DC16-058A-E3BB2EA8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9C4BE-86B2-8781-EA72-51E00AC7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81F54-D12F-FCDD-6C37-E9E66745D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8E55-9C08-DC40-8053-0C9495A1D83E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79EB-9159-ABB4-EA80-CFC03DCD6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B817-129D-84E6-E6D5-3DDCC2E01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19BD-BBA3-7449-9B54-4FD3485FE3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17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C380BA0-916A-8E8A-0C71-A2EFBF1CF3C3}"/>
              </a:ext>
            </a:extLst>
          </p:cNvPr>
          <p:cNvSpPr/>
          <p:nvPr/>
        </p:nvSpPr>
        <p:spPr>
          <a:xfrm>
            <a:off x="849086" y="413657"/>
            <a:ext cx="9829799" cy="606334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845452-C2C4-F8BC-4ABF-8CDDEC5ADD3A}"/>
              </a:ext>
            </a:extLst>
          </p:cNvPr>
          <p:cNvSpPr/>
          <p:nvPr/>
        </p:nvSpPr>
        <p:spPr>
          <a:xfrm>
            <a:off x="1262743" y="1426029"/>
            <a:ext cx="6618514" cy="4169228"/>
          </a:xfrm>
          <a:prstGeom prst="ellipse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580B6F-C04A-3905-295B-819F1456AE3D}"/>
              </a:ext>
            </a:extLst>
          </p:cNvPr>
          <p:cNvSpPr/>
          <p:nvPr/>
        </p:nvSpPr>
        <p:spPr>
          <a:xfrm>
            <a:off x="5225142" y="3211285"/>
            <a:ext cx="2939143" cy="2797629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1B89A0-86DB-66F5-8EA2-AFD042D36214}"/>
              </a:ext>
            </a:extLst>
          </p:cNvPr>
          <p:cNvSpPr/>
          <p:nvPr/>
        </p:nvSpPr>
        <p:spPr>
          <a:xfrm>
            <a:off x="3614057" y="2296885"/>
            <a:ext cx="2939143" cy="2797629"/>
          </a:xfrm>
          <a:prstGeom prst="ellipse">
            <a:avLst/>
          </a:prstGeom>
          <a:noFill/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DBB5972-95EA-5AF3-6873-7FE5F3C17B0D}"/>
              </a:ext>
            </a:extLst>
          </p:cNvPr>
          <p:cNvSpPr/>
          <p:nvPr/>
        </p:nvSpPr>
        <p:spPr>
          <a:xfrm>
            <a:off x="3553149" y="2186182"/>
            <a:ext cx="4654156" cy="3879381"/>
          </a:xfrm>
          <a:custGeom>
            <a:avLst/>
            <a:gdLst>
              <a:gd name="connsiteX0" fmla="*/ 0 w 4027714"/>
              <a:gd name="connsiteY0" fmla="*/ 293915 h 3439886"/>
              <a:gd name="connsiteX1" fmla="*/ 2057400 w 4027714"/>
              <a:gd name="connsiteY1" fmla="*/ 0 h 3439886"/>
              <a:gd name="connsiteX2" fmla="*/ 2590800 w 4027714"/>
              <a:gd name="connsiteY2" fmla="*/ 707572 h 3439886"/>
              <a:gd name="connsiteX3" fmla="*/ 3940629 w 4027714"/>
              <a:gd name="connsiteY3" fmla="*/ 1088572 h 3439886"/>
              <a:gd name="connsiteX4" fmla="*/ 4027714 w 4027714"/>
              <a:gd name="connsiteY4" fmla="*/ 3145972 h 3439886"/>
              <a:gd name="connsiteX5" fmla="*/ 1970314 w 4027714"/>
              <a:gd name="connsiteY5" fmla="*/ 3439886 h 3439886"/>
              <a:gd name="connsiteX6" fmla="*/ 1349829 w 4027714"/>
              <a:gd name="connsiteY6" fmla="*/ 2699658 h 3439886"/>
              <a:gd name="connsiteX7" fmla="*/ 21772 w 4027714"/>
              <a:gd name="connsiteY7" fmla="*/ 2373086 h 3439886"/>
              <a:gd name="connsiteX8" fmla="*/ 0 w 4027714"/>
              <a:gd name="connsiteY8" fmla="*/ 293915 h 3439886"/>
              <a:gd name="connsiteX0" fmla="*/ 204720 w 4232434"/>
              <a:gd name="connsiteY0" fmla="*/ 336254 h 3482225"/>
              <a:gd name="connsiteX1" fmla="*/ 2262120 w 4232434"/>
              <a:gd name="connsiteY1" fmla="*/ 42339 h 3482225"/>
              <a:gd name="connsiteX2" fmla="*/ 2795520 w 4232434"/>
              <a:gd name="connsiteY2" fmla="*/ 749911 h 3482225"/>
              <a:gd name="connsiteX3" fmla="*/ 4145349 w 4232434"/>
              <a:gd name="connsiteY3" fmla="*/ 1130911 h 3482225"/>
              <a:gd name="connsiteX4" fmla="*/ 4232434 w 4232434"/>
              <a:gd name="connsiteY4" fmla="*/ 3188311 h 3482225"/>
              <a:gd name="connsiteX5" fmla="*/ 2175034 w 4232434"/>
              <a:gd name="connsiteY5" fmla="*/ 3482225 h 3482225"/>
              <a:gd name="connsiteX6" fmla="*/ 1554549 w 4232434"/>
              <a:gd name="connsiteY6" fmla="*/ 2741997 h 3482225"/>
              <a:gd name="connsiteX7" fmla="*/ 226492 w 4232434"/>
              <a:gd name="connsiteY7" fmla="*/ 2415425 h 3482225"/>
              <a:gd name="connsiteX8" fmla="*/ 204720 w 4232434"/>
              <a:gd name="connsiteY8" fmla="*/ 336254 h 3482225"/>
              <a:gd name="connsiteX0" fmla="*/ 204720 w 4232434"/>
              <a:gd name="connsiteY0" fmla="*/ 410435 h 3556406"/>
              <a:gd name="connsiteX1" fmla="*/ 2262120 w 4232434"/>
              <a:gd name="connsiteY1" fmla="*/ 116520 h 3556406"/>
              <a:gd name="connsiteX2" fmla="*/ 2795520 w 4232434"/>
              <a:gd name="connsiteY2" fmla="*/ 824092 h 3556406"/>
              <a:gd name="connsiteX3" fmla="*/ 4145349 w 4232434"/>
              <a:gd name="connsiteY3" fmla="*/ 1205092 h 3556406"/>
              <a:gd name="connsiteX4" fmla="*/ 4232434 w 4232434"/>
              <a:gd name="connsiteY4" fmla="*/ 3262492 h 3556406"/>
              <a:gd name="connsiteX5" fmla="*/ 2175034 w 4232434"/>
              <a:gd name="connsiteY5" fmla="*/ 3556406 h 3556406"/>
              <a:gd name="connsiteX6" fmla="*/ 1554549 w 4232434"/>
              <a:gd name="connsiteY6" fmla="*/ 2816178 h 3556406"/>
              <a:gd name="connsiteX7" fmla="*/ 226492 w 4232434"/>
              <a:gd name="connsiteY7" fmla="*/ 2489606 h 3556406"/>
              <a:gd name="connsiteX8" fmla="*/ 204720 w 4232434"/>
              <a:gd name="connsiteY8" fmla="*/ 410435 h 3556406"/>
              <a:gd name="connsiteX0" fmla="*/ 204720 w 4412662"/>
              <a:gd name="connsiteY0" fmla="*/ 410435 h 3556406"/>
              <a:gd name="connsiteX1" fmla="*/ 2262120 w 4412662"/>
              <a:gd name="connsiteY1" fmla="*/ 116520 h 3556406"/>
              <a:gd name="connsiteX2" fmla="*/ 2795520 w 4412662"/>
              <a:gd name="connsiteY2" fmla="*/ 824092 h 3556406"/>
              <a:gd name="connsiteX3" fmla="*/ 4145349 w 4412662"/>
              <a:gd name="connsiteY3" fmla="*/ 1205092 h 3556406"/>
              <a:gd name="connsiteX4" fmla="*/ 4232434 w 4412662"/>
              <a:gd name="connsiteY4" fmla="*/ 3262492 h 3556406"/>
              <a:gd name="connsiteX5" fmla="*/ 2175034 w 4412662"/>
              <a:gd name="connsiteY5" fmla="*/ 3556406 h 3556406"/>
              <a:gd name="connsiteX6" fmla="*/ 1554549 w 4412662"/>
              <a:gd name="connsiteY6" fmla="*/ 2816178 h 3556406"/>
              <a:gd name="connsiteX7" fmla="*/ 226492 w 4412662"/>
              <a:gd name="connsiteY7" fmla="*/ 2489606 h 3556406"/>
              <a:gd name="connsiteX8" fmla="*/ 204720 w 4412662"/>
              <a:gd name="connsiteY8" fmla="*/ 410435 h 3556406"/>
              <a:gd name="connsiteX0" fmla="*/ 204720 w 4569687"/>
              <a:gd name="connsiteY0" fmla="*/ 410435 h 3556406"/>
              <a:gd name="connsiteX1" fmla="*/ 2262120 w 4569687"/>
              <a:gd name="connsiteY1" fmla="*/ 116520 h 3556406"/>
              <a:gd name="connsiteX2" fmla="*/ 2795520 w 4569687"/>
              <a:gd name="connsiteY2" fmla="*/ 824092 h 3556406"/>
              <a:gd name="connsiteX3" fmla="*/ 4145349 w 4569687"/>
              <a:gd name="connsiteY3" fmla="*/ 1205092 h 3556406"/>
              <a:gd name="connsiteX4" fmla="*/ 4232434 w 4569687"/>
              <a:gd name="connsiteY4" fmla="*/ 3262492 h 3556406"/>
              <a:gd name="connsiteX5" fmla="*/ 2175034 w 4569687"/>
              <a:gd name="connsiteY5" fmla="*/ 3556406 h 3556406"/>
              <a:gd name="connsiteX6" fmla="*/ 1554549 w 4569687"/>
              <a:gd name="connsiteY6" fmla="*/ 2816178 h 3556406"/>
              <a:gd name="connsiteX7" fmla="*/ 226492 w 4569687"/>
              <a:gd name="connsiteY7" fmla="*/ 2489606 h 3556406"/>
              <a:gd name="connsiteX8" fmla="*/ 204720 w 4569687"/>
              <a:gd name="connsiteY8" fmla="*/ 410435 h 3556406"/>
              <a:gd name="connsiteX0" fmla="*/ 204720 w 4569687"/>
              <a:gd name="connsiteY0" fmla="*/ 410435 h 3566262"/>
              <a:gd name="connsiteX1" fmla="*/ 2262120 w 4569687"/>
              <a:gd name="connsiteY1" fmla="*/ 116520 h 3566262"/>
              <a:gd name="connsiteX2" fmla="*/ 2795520 w 4569687"/>
              <a:gd name="connsiteY2" fmla="*/ 824092 h 3566262"/>
              <a:gd name="connsiteX3" fmla="*/ 4145349 w 4569687"/>
              <a:gd name="connsiteY3" fmla="*/ 1205092 h 3566262"/>
              <a:gd name="connsiteX4" fmla="*/ 4232434 w 4569687"/>
              <a:gd name="connsiteY4" fmla="*/ 3262492 h 3566262"/>
              <a:gd name="connsiteX5" fmla="*/ 2175034 w 4569687"/>
              <a:gd name="connsiteY5" fmla="*/ 3556406 h 3566262"/>
              <a:gd name="connsiteX6" fmla="*/ 1554549 w 4569687"/>
              <a:gd name="connsiteY6" fmla="*/ 2816178 h 3566262"/>
              <a:gd name="connsiteX7" fmla="*/ 226492 w 4569687"/>
              <a:gd name="connsiteY7" fmla="*/ 2489606 h 3566262"/>
              <a:gd name="connsiteX8" fmla="*/ 204720 w 4569687"/>
              <a:gd name="connsiteY8" fmla="*/ 410435 h 3566262"/>
              <a:gd name="connsiteX0" fmla="*/ 282775 w 4647742"/>
              <a:gd name="connsiteY0" fmla="*/ 410435 h 3566262"/>
              <a:gd name="connsiteX1" fmla="*/ 2340175 w 4647742"/>
              <a:gd name="connsiteY1" fmla="*/ 116520 h 3566262"/>
              <a:gd name="connsiteX2" fmla="*/ 2873575 w 4647742"/>
              <a:gd name="connsiteY2" fmla="*/ 824092 h 3566262"/>
              <a:gd name="connsiteX3" fmla="*/ 4223404 w 4647742"/>
              <a:gd name="connsiteY3" fmla="*/ 1205092 h 3566262"/>
              <a:gd name="connsiteX4" fmla="*/ 4310489 w 4647742"/>
              <a:gd name="connsiteY4" fmla="*/ 3262492 h 3566262"/>
              <a:gd name="connsiteX5" fmla="*/ 2253089 w 4647742"/>
              <a:gd name="connsiteY5" fmla="*/ 3556406 h 3566262"/>
              <a:gd name="connsiteX6" fmla="*/ 1632604 w 4647742"/>
              <a:gd name="connsiteY6" fmla="*/ 2816178 h 3566262"/>
              <a:gd name="connsiteX7" fmla="*/ 304547 w 4647742"/>
              <a:gd name="connsiteY7" fmla="*/ 2489606 h 3566262"/>
              <a:gd name="connsiteX8" fmla="*/ 282775 w 4647742"/>
              <a:gd name="connsiteY8" fmla="*/ 410435 h 3566262"/>
              <a:gd name="connsiteX0" fmla="*/ 241861 w 4606828"/>
              <a:gd name="connsiteY0" fmla="*/ 410435 h 3566262"/>
              <a:gd name="connsiteX1" fmla="*/ 2299261 w 4606828"/>
              <a:gd name="connsiteY1" fmla="*/ 116520 h 3566262"/>
              <a:gd name="connsiteX2" fmla="*/ 2832661 w 4606828"/>
              <a:gd name="connsiteY2" fmla="*/ 824092 h 3566262"/>
              <a:gd name="connsiteX3" fmla="*/ 4182490 w 4606828"/>
              <a:gd name="connsiteY3" fmla="*/ 1205092 h 3566262"/>
              <a:gd name="connsiteX4" fmla="*/ 4269575 w 4606828"/>
              <a:gd name="connsiteY4" fmla="*/ 3262492 h 3566262"/>
              <a:gd name="connsiteX5" fmla="*/ 2212175 w 4606828"/>
              <a:gd name="connsiteY5" fmla="*/ 3556406 h 3566262"/>
              <a:gd name="connsiteX6" fmla="*/ 1591690 w 4606828"/>
              <a:gd name="connsiteY6" fmla="*/ 2816178 h 3566262"/>
              <a:gd name="connsiteX7" fmla="*/ 263633 w 4606828"/>
              <a:gd name="connsiteY7" fmla="*/ 2489606 h 3566262"/>
              <a:gd name="connsiteX8" fmla="*/ 241861 w 4606828"/>
              <a:gd name="connsiteY8" fmla="*/ 410435 h 3566262"/>
              <a:gd name="connsiteX0" fmla="*/ 241861 w 4606828"/>
              <a:gd name="connsiteY0" fmla="*/ 410435 h 3712566"/>
              <a:gd name="connsiteX1" fmla="*/ 2299261 w 4606828"/>
              <a:gd name="connsiteY1" fmla="*/ 116520 h 3712566"/>
              <a:gd name="connsiteX2" fmla="*/ 2832661 w 4606828"/>
              <a:gd name="connsiteY2" fmla="*/ 824092 h 3712566"/>
              <a:gd name="connsiteX3" fmla="*/ 4182490 w 4606828"/>
              <a:gd name="connsiteY3" fmla="*/ 1205092 h 3712566"/>
              <a:gd name="connsiteX4" fmla="*/ 4269575 w 4606828"/>
              <a:gd name="connsiteY4" fmla="*/ 3262492 h 3712566"/>
              <a:gd name="connsiteX5" fmla="*/ 2212175 w 4606828"/>
              <a:gd name="connsiteY5" fmla="*/ 3556406 h 3712566"/>
              <a:gd name="connsiteX6" fmla="*/ 1591690 w 4606828"/>
              <a:gd name="connsiteY6" fmla="*/ 2816178 h 3712566"/>
              <a:gd name="connsiteX7" fmla="*/ 263633 w 4606828"/>
              <a:gd name="connsiteY7" fmla="*/ 2489606 h 3712566"/>
              <a:gd name="connsiteX8" fmla="*/ 241861 w 4606828"/>
              <a:gd name="connsiteY8" fmla="*/ 410435 h 3712566"/>
              <a:gd name="connsiteX0" fmla="*/ 241861 w 4534801"/>
              <a:gd name="connsiteY0" fmla="*/ 410435 h 3783483"/>
              <a:gd name="connsiteX1" fmla="*/ 2299261 w 4534801"/>
              <a:gd name="connsiteY1" fmla="*/ 116520 h 3783483"/>
              <a:gd name="connsiteX2" fmla="*/ 2832661 w 4534801"/>
              <a:gd name="connsiteY2" fmla="*/ 824092 h 3783483"/>
              <a:gd name="connsiteX3" fmla="*/ 4182490 w 4534801"/>
              <a:gd name="connsiteY3" fmla="*/ 1205092 h 3783483"/>
              <a:gd name="connsiteX4" fmla="*/ 4269575 w 4534801"/>
              <a:gd name="connsiteY4" fmla="*/ 3262492 h 3783483"/>
              <a:gd name="connsiteX5" fmla="*/ 2212175 w 4534801"/>
              <a:gd name="connsiteY5" fmla="*/ 3556406 h 3783483"/>
              <a:gd name="connsiteX6" fmla="*/ 1591690 w 4534801"/>
              <a:gd name="connsiteY6" fmla="*/ 2816178 h 3783483"/>
              <a:gd name="connsiteX7" fmla="*/ 263633 w 4534801"/>
              <a:gd name="connsiteY7" fmla="*/ 2489606 h 3783483"/>
              <a:gd name="connsiteX8" fmla="*/ 241861 w 4534801"/>
              <a:gd name="connsiteY8" fmla="*/ 410435 h 3783483"/>
              <a:gd name="connsiteX0" fmla="*/ 241861 w 4558700"/>
              <a:gd name="connsiteY0" fmla="*/ 410435 h 3783483"/>
              <a:gd name="connsiteX1" fmla="*/ 2299261 w 4558700"/>
              <a:gd name="connsiteY1" fmla="*/ 116520 h 3783483"/>
              <a:gd name="connsiteX2" fmla="*/ 2832661 w 4558700"/>
              <a:gd name="connsiteY2" fmla="*/ 824092 h 3783483"/>
              <a:gd name="connsiteX3" fmla="*/ 4182490 w 4558700"/>
              <a:gd name="connsiteY3" fmla="*/ 1205092 h 3783483"/>
              <a:gd name="connsiteX4" fmla="*/ 4269575 w 4558700"/>
              <a:gd name="connsiteY4" fmla="*/ 3262492 h 3783483"/>
              <a:gd name="connsiteX5" fmla="*/ 2212175 w 4558700"/>
              <a:gd name="connsiteY5" fmla="*/ 3556406 h 3783483"/>
              <a:gd name="connsiteX6" fmla="*/ 1591690 w 4558700"/>
              <a:gd name="connsiteY6" fmla="*/ 2816178 h 3783483"/>
              <a:gd name="connsiteX7" fmla="*/ 263633 w 4558700"/>
              <a:gd name="connsiteY7" fmla="*/ 2489606 h 3783483"/>
              <a:gd name="connsiteX8" fmla="*/ 241861 w 4558700"/>
              <a:gd name="connsiteY8" fmla="*/ 410435 h 3783483"/>
              <a:gd name="connsiteX0" fmla="*/ 241861 w 4558700"/>
              <a:gd name="connsiteY0" fmla="*/ 415273 h 3788321"/>
              <a:gd name="connsiteX1" fmla="*/ 2299261 w 4558700"/>
              <a:gd name="connsiteY1" fmla="*/ 121358 h 3788321"/>
              <a:gd name="connsiteX2" fmla="*/ 2832661 w 4558700"/>
              <a:gd name="connsiteY2" fmla="*/ 828930 h 3788321"/>
              <a:gd name="connsiteX3" fmla="*/ 4182490 w 4558700"/>
              <a:gd name="connsiteY3" fmla="*/ 1209930 h 3788321"/>
              <a:gd name="connsiteX4" fmla="*/ 4269575 w 4558700"/>
              <a:gd name="connsiteY4" fmla="*/ 3267330 h 3788321"/>
              <a:gd name="connsiteX5" fmla="*/ 2212175 w 4558700"/>
              <a:gd name="connsiteY5" fmla="*/ 3561244 h 3788321"/>
              <a:gd name="connsiteX6" fmla="*/ 1591690 w 4558700"/>
              <a:gd name="connsiteY6" fmla="*/ 2821016 h 3788321"/>
              <a:gd name="connsiteX7" fmla="*/ 263633 w 4558700"/>
              <a:gd name="connsiteY7" fmla="*/ 2494444 h 3788321"/>
              <a:gd name="connsiteX8" fmla="*/ 241861 w 4558700"/>
              <a:gd name="connsiteY8" fmla="*/ 415273 h 3788321"/>
              <a:gd name="connsiteX0" fmla="*/ 241861 w 4558700"/>
              <a:gd name="connsiteY0" fmla="*/ 415273 h 3788321"/>
              <a:gd name="connsiteX1" fmla="*/ 2299261 w 4558700"/>
              <a:gd name="connsiteY1" fmla="*/ 121358 h 3788321"/>
              <a:gd name="connsiteX2" fmla="*/ 2832661 w 4558700"/>
              <a:gd name="connsiteY2" fmla="*/ 828930 h 3788321"/>
              <a:gd name="connsiteX3" fmla="*/ 4182490 w 4558700"/>
              <a:gd name="connsiteY3" fmla="*/ 1209930 h 3788321"/>
              <a:gd name="connsiteX4" fmla="*/ 4269575 w 4558700"/>
              <a:gd name="connsiteY4" fmla="*/ 3267330 h 3788321"/>
              <a:gd name="connsiteX5" fmla="*/ 2212175 w 4558700"/>
              <a:gd name="connsiteY5" fmla="*/ 3561244 h 3788321"/>
              <a:gd name="connsiteX6" fmla="*/ 1591690 w 4558700"/>
              <a:gd name="connsiteY6" fmla="*/ 2821016 h 3788321"/>
              <a:gd name="connsiteX7" fmla="*/ 263633 w 4558700"/>
              <a:gd name="connsiteY7" fmla="*/ 2494444 h 3788321"/>
              <a:gd name="connsiteX8" fmla="*/ 241861 w 4558700"/>
              <a:gd name="connsiteY8" fmla="*/ 415273 h 3788321"/>
              <a:gd name="connsiteX0" fmla="*/ 241861 w 4558700"/>
              <a:gd name="connsiteY0" fmla="*/ 415273 h 3788321"/>
              <a:gd name="connsiteX1" fmla="*/ 2299261 w 4558700"/>
              <a:gd name="connsiteY1" fmla="*/ 121358 h 3788321"/>
              <a:gd name="connsiteX2" fmla="*/ 2832661 w 4558700"/>
              <a:gd name="connsiteY2" fmla="*/ 828930 h 3788321"/>
              <a:gd name="connsiteX3" fmla="*/ 4182490 w 4558700"/>
              <a:gd name="connsiteY3" fmla="*/ 1209930 h 3788321"/>
              <a:gd name="connsiteX4" fmla="*/ 4269575 w 4558700"/>
              <a:gd name="connsiteY4" fmla="*/ 3267330 h 3788321"/>
              <a:gd name="connsiteX5" fmla="*/ 2212175 w 4558700"/>
              <a:gd name="connsiteY5" fmla="*/ 3561244 h 3788321"/>
              <a:gd name="connsiteX6" fmla="*/ 1591690 w 4558700"/>
              <a:gd name="connsiteY6" fmla="*/ 2821016 h 3788321"/>
              <a:gd name="connsiteX7" fmla="*/ 263633 w 4558700"/>
              <a:gd name="connsiteY7" fmla="*/ 2494444 h 3788321"/>
              <a:gd name="connsiteX8" fmla="*/ 241861 w 4558700"/>
              <a:gd name="connsiteY8" fmla="*/ 415273 h 3788321"/>
              <a:gd name="connsiteX0" fmla="*/ 241861 w 4461138"/>
              <a:gd name="connsiteY0" fmla="*/ 415273 h 3768488"/>
              <a:gd name="connsiteX1" fmla="*/ 2299261 w 4461138"/>
              <a:gd name="connsiteY1" fmla="*/ 121358 h 3768488"/>
              <a:gd name="connsiteX2" fmla="*/ 2832661 w 4461138"/>
              <a:gd name="connsiteY2" fmla="*/ 828930 h 3768488"/>
              <a:gd name="connsiteX3" fmla="*/ 4149833 w 4461138"/>
              <a:gd name="connsiteY3" fmla="*/ 1264359 h 3768488"/>
              <a:gd name="connsiteX4" fmla="*/ 4269575 w 4461138"/>
              <a:gd name="connsiteY4" fmla="*/ 3267330 h 3768488"/>
              <a:gd name="connsiteX5" fmla="*/ 2212175 w 4461138"/>
              <a:gd name="connsiteY5" fmla="*/ 3561244 h 3768488"/>
              <a:gd name="connsiteX6" fmla="*/ 1591690 w 4461138"/>
              <a:gd name="connsiteY6" fmla="*/ 2821016 h 3768488"/>
              <a:gd name="connsiteX7" fmla="*/ 263633 w 4461138"/>
              <a:gd name="connsiteY7" fmla="*/ 2494444 h 3768488"/>
              <a:gd name="connsiteX8" fmla="*/ 241861 w 4461138"/>
              <a:gd name="connsiteY8" fmla="*/ 415273 h 3768488"/>
              <a:gd name="connsiteX0" fmla="*/ 241861 w 4511240"/>
              <a:gd name="connsiteY0" fmla="*/ 415273 h 3768488"/>
              <a:gd name="connsiteX1" fmla="*/ 2299261 w 4511240"/>
              <a:gd name="connsiteY1" fmla="*/ 121358 h 3768488"/>
              <a:gd name="connsiteX2" fmla="*/ 2832661 w 4511240"/>
              <a:gd name="connsiteY2" fmla="*/ 828930 h 3768488"/>
              <a:gd name="connsiteX3" fmla="*/ 4149833 w 4511240"/>
              <a:gd name="connsiteY3" fmla="*/ 1264359 h 3768488"/>
              <a:gd name="connsiteX4" fmla="*/ 4269575 w 4511240"/>
              <a:gd name="connsiteY4" fmla="*/ 3267330 h 3768488"/>
              <a:gd name="connsiteX5" fmla="*/ 2212175 w 4511240"/>
              <a:gd name="connsiteY5" fmla="*/ 3561244 h 3768488"/>
              <a:gd name="connsiteX6" fmla="*/ 1591690 w 4511240"/>
              <a:gd name="connsiteY6" fmla="*/ 2821016 h 3768488"/>
              <a:gd name="connsiteX7" fmla="*/ 263633 w 4511240"/>
              <a:gd name="connsiteY7" fmla="*/ 2494444 h 3768488"/>
              <a:gd name="connsiteX8" fmla="*/ 241861 w 4511240"/>
              <a:gd name="connsiteY8" fmla="*/ 415273 h 3768488"/>
              <a:gd name="connsiteX0" fmla="*/ 241861 w 4436768"/>
              <a:gd name="connsiteY0" fmla="*/ 415273 h 3579532"/>
              <a:gd name="connsiteX1" fmla="*/ 2299261 w 4436768"/>
              <a:gd name="connsiteY1" fmla="*/ 121358 h 3579532"/>
              <a:gd name="connsiteX2" fmla="*/ 2832661 w 4436768"/>
              <a:gd name="connsiteY2" fmla="*/ 828930 h 3579532"/>
              <a:gd name="connsiteX3" fmla="*/ 4149833 w 4436768"/>
              <a:gd name="connsiteY3" fmla="*/ 1264359 h 3579532"/>
              <a:gd name="connsiteX4" fmla="*/ 4269575 w 4436768"/>
              <a:gd name="connsiteY4" fmla="*/ 3169358 h 3579532"/>
              <a:gd name="connsiteX5" fmla="*/ 2212175 w 4436768"/>
              <a:gd name="connsiteY5" fmla="*/ 3561244 h 3579532"/>
              <a:gd name="connsiteX6" fmla="*/ 1591690 w 4436768"/>
              <a:gd name="connsiteY6" fmla="*/ 2821016 h 3579532"/>
              <a:gd name="connsiteX7" fmla="*/ 263633 w 4436768"/>
              <a:gd name="connsiteY7" fmla="*/ 2494444 h 3579532"/>
              <a:gd name="connsiteX8" fmla="*/ 241861 w 4436768"/>
              <a:gd name="connsiteY8" fmla="*/ 415273 h 3579532"/>
              <a:gd name="connsiteX0" fmla="*/ 241861 w 4532970"/>
              <a:gd name="connsiteY0" fmla="*/ 415273 h 3670363"/>
              <a:gd name="connsiteX1" fmla="*/ 2299261 w 4532970"/>
              <a:gd name="connsiteY1" fmla="*/ 121358 h 3670363"/>
              <a:gd name="connsiteX2" fmla="*/ 2832661 w 4532970"/>
              <a:gd name="connsiteY2" fmla="*/ 828930 h 3670363"/>
              <a:gd name="connsiteX3" fmla="*/ 4149833 w 4532970"/>
              <a:gd name="connsiteY3" fmla="*/ 1264359 h 3670363"/>
              <a:gd name="connsiteX4" fmla="*/ 4269575 w 4532970"/>
              <a:gd name="connsiteY4" fmla="*/ 3169358 h 3670363"/>
              <a:gd name="connsiteX5" fmla="*/ 2212175 w 4532970"/>
              <a:gd name="connsiteY5" fmla="*/ 3561244 h 3670363"/>
              <a:gd name="connsiteX6" fmla="*/ 1591690 w 4532970"/>
              <a:gd name="connsiteY6" fmla="*/ 2821016 h 3670363"/>
              <a:gd name="connsiteX7" fmla="*/ 263633 w 4532970"/>
              <a:gd name="connsiteY7" fmla="*/ 2494444 h 3670363"/>
              <a:gd name="connsiteX8" fmla="*/ 241861 w 4532970"/>
              <a:gd name="connsiteY8" fmla="*/ 415273 h 3670363"/>
              <a:gd name="connsiteX0" fmla="*/ 241861 w 4532970"/>
              <a:gd name="connsiteY0" fmla="*/ 415273 h 3741573"/>
              <a:gd name="connsiteX1" fmla="*/ 2299261 w 4532970"/>
              <a:gd name="connsiteY1" fmla="*/ 121358 h 3741573"/>
              <a:gd name="connsiteX2" fmla="*/ 2832661 w 4532970"/>
              <a:gd name="connsiteY2" fmla="*/ 828930 h 3741573"/>
              <a:gd name="connsiteX3" fmla="*/ 4149833 w 4532970"/>
              <a:gd name="connsiteY3" fmla="*/ 1264359 h 3741573"/>
              <a:gd name="connsiteX4" fmla="*/ 4269575 w 4532970"/>
              <a:gd name="connsiteY4" fmla="*/ 3169358 h 3741573"/>
              <a:gd name="connsiteX5" fmla="*/ 2212175 w 4532970"/>
              <a:gd name="connsiteY5" fmla="*/ 3561244 h 3741573"/>
              <a:gd name="connsiteX6" fmla="*/ 1591690 w 4532970"/>
              <a:gd name="connsiteY6" fmla="*/ 2821016 h 3741573"/>
              <a:gd name="connsiteX7" fmla="*/ 263633 w 4532970"/>
              <a:gd name="connsiteY7" fmla="*/ 2494444 h 3741573"/>
              <a:gd name="connsiteX8" fmla="*/ 241861 w 4532970"/>
              <a:gd name="connsiteY8" fmla="*/ 415273 h 3741573"/>
              <a:gd name="connsiteX0" fmla="*/ 241861 w 4434372"/>
              <a:gd name="connsiteY0" fmla="*/ 415273 h 3643139"/>
              <a:gd name="connsiteX1" fmla="*/ 2299261 w 4434372"/>
              <a:gd name="connsiteY1" fmla="*/ 121358 h 3643139"/>
              <a:gd name="connsiteX2" fmla="*/ 2832661 w 4434372"/>
              <a:gd name="connsiteY2" fmla="*/ 828930 h 3643139"/>
              <a:gd name="connsiteX3" fmla="*/ 4149833 w 4434372"/>
              <a:gd name="connsiteY3" fmla="*/ 1264359 h 3643139"/>
              <a:gd name="connsiteX4" fmla="*/ 4269575 w 4434372"/>
              <a:gd name="connsiteY4" fmla="*/ 3169358 h 3643139"/>
              <a:gd name="connsiteX5" fmla="*/ 2244832 w 4434372"/>
              <a:gd name="connsiteY5" fmla="*/ 3550358 h 3643139"/>
              <a:gd name="connsiteX6" fmla="*/ 1591690 w 4434372"/>
              <a:gd name="connsiteY6" fmla="*/ 2821016 h 3643139"/>
              <a:gd name="connsiteX7" fmla="*/ 263633 w 4434372"/>
              <a:gd name="connsiteY7" fmla="*/ 2494444 h 3643139"/>
              <a:gd name="connsiteX8" fmla="*/ 241861 w 4434372"/>
              <a:gd name="connsiteY8" fmla="*/ 415273 h 3643139"/>
              <a:gd name="connsiteX0" fmla="*/ 241861 w 4434372"/>
              <a:gd name="connsiteY0" fmla="*/ 415273 h 3728918"/>
              <a:gd name="connsiteX1" fmla="*/ 2299261 w 4434372"/>
              <a:gd name="connsiteY1" fmla="*/ 121358 h 3728918"/>
              <a:gd name="connsiteX2" fmla="*/ 2832661 w 4434372"/>
              <a:gd name="connsiteY2" fmla="*/ 828930 h 3728918"/>
              <a:gd name="connsiteX3" fmla="*/ 4149833 w 4434372"/>
              <a:gd name="connsiteY3" fmla="*/ 1264359 h 3728918"/>
              <a:gd name="connsiteX4" fmla="*/ 4269575 w 4434372"/>
              <a:gd name="connsiteY4" fmla="*/ 3169358 h 3728918"/>
              <a:gd name="connsiteX5" fmla="*/ 2244832 w 4434372"/>
              <a:gd name="connsiteY5" fmla="*/ 3550358 h 3728918"/>
              <a:gd name="connsiteX6" fmla="*/ 1591690 w 4434372"/>
              <a:gd name="connsiteY6" fmla="*/ 2821016 h 3728918"/>
              <a:gd name="connsiteX7" fmla="*/ 263633 w 4434372"/>
              <a:gd name="connsiteY7" fmla="*/ 2494444 h 3728918"/>
              <a:gd name="connsiteX8" fmla="*/ 241861 w 4434372"/>
              <a:gd name="connsiteY8" fmla="*/ 415273 h 3728918"/>
              <a:gd name="connsiteX0" fmla="*/ 241861 w 4434372"/>
              <a:gd name="connsiteY0" fmla="*/ 415273 h 3728918"/>
              <a:gd name="connsiteX1" fmla="*/ 2299261 w 4434372"/>
              <a:gd name="connsiteY1" fmla="*/ 121358 h 3728918"/>
              <a:gd name="connsiteX2" fmla="*/ 2832661 w 4434372"/>
              <a:gd name="connsiteY2" fmla="*/ 828930 h 3728918"/>
              <a:gd name="connsiteX3" fmla="*/ 4149833 w 4434372"/>
              <a:gd name="connsiteY3" fmla="*/ 1264359 h 3728918"/>
              <a:gd name="connsiteX4" fmla="*/ 4269575 w 4434372"/>
              <a:gd name="connsiteY4" fmla="*/ 3169358 h 3728918"/>
              <a:gd name="connsiteX5" fmla="*/ 2244832 w 4434372"/>
              <a:gd name="connsiteY5" fmla="*/ 3550358 h 3728918"/>
              <a:gd name="connsiteX6" fmla="*/ 1591690 w 4434372"/>
              <a:gd name="connsiteY6" fmla="*/ 2821016 h 3728918"/>
              <a:gd name="connsiteX7" fmla="*/ 263633 w 4434372"/>
              <a:gd name="connsiteY7" fmla="*/ 2494444 h 3728918"/>
              <a:gd name="connsiteX8" fmla="*/ 241861 w 4434372"/>
              <a:gd name="connsiteY8" fmla="*/ 415273 h 3728918"/>
              <a:gd name="connsiteX0" fmla="*/ 241861 w 4434372"/>
              <a:gd name="connsiteY0" fmla="*/ 415273 h 3728918"/>
              <a:gd name="connsiteX1" fmla="*/ 2299261 w 4434372"/>
              <a:gd name="connsiteY1" fmla="*/ 121358 h 3728918"/>
              <a:gd name="connsiteX2" fmla="*/ 2832661 w 4434372"/>
              <a:gd name="connsiteY2" fmla="*/ 828930 h 3728918"/>
              <a:gd name="connsiteX3" fmla="*/ 4149833 w 4434372"/>
              <a:gd name="connsiteY3" fmla="*/ 1264359 h 3728918"/>
              <a:gd name="connsiteX4" fmla="*/ 4269575 w 4434372"/>
              <a:gd name="connsiteY4" fmla="*/ 3169358 h 3728918"/>
              <a:gd name="connsiteX5" fmla="*/ 2244832 w 4434372"/>
              <a:gd name="connsiteY5" fmla="*/ 3550358 h 3728918"/>
              <a:gd name="connsiteX6" fmla="*/ 1591690 w 4434372"/>
              <a:gd name="connsiteY6" fmla="*/ 2821016 h 3728918"/>
              <a:gd name="connsiteX7" fmla="*/ 263633 w 4434372"/>
              <a:gd name="connsiteY7" fmla="*/ 2494444 h 3728918"/>
              <a:gd name="connsiteX8" fmla="*/ 241861 w 4434372"/>
              <a:gd name="connsiteY8" fmla="*/ 415273 h 3728918"/>
              <a:gd name="connsiteX0" fmla="*/ 241861 w 4421603"/>
              <a:gd name="connsiteY0" fmla="*/ 415273 h 3783121"/>
              <a:gd name="connsiteX1" fmla="*/ 2299261 w 4421603"/>
              <a:gd name="connsiteY1" fmla="*/ 121358 h 3783121"/>
              <a:gd name="connsiteX2" fmla="*/ 2832661 w 4421603"/>
              <a:gd name="connsiteY2" fmla="*/ 828930 h 3783121"/>
              <a:gd name="connsiteX3" fmla="*/ 4149833 w 4421603"/>
              <a:gd name="connsiteY3" fmla="*/ 1264359 h 3783121"/>
              <a:gd name="connsiteX4" fmla="*/ 4269575 w 4421603"/>
              <a:gd name="connsiteY4" fmla="*/ 3169358 h 3783121"/>
              <a:gd name="connsiteX5" fmla="*/ 2419004 w 4421603"/>
              <a:gd name="connsiteY5" fmla="*/ 3615673 h 3783121"/>
              <a:gd name="connsiteX6" fmla="*/ 1591690 w 4421603"/>
              <a:gd name="connsiteY6" fmla="*/ 2821016 h 3783121"/>
              <a:gd name="connsiteX7" fmla="*/ 263633 w 4421603"/>
              <a:gd name="connsiteY7" fmla="*/ 2494444 h 3783121"/>
              <a:gd name="connsiteX8" fmla="*/ 241861 w 4421603"/>
              <a:gd name="connsiteY8" fmla="*/ 415273 h 3783121"/>
              <a:gd name="connsiteX0" fmla="*/ 241861 w 4421603"/>
              <a:gd name="connsiteY0" fmla="*/ 415273 h 3726750"/>
              <a:gd name="connsiteX1" fmla="*/ 2299261 w 4421603"/>
              <a:gd name="connsiteY1" fmla="*/ 121358 h 3726750"/>
              <a:gd name="connsiteX2" fmla="*/ 2832661 w 4421603"/>
              <a:gd name="connsiteY2" fmla="*/ 828930 h 3726750"/>
              <a:gd name="connsiteX3" fmla="*/ 4149833 w 4421603"/>
              <a:gd name="connsiteY3" fmla="*/ 1264359 h 3726750"/>
              <a:gd name="connsiteX4" fmla="*/ 4269575 w 4421603"/>
              <a:gd name="connsiteY4" fmla="*/ 3169358 h 3726750"/>
              <a:gd name="connsiteX5" fmla="*/ 2419004 w 4421603"/>
              <a:gd name="connsiteY5" fmla="*/ 3615673 h 3726750"/>
              <a:gd name="connsiteX6" fmla="*/ 1591690 w 4421603"/>
              <a:gd name="connsiteY6" fmla="*/ 2821016 h 3726750"/>
              <a:gd name="connsiteX7" fmla="*/ 263633 w 4421603"/>
              <a:gd name="connsiteY7" fmla="*/ 2494444 h 3726750"/>
              <a:gd name="connsiteX8" fmla="*/ 241861 w 4421603"/>
              <a:gd name="connsiteY8" fmla="*/ 415273 h 3726750"/>
              <a:gd name="connsiteX0" fmla="*/ 241861 w 4530310"/>
              <a:gd name="connsiteY0" fmla="*/ 415273 h 3726750"/>
              <a:gd name="connsiteX1" fmla="*/ 2299261 w 4530310"/>
              <a:gd name="connsiteY1" fmla="*/ 121358 h 3726750"/>
              <a:gd name="connsiteX2" fmla="*/ 2832661 w 4530310"/>
              <a:gd name="connsiteY2" fmla="*/ 828930 h 3726750"/>
              <a:gd name="connsiteX3" fmla="*/ 4149833 w 4530310"/>
              <a:gd name="connsiteY3" fmla="*/ 1264359 h 3726750"/>
              <a:gd name="connsiteX4" fmla="*/ 4269575 w 4530310"/>
              <a:gd name="connsiteY4" fmla="*/ 3169358 h 3726750"/>
              <a:gd name="connsiteX5" fmla="*/ 2419004 w 4530310"/>
              <a:gd name="connsiteY5" fmla="*/ 3615673 h 3726750"/>
              <a:gd name="connsiteX6" fmla="*/ 1591690 w 4530310"/>
              <a:gd name="connsiteY6" fmla="*/ 2821016 h 3726750"/>
              <a:gd name="connsiteX7" fmla="*/ 263633 w 4530310"/>
              <a:gd name="connsiteY7" fmla="*/ 2494444 h 3726750"/>
              <a:gd name="connsiteX8" fmla="*/ 241861 w 4530310"/>
              <a:gd name="connsiteY8" fmla="*/ 415273 h 3726750"/>
              <a:gd name="connsiteX0" fmla="*/ 241861 w 4530310"/>
              <a:gd name="connsiteY0" fmla="*/ 415273 h 3726750"/>
              <a:gd name="connsiteX1" fmla="*/ 2299261 w 4530310"/>
              <a:gd name="connsiteY1" fmla="*/ 121358 h 3726750"/>
              <a:gd name="connsiteX2" fmla="*/ 2832661 w 4530310"/>
              <a:gd name="connsiteY2" fmla="*/ 828930 h 3726750"/>
              <a:gd name="connsiteX3" fmla="*/ 4149833 w 4530310"/>
              <a:gd name="connsiteY3" fmla="*/ 1264359 h 3726750"/>
              <a:gd name="connsiteX4" fmla="*/ 4269575 w 4530310"/>
              <a:gd name="connsiteY4" fmla="*/ 3169358 h 3726750"/>
              <a:gd name="connsiteX5" fmla="*/ 2419004 w 4530310"/>
              <a:gd name="connsiteY5" fmla="*/ 3615673 h 3726750"/>
              <a:gd name="connsiteX6" fmla="*/ 1591690 w 4530310"/>
              <a:gd name="connsiteY6" fmla="*/ 2821016 h 3726750"/>
              <a:gd name="connsiteX7" fmla="*/ 263633 w 4530310"/>
              <a:gd name="connsiteY7" fmla="*/ 2494444 h 3726750"/>
              <a:gd name="connsiteX8" fmla="*/ 241861 w 4530310"/>
              <a:gd name="connsiteY8" fmla="*/ 415273 h 3726750"/>
              <a:gd name="connsiteX0" fmla="*/ 241861 w 4530310"/>
              <a:gd name="connsiteY0" fmla="*/ 415273 h 3726750"/>
              <a:gd name="connsiteX1" fmla="*/ 2299261 w 4530310"/>
              <a:gd name="connsiteY1" fmla="*/ 121358 h 3726750"/>
              <a:gd name="connsiteX2" fmla="*/ 2832661 w 4530310"/>
              <a:gd name="connsiteY2" fmla="*/ 828930 h 3726750"/>
              <a:gd name="connsiteX3" fmla="*/ 4149833 w 4530310"/>
              <a:gd name="connsiteY3" fmla="*/ 1264359 h 3726750"/>
              <a:gd name="connsiteX4" fmla="*/ 4269575 w 4530310"/>
              <a:gd name="connsiteY4" fmla="*/ 3169358 h 3726750"/>
              <a:gd name="connsiteX5" fmla="*/ 2419004 w 4530310"/>
              <a:gd name="connsiteY5" fmla="*/ 3615673 h 3726750"/>
              <a:gd name="connsiteX6" fmla="*/ 1591690 w 4530310"/>
              <a:gd name="connsiteY6" fmla="*/ 2821016 h 3726750"/>
              <a:gd name="connsiteX7" fmla="*/ 263633 w 4530310"/>
              <a:gd name="connsiteY7" fmla="*/ 2494444 h 3726750"/>
              <a:gd name="connsiteX8" fmla="*/ 241861 w 4530310"/>
              <a:gd name="connsiteY8" fmla="*/ 415273 h 3726750"/>
              <a:gd name="connsiteX0" fmla="*/ 241861 w 4530310"/>
              <a:gd name="connsiteY0" fmla="*/ 415273 h 3726750"/>
              <a:gd name="connsiteX1" fmla="*/ 2299261 w 4530310"/>
              <a:gd name="connsiteY1" fmla="*/ 121358 h 3726750"/>
              <a:gd name="connsiteX2" fmla="*/ 2832661 w 4530310"/>
              <a:gd name="connsiteY2" fmla="*/ 828930 h 3726750"/>
              <a:gd name="connsiteX3" fmla="*/ 4149833 w 4530310"/>
              <a:gd name="connsiteY3" fmla="*/ 1264359 h 3726750"/>
              <a:gd name="connsiteX4" fmla="*/ 4269575 w 4530310"/>
              <a:gd name="connsiteY4" fmla="*/ 3169358 h 3726750"/>
              <a:gd name="connsiteX5" fmla="*/ 2419004 w 4530310"/>
              <a:gd name="connsiteY5" fmla="*/ 3615673 h 3726750"/>
              <a:gd name="connsiteX6" fmla="*/ 1591690 w 4530310"/>
              <a:gd name="connsiteY6" fmla="*/ 2821016 h 3726750"/>
              <a:gd name="connsiteX7" fmla="*/ 263633 w 4530310"/>
              <a:gd name="connsiteY7" fmla="*/ 2494444 h 3726750"/>
              <a:gd name="connsiteX8" fmla="*/ 241861 w 4530310"/>
              <a:gd name="connsiteY8" fmla="*/ 415273 h 3726750"/>
              <a:gd name="connsiteX0" fmla="*/ 241861 w 4530310"/>
              <a:gd name="connsiteY0" fmla="*/ 415273 h 3726750"/>
              <a:gd name="connsiteX1" fmla="*/ 2299261 w 4530310"/>
              <a:gd name="connsiteY1" fmla="*/ 121358 h 3726750"/>
              <a:gd name="connsiteX2" fmla="*/ 2832661 w 4530310"/>
              <a:gd name="connsiteY2" fmla="*/ 828930 h 3726750"/>
              <a:gd name="connsiteX3" fmla="*/ 4149833 w 4530310"/>
              <a:gd name="connsiteY3" fmla="*/ 1264359 h 3726750"/>
              <a:gd name="connsiteX4" fmla="*/ 4269575 w 4530310"/>
              <a:gd name="connsiteY4" fmla="*/ 3169358 h 3726750"/>
              <a:gd name="connsiteX5" fmla="*/ 2419004 w 4530310"/>
              <a:gd name="connsiteY5" fmla="*/ 3615673 h 3726750"/>
              <a:gd name="connsiteX6" fmla="*/ 1591690 w 4530310"/>
              <a:gd name="connsiteY6" fmla="*/ 2821016 h 3726750"/>
              <a:gd name="connsiteX7" fmla="*/ 263633 w 4530310"/>
              <a:gd name="connsiteY7" fmla="*/ 2494444 h 3726750"/>
              <a:gd name="connsiteX8" fmla="*/ 241861 w 4530310"/>
              <a:gd name="connsiteY8" fmla="*/ 415273 h 3726750"/>
              <a:gd name="connsiteX0" fmla="*/ 272497 w 4560946"/>
              <a:gd name="connsiteY0" fmla="*/ 408217 h 3719694"/>
              <a:gd name="connsiteX1" fmla="*/ 2329897 w 4560946"/>
              <a:gd name="connsiteY1" fmla="*/ 114302 h 3719694"/>
              <a:gd name="connsiteX2" fmla="*/ 2863297 w 4560946"/>
              <a:gd name="connsiteY2" fmla="*/ 821874 h 3719694"/>
              <a:gd name="connsiteX3" fmla="*/ 4180469 w 4560946"/>
              <a:gd name="connsiteY3" fmla="*/ 1257303 h 3719694"/>
              <a:gd name="connsiteX4" fmla="*/ 4300211 w 4560946"/>
              <a:gd name="connsiteY4" fmla="*/ 3162302 h 3719694"/>
              <a:gd name="connsiteX5" fmla="*/ 2449640 w 4560946"/>
              <a:gd name="connsiteY5" fmla="*/ 3608617 h 3719694"/>
              <a:gd name="connsiteX6" fmla="*/ 1622326 w 4560946"/>
              <a:gd name="connsiteY6" fmla="*/ 2813960 h 3719694"/>
              <a:gd name="connsiteX7" fmla="*/ 239840 w 4560946"/>
              <a:gd name="connsiteY7" fmla="*/ 2291445 h 3719694"/>
              <a:gd name="connsiteX8" fmla="*/ 272497 w 4560946"/>
              <a:gd name="connsiteY8" fmla="*/ 408217 h 3719694"/>
              <a:gd name="connsiteX0" fmla="*/ 272497 w 4560946"/>
              <a:gd name="connsiteY0" fmla="*/ 408217 h 3719694"/>
              <a:gd name="connsiteX1" fmla="*/ 2329897 w 4560946"/>
              <a:gd name="connsiteY1" fmla="*/ 114302 h 3719694"/>
              <a:gd name="connsiteX2" fmla="*/ 2863297 w 4560946"/>
              <a:gd name="connsiteY2" fmla="*/ 821874 h 3719694"/>
              <a:gd name="connsiteX3" fmla="*/ 4180469 w 4560946"/>
              <a:gd name="connsiteY3" fmla="*/ 1257303 h 3719694"/>
              <a:gd name="connsiteX4" fmla="*/ 4300211 w 4560946"/>
              <a:gd name="connsiteY4" fmla="*/ 3162302 h 3719694"/>
              <a:gd name="connsiteX5" fmla="*/ 2449640 w 4560946"/>
              <a:gd name="connsiteY5" fmla="*/ 3608617 h 3719694"/>
              <a:gd name="connsiteX6" fmla="*/ 1622326 w 4560946"/>
              <a:gd name="connsiteY6" fmla="*/ 2813960 h 3719694"/>
              <a:gd name="connsiteX7" fmla="*/ 239840 w 4560946"/>
              <a:gd name="connsiteY7" fmla="*/ 2291445 h 3719694"/>
              <a:gd name="connsiteX8" fmla="*/ 272497 w 4560946"/>
              <a:gd name="connsiteY8" fmla="*/ 408217 h 3719694"/>
              <a:gd name="connsiteX0" fmla="*/ 272497 w 4560946"/>
              <a:gd name="connsiteY0" fmla="*/ 408217 h 3719694"/>
              <a:gd name="connsiteX1" fmla="*/ 2329897 w 4560946"/>
              <a:gd name="connsiteY1" fmla="*/ 114302 h 3719694"/>
              <a:gd name="connsiteX2" fmla="*/ 2863297 w 4560946"/>
              <a:gd name="connsiteY2" fmla="*/ 821874 h 3719694"/>
              <a:gd name="connsiteX3" fmla="*/ 4180469 w 4560946"/>
              <a:gd name="connsiteY3" fmla="*/ 1257303 h 3719694"/>
              <a:gd name="connsiteX4" fmla="*/ 4300211 w 4560946"/>
              <a:gd name="connsiteY4" fmla="*/ 3162302 h 3719694"/>
              <a:gd name="connsiteX5" fmla="*/ 2449640 w 4560946"/>
              <a:gd name="connsiteY5" fmla="*/ 3608617 h 3719694"/>
              <a:gd name="connsiteX6" fmla="*/ 1622326 w 4560946"/>
              <a:gd name="connsiteY6" fmla="*/ 2813960 h 3719694"/>
              <a:gd name="connsiteX7" fmla="*/ 239840 w 4560946"/>
              <a:gd name="connsiteY7" fmla="*/ 2291445 h 3719694"/>
              <a:gd name="connsiteX8" fmla="*/ 272497 w 4560946"/>
              <a:gd name="connsiteY8" fmla="*/ 408217 h 3719694"/>
              <a:gd name="connsiteX0" fmla="*/ 311508 w 4599957"/>
              <a:gd name="connsiteY0" fmla="*/ 408217 h 3719694"/>
              <a:gd name="connsiteX1" fmla="*/ 2368908 w 4599957"/>
              <a:gd name="connsiteY1" fmla="*/ 114302 h 3719694"/>
              <a:gd name="connsiteX2" fmla="*/ 2902308 w 4599957"/>
              <a:gd name="connsiteY2" fmla="*/ 821874 h 3719694"/>
              <a:gd name="connsiteX3" fmla="*/ 4219480 w 4599957"/>
              <a:gd name="connsiteY3" fmla="*/ 1257303 h 3719694"/>
              <a:gd name="connsiteX4" fmla="*/ 4339222 w 4599957"/>
              <a:gd name="connsiteY4" fmla="*/ 3162302 h 3719694"/>
              <a:gd name="connsiteX5" fmla="*/ 2488651 w 4599957"/>
              <a:gd name="connsiteY5" fmla="*/ 3608617 h 3719694"/>
              <a:gd name="connsiteX6" fmla="*/ 1661337 w 4599957"/>
              <a:gd name="connsiteY6" fmla="*/ 2813960 h 3719694"/>
              <a:gd name="connsiteX7" fmla="*/ 278851 w 4599957"/>
              <a:gd name="connsiteY7" fmla="*/ 2291445 h 3719694"/>
              <a:gd name="connsiteX8" fmla="*/ 311508 w 4599957"/>
              <a:gd name="connsiteY8" fmla="*/ 408217 h 3719694"/>
              <a:gd name="connsiteX0" fmla="*/ 311508 w 4599957"/>
              <a:gd name="connsiteY0" fmla="*/ 408217 h 3719694"/>
              <a:gd name="connsiteX1" fmla="*/ 2368908 w 4599957"/>
              <a:gd name="connsiteY1" fmla="*/ 114302 h 3719694"/>
              <a:gd name="connsiteX2" fmla="*/ 2902308 w 4599957"/>
              <a:gd name="connsiteY2" fmla="*/ 821874 h 3719694"/>
              <a:gd name="connsiteX3" fmla="*/ 4219480 w 4599957"/>
              <a:gd name="connsiteY3" fmla="*/ 1257303 h 3719694"/>
              <a:gd name="connsiteX4" fmla="*/ 4339222 w 4599957"/>
              <a:gd name="connsiteY4" fmla="*/ 3162302 h 3719694"/>
              <a:gd name="connsiteX5" fmla="*/ 2488651 w 4599957"/>
              <a:gd name="connsiteY5" fmla="*/ 3608617 h 3719694"/>
              <a:gd name="connsiteX6" fmla="*/ 1661337 w 4599957"/>
              <a:gd name="connsiteY6" fmla="*/ 2813960 h 3719694"/>
              <a:gd name="connsiteX7" fmla="*/ 278851 w 4599957"/>
              <a:gd name="connsiteY7" fmla="*/ 2291445 h 3719694"/>
              <a:gd name="connsiteX8" fmla="*/ 311508 w 4599957"/>
              <a:gd name="connsiteY8" fmla="*/ 408217 h 3719694"/>
              <a:gd name="connsiteX0" fmla="*/ 349871 w 4638320"/>
              <a:gd name="connsiteY0" fmla="*/ 461391 h 3772868"/>
              <a:gd name="connsiteX1" fmla="*/ 2407271 w 4638320"/>
              <a:gd name="connsiteY1" fmla="*/ 167476 h 3772868"/>
              <a:gd name="connsiteX2" fmla="*/ 2940671 w 4638320"/>
              <a:gd name="connsiteY2" fmla="*/ 875048 h 3772868"/>
              <a:gd name="connsiteX3" fmla="*/ 4257843 w 4638320"/>
              <a:gd name="connsiteY3" fmla="*/ 1310477 h 3772868"/>
              <a:gd name="connsiteX4" fmla="*/ 4377585 w 4638320"/>
              <a:gd name="connsiteY4" fmla="*/ 3215476 h 3772868"/>
              <a:gd name="connsiteX5" fmla="*/ 2527014 w 4638320"/>
              <a:gd name="connsiteY5" fmla="*/ 3661791 h 3772868"/>
              <a:gd name="connsiteX6" fmla="*/ 1699700 w 4638320"/>
              <a:gd name="connsiteY6" fmla="*/ 2867134 h 3772868"/>
              <a:gd name="connsiteX7" fmla="*/ 317214 w 4638320"/>
              <a:gd name="connsiteY7" fmla="*/ 2344619 h 3772868"/>
              <a:gd name="connsiteX8" fmla="*/ 349871 w 4638320"/>
              <a:gd name="connsiteY8" fmla="*/ 461391 h 3772868"/>
              <a:gd name="connsiteX0" fmla="*/ 303650 w 4592099"/>
              <a:gd name="connsiteY0" fmla="*/ 461296 h 3772773"/>
              <a:gd name="connsiteX1" fmla="*/ 2219535 w 4592099"/>
              <a:gd name="connsiteY1" fmla="*/ 102067 h 3772773"/>
              <a:gd name="connsiteX2" fmla="*/ 2894450 w 4592099"/>
              <a:gd name="connsiteY2" fmla="*/ 874953 h 3772773"/>
              <a:gd name="connsiteX3" fmla="*/ 4211622 w 4592099"/>
              <a:gd name="connsiteY3" fmla="*/ 1310382 h 3772773"/>
              <a:gd name="connsiteX4" fmla="*/ 4331364 w 4592099"/>
              <a:gd name="connsiteY4" fmla="*/ 3215381 h 3772773"/>
              <a:gd name="connsiteX5" fmla="*/ 2480793 w 4592099"/>
              <a:gd name="connsiteY5" fmla="*/ 3661696 h 3772773"/>
              <a:gd name="connsiteX6" fmla="*/ 1653479 w 4592099"/>
              <a:gd name="connsiteY6" fmla="*/ 2867039 h 3772773"/>
              <a:gd name="connsiteX7" fmla="*/ 270993 w 4592099"/>
              <a:gd name="connsiteY7" fmla="*/ 2344524 h 3772773"/>
              <a:gd name="connsiteX8" fmla="*/ 303650 w 4592099"/>
              <a:gd name="connsiteY8" fmla="*/ 461296 h 3772773"/>
              <a:gd name="connsiteX0" fmla="*/ 303650 w 4592099"/>
              <a:gd name="connsiteY0" fmla="*/ 447030 h 3758507"/>
              <a:gd name="connsiteX1" fmla="*/ 2219535 w 4592099"/>
              <a:gd name="connsiteY1" fmla="*/ 87801 h 3758507"/>
              <a:gd name="connsiteX2" fmla="*/ 2894450 w 4592099"/>
              <a:gd name="connsiteY2" fmla="*/ 860687 h 3758507"/>
              <a:gd name="connsiteX3" fmla="*/ 4211622 w 4592099"/>
              <a:gd name="connsiteY3" fmla="*/ 1296116 h 3758507"/>
              <a:gd name="connsiteX4" fmla="*/ 4331364 w 4592099"/>
              <a:gd name="connsiteY4" fmla="*/ 3201115 h 3758507"/>
              <a:gd name="connsiteX5" fmla="*/ 2480793 w 4592099"/>
              <a:gd name="connsiteY5" fmla="*/ 3647430 h 3758507"/>
              <a:gd name="connsiteX6" fmla="*/ 1653479 w 4592099"/>
              <a:gd name="connsiteY6" fmla="*/ 2852773 h 3758507"/>
              <a:gd name="connsiteX7" fmla="*/ 270993 w 4592099"/>
              <a:gd name="connsiteY7" fmla="*/ 2330258 h 3758507"/>
              <a:gd name="connsiteX8" fmla="*/ 303650 w 4592099"/>
              <a:gd name="connsiteY8" fmla="*/ 447030 h 3758507"/>
              <a:gd name="connsiteX0" fmla="*/ 303650 w 4592099"/>
              <a:gd name="connsiteY0" fmla="*/ 447030 h 3758507"/>
              <a:gd name="connsiteX1" fmla="*/ 2219535 w 4592099"/>
              <a:gd name="connsiteY1" fmla="*/ 87801 h 3758507"/>
              <a:gd name="connsiteX2" fmla="*/ 2894450 w 4592099"/>
              <a:gd name="connsiteY2" fmla="*/ 860687 h 3758507"/>
              <a:gd name="connsiteX3" fmla="*/ 4211622 w 4592099"/>
              <a:gd name="connsiteY3" fmla="*/ 1296116 h 3758507"/>
              <a:gd name="connsiteX4" fmla="*/ 4331364 w 4592099"/>
              <a:gd name="connsiteY4" fmla="*/ 3201115 h 3758507"/>
              <a:gd name="connsiteX5" fmla="*/ 2480793 w 4592099"/>
              <a:gd name="connsiteY5" fmla="*/ 3647430 h 3758507"/>
              <a:gd name="connsiteX6" fmla="*/ 1653479 w 4592099"/>
              <a:gd name="connsiteY6" fmla="*/ 2852773 h 3758507"/>
              <a:gd name="connsiteX7" fmla="*/ 270993 w 4592099"/>
              <a:gd name="connsiteY7" fmla="*/ 2330258 h 3758507"/>
              <a:gd name="connsiteX8" fmla="*/ 303650 w 4592099"/>
              <a:gd name="connsiteY8" fmla="*/ 447030 h 3758507"/>
              <a:gd name="connsiteX0" fmla="*/ 303650 w 4592099"/>
              <a:gd name="connsiteY0" fmla="*/ 523494 h 3834971"/>
              <a:gd name="connsiteX1" fmla="*/ 2219535 w 4592099"/>
              <a:gd name="connsiteY1" fmla="*/ 164265 h 3834971"/>
              <a:gd name="connsiteX2" fmla="*/ 2894450 w 4592099"/>
              <a:gd name="connsiteY2" fmla="*/ 937151 h 3834971"/>
              <a:gd name="connsiteX3" fmla="*/ 4211622 w 4592099"/>
              <a:gd name="connsiteY3" fmla="*/ 1372580 h 3834971"/>
              <a:gd name="connsiteX4" fmla="*/ 4331364 w 4592099"/>
              <a:gd name="connsiteY4" fmla="*/ 3277579 h 3834971"/>
              <a:gd name="connsiteX5" fmla="*/ 2480793 w 4592099"/>
              <a:gd name="connsiteY5" fmla="*/ 3723894 h 3834971"/>
              <a:gd name="connsiteX6" fmla="*/ 1653479 w 4592099"/>
              <a:gd name="connsiteY6" fmla="*/ 2929237 h 3834971"/>
              <a:gd name="connsiteX7" fmla="*/ 270993 w 4592099"/>
              <a:gd name="connsiteY7" fmla="*/ 2406722 h 3834971"/>
              <a:gd name="connsiteX8" fmla="*/ 303650 w 4592099"/>
              <a:gd name="connsiteY8" fmla="*/ 523494 h 3834971"/>
              <a:gd name="connsiteX0" fmla="*/ 303650 w 4592099"/>
              <a:gd name="connsiteY0" fmla="*/ 523494 h 3834971"/>
              <a:gd name="connsiteX1" fmla="*/ 2219535 w 4592099"/>
              <a:gd name="connsiteY1" fmla="*/ 164265 h 3834971"/>
              <a:gd name="connsiteX2" fmla="*/ 2894450 w 4592099"/>
              <a:gd name="connsiteY2" fmla="*/ 937151 h 3834971"/>
              <a:gd name="connsiteX3" fmla="*/ 4211622 w 4592099"/>
              <a:gd name="connsiteY3" fmla="*/ 1372580 h 3834971"/>
              <a:gd name="connsiteX4" fmla="*/ 4331364 w 4592099"/>
              <a:gd name="connsiteY4" fmla="*/ 3277579 h 3834971"/>
              <a:gd name="connsiteX5" fmla="*/ 2480793 w 4592099"/>
              <a:gd name="connsiteY5" fmla="*/ 3723894 h 3834971"/>
              <a:gd name="connsiteX6" fmla="*/ 1653479 w 4592099"/>
              <a:gd name="connsiteY6" fmla="*/ 2929237 h 3834971"/>
              <a:gd name="connsiteX7" fmla="*/ 270993 w 4592099"/>
              <a:gd name="connsiteY7" fmla="*/ 2406722 h 3834971"/>
              <a:gd name="connsiteX8" fmla="*/ 303650 w 4592099"/>
              <a:gd name="connsiteY8" fmla="*/ 523494 h 3834971"/>
              <a:gd name="connsiteX0" fmla="*/ 361841 w 4650290"/>
              <a:gd name="connsiteY0" fmla="*/ 519459 h 3830936"/>
              <a:gd name="connsiteX1" fmla="*/ 2277726 w 4650290"/>
              <a:gd name="connsiteY1" fmla="*/ 160230 h 3830936"/>
              <a:gd name="connsiteX2" fmla="*/ 2952641 w 4650290"/>
              <a:gd name="connsiteY2" fmla="*/ 933116 h 3830936"/>
              <a:gd name="connsiteX3" fmla="*/ 4269813 w 4650290"/>
              <a:gd name="connsiteY3" fmla="*/ 1368545 h 3830936"/>
              <a:gd name="connsiteX4" fmla="*/ 4389555 w 4650290"/>
              <a:gd name="connsiteY4" fmla="*/ 3273544 h 3830936"/>
              <a:gd name="connsiteX5" fmla="*/ 2538984 w 4650290"/>
              <a:gd name="connsiteY5" fmla="*/ 3719859 h 3830936"/>
              <a:gd name="connsiteX6" fmla="*/ 1711670 w 4650290"/>
              <a:gd name="connsiteY6" fmla="*/ 2925202 h 3830936"/>
              <a:gd name="connsiteX7" fmla="*/ 242098 w 4650290"/>
              <a:gd name="connsiteY7" fmla="*/ 2272058 h 3830936"/>
              <a:gd name="connsiteX8" fmla="*/ 361841 w 4650290"/>
              <a:gd name="connsiteY8" fmla="*/ 519459 h 3830936"/>
              <a:gd name="connsiteX0" fmla="*/ 361841 w 4650290"/>
              <a:gd name="connsiteY0" fmla="*/ 519459 h 3830936"/>
              <a:gd name="connsiteX1" fmla="*/ 2277726 w 4650290"/>
              <a:gd name="connsiteY1" fmla="*/ 160230 h 3830936"/>
              <a:gd name="connsiteX2" fmla="*/ 2952641 w 4650290"/>
              <a:gd name="connsiteY2" fmla="*/ 933116 h 3830936"/>
              <a:gd name="connsiteX3" fmla="*/ 4269813 w 4650290"/>
              <a:gd name="connsiteY3" fmla="*/ 1368545 h 3830936"/>
              <a:gd name="connsiteX4" fmla="*/ 4389555 w 4650290"/>
              <a:gd name="connsiteY4" fmla="*/ 3273544 h 3830936"/>
              <a:gd name="connsiteX5" fmla="*/ 2538984 w 4650290"/>
              <a:gd name="connsiteY5" fmla="*/ 3719859 h 3830936"/>
              <a:gd name="connsiteX6" fmla="*/ 1711670 w 4650290"/>
              <a:gd name="connsiteY6" fmla="*/ 2925202 h 3830936"/>
              <a:gd name="connsiteX7" fmla="*/ 242098 w 4650290"/>
              <a:gd name="connsiteY7" fmla="*/ 2272058 h 3830936"/>
              <a:gd name="connsiteX8" fmla="*/ 361841 w 4650290"/>
              <a:gd name="connsiteY8" fmla="*/ 519459 h 3830936"/>
              <a:gd name="connsiteX0" fmla="*/ 354822 w 4654156"/>
              <a:gd name="connsiteY0" fmla="*/ 468760 h 3845551"/>
              <a:gd name="connsiteX1" fmla="*/ 2281592 w 4654156"/>
              <a:gd name="connsiteY1" fmla="*/ 174845 h 3845551"/>
              <a:gd name="connsiteX2" fmla="*/ 2956507 w 4654156"/>
              <a:gd name="connsiteY2" fmla="*/ 947731 h 3845551"/>
              <a:gd name="connsiteX3" fmla="*/ 4273679 w 4654156"/>
              <a:gd name="connsiteY3" fmla="*/ 1383160 h 3845551"/>
              <a:gd name="connsiteX4" fmla="*/ 4393421 w 4654156"/>
              <a:gd name="connsiteY4" fmla="*/ 3288159 h 3845551"/>
              <a:gd name="connsiteX5" fmla="*/ 2542850 w 4654156"/>
              <a:gd name="connsiteY5" fmla="*/ 3734474 h 3845551"/>
              <a:gd name="connsiteX6" fmla="*/ 1715536 w 4654156"/>
              <a:gd name="connsiteY6" fmla="*/ 2939817 h 3845551"/>
              <a:gd name="connsiteX7" fmla="*/ 245964 w 4654156"/>
              <a:gd name="connsiteY7" fmla="*/ 2286673 h 3845551"/>
              <a:gd name="connsiteX8" fmla="*/ 354822 w 4654156"/>
              <a:gd name="connsiteY8" fmla="*/ 468760 h 3845551"/>
              <a:gd name="connsiteX0" fmla="*/ 354822 w 4654156"/>
              <a:gd name="connsiteY0" fmla="*/ 502590 h 3879381"/>
              <a:gd name="connsiteX1" fmla="*/ 2281592 w 4654156"/>
              <a:gd name="connsiteY1" fmla="*/ 208675 h 3879381"/>
              <a:gd name="connsiteX2" fmla="*/ 2956507 w 4654156"/>
              <a:gd name="connsiteY2" fmla="*/ 981561 h 3879381"/>
              <a:gd name="connsiteX3" fmla="*/ 4273679 w 4654156"/>
              <a:gd name="connsiteY3" fmla="*/ 1416990 h 3879381"/>
              <a:gd name="connsiteX4" fmla="*/ 4393421 w 4654156"/>
              <a:gd name="connsiteY4" fmla="*/ 3321989 h 3879381"/>
              <a:gd name="connsiteX5" fmla="*/ 2542850 w 4654156"/>
              <a:gd name="connsiteY5" fmla="*/ 3768304 h 3879381"/>
              <a:gd name="connsiteX6" fmla="*/ 1715536 w 4654156"/>
              <a:gd name="connsiteY6" fmla="*/ 2973647 h 3879381"/>
              <a:gd name="connsiteX7" fmla="*/ 245964 w 4654156"/>
              <a:gd name="connsiteY7" fmla="*/ 2320503 h 3879381"/>
              <a:gd name="connsiteX8" fmla="*/ 354822 w 4654156"/>
              <a:gd name="connsiteY8" fmla="*/ 502590 h 387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4156" h="3879381">
                <a:moveTo>
                  <a:pt x="354822" y="502590"/>
                </a:moveTo>
                <a:cubicBezTo>
                  <a:pt x="694093" y="150619"/>
                  <a:pt x="1570392" y="-255782"/>
                  <a:pt x="2281592" y="208675"/>
                </a:cubicBezTo>
                <a:cubicBezTo>
                  <a:pt x="2622678" y="422761"/>
                  <a:pt x="2822250" y="713047"/>
                  <a:pt x="2956507" y="981561"/>
                </a:cubicBezTo>
                <a:cubicBezTo>
                  <a:pt x="3215950" y="956161"/>
                  <a:pt x="3870908" y="983376"/>
                  <a:pt x="4273679" y="1416990"/>
                </a:cubicBezTo>
                <a:cubicBezTo>
                  <a:pt x="4839736" y="2046547"/>
                  <a:pt x="4681892" y="2930103"/>
                  <a:pt x="4393421" y="3321989"/>
                </a:cubicBezTo>
                <a:cubicBezTo>
                  <a:pt x="4104950" y="3713875"/>
                  <a:pt x="3424593" y="4065847"/>
                  <a:pt x="2542850" y="3768304"/>
                </a:cubicBezTo>
                <a:cubicBezTo>
                  <a:pt x="2248935" y="3655819"/>
                  <a:pt x="1844350" y="3325618"/>
                  <a:pt x="1715536" y="2973647"/>
                </a:cubicBezTo>
                <a:cubicBezTo>
                  <a:pt x="1261964" y="2951875"/>
                  <a:pt x="721306" y="2973647"/>
                  <a:pt x="245964" y="2320503"/>
                </a:cubicBezTo>
                <a:cubicBezTo>
                  <a:pt x="-185835" y="1634703"/>
                  <a:pt x="15551" y="854561"/>
                  <a:pt x="354822" y="50259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E3CABF-5FFC-0C8B-C992-A8C4A45BAA47}"/>
              </a:ext>
            </a:extLst>
          </p:cNvPr>
          <p:cNvSpPr/>
          <p:nvPr/>
        </p:nvSpPr>
        <p:spPr>
          <a:xfrm>
            <a:off x="2225092" y="2659395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FE9FB0-F393-02DD-99A3-F27713AE0012}"/>
              </a:ext>
            </a:extLst>
          </p:cNvPr>
          <p:cNvSpPr/>
          <p:nvPr/>
        </p:nvSpPr>
        <p:spPr>
          <a:xfrm>
            <a:off x="4478314" y="3265328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D47DEB-6AFB-A915-5A4C-8E2BC45B5343}"/>
              </a:ext>
            </a:extLst>
          </p:cNvPr>
          <p:cNvSpPr/>
          <p:nvPr/>
        </p:nvSpPr>
        <p:spPr>
          <a:xfrm>
            <a:off x="5693512" y="3945872"/>
            <a:ext cx="360000" cy="36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199DD-ED47-62EB-AE2F-92E60301EDAE}"/>
              </a:ext>
            </a:extLst>
          </p:cNvPr>
          <p:cNvSpPr/>
          <p:nvPr/>
        </p:nvSpPr>
        <p:spPr>
          <a:xfrm>
            <a:off x="6841569" y="3945872"/>
            <a:ext cx="360000" cy="36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9086BC-740F-9328-8532-417E589016F7}"/>
              </a:ext>
            </a:extLst>
          </p:cNvPr>
          <p:cNvSpPr/>
          <p:nvPr/>
        </p:nvSpPr>
        <p:spPr>
          <a:xfrm>
            <a:off x="7037228" y="5094514"/>
            <a:ext cx="360000" cy="36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9CC78-0FCF-C364-F941-7DFF5337E4D4}"/>
              </a:ext>
            </a:extLst>
          </p:cNvPr>
          <p:cNvSpPr txBox="1"/>
          <p:nvPr/>
        </p:nvSpPr>
        <p:spPr>
          <a:xfrm>
            <a:off x="5446472" y="491955"/>
            <a:ext cx="85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ZWART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8A9CC-8159-9DB0-40EA-B3BB7F78B7CF}"/>
              </a:ext>
            </a:extLst>
          </p:cNvPr>
          <p:cNvSpPr txBox="1"/>
          <p:nvPr/>
        </p:nvSpPr>
        <p:spPr>
          <a:xfrm>
            <a:off x="4051274" y="1495330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00B050"/>
                </a:solidFill>
              </a:rPr>
              <a:t>GROEN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EC1594-D8F2-809B-5B0A-3ED9C144C6F5}"/>
              </a:ext>
            </a:extLst>
          </p:cNvPr>
          <p:cNvSpPr txBox="1"/>
          <p:nvPr/>
        </p:nvSpPr>
        <p:spPr>
          <a:xfrm>
            <a:off x="4579568" y="2385790"/>
            <a:ext cx="78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7030A0"/>
                </a:solidFill>
              </a:rPr>
              <a:t>PAARS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49A1-D13C-E884-E5A4-5347F326260D}"/>
              </a:ext>
            </a:extLst>
          </p:cNvPr>
          <p:cNvSpPr txBox="1"/>
          <p:nvPr/>
        </p:nvSpPr>
        <p:spPr>
          <a:xfrm>
            <a:off x="6647121" y="3347549"/>
            <a:ext cx="88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0070C0"/>
                </a:solidFill>
              </a:rPr>
              <a:t>BLAUW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850F66-DA30-39AB-D40D-18839819AC35}"/>
              </a:ext>
            </a:extLst>
          </p:cNvPr>
          <p:cNvSpPr txBox="1"/>
          <p:nvPr/>
        </p:nvSpPr>
        <p:spPr>
          <a:xfrm>
            <a:off x="9532307" y="6008914"/>
            <a:ext cx="7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FF0000"/>
                </a:solidFill>
              </a:rPr>
              <a:t>ROOD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58AD8A-93AD-40AE-E187-116819E6A5AF}"/>
              </a:ext>
            </a:extLst>
          </p:cNvPr>
          <p:cNvCxnSpPr>
            <a:stCxn id="22" idx="1"/>
            <a:endCxn id="7" idx="4"/>
          </p:cNvCxnSpPr>
          <p:nvPr/>
        </p:nvCxnSpPr>
        <p:spPr>
          <a:xfrm flipH="1" flipV="1">
            <a:off x="7946570" y="5508171"/>
            <a:ext cx="1585737" cy="685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3B625C-83B4-0D17-6EE2-A6CDA9F4D2A5}"/>
              </a:ext>
            </a:extLst>
          </p:cNvPr>
          <p:cNvSpPr txBox="1"/>
          <p:nvPr/>
        </p:nvSpPr>
        <p:spPr>
          <a:xfrm>
            <a:off x="211697" y="53050"/>
            <a:ext cx="427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 welke </a:t>
            </a:r>
            <a:r>
              <a:rPr lang="en-NL" i="1" dirty="0"/>
              <a:t>context</a:t>
            </a:r>
            <a:r>
              <a:rPr lang="en-NL" dirty="0"/>
              <a:t> wordt het begrip gebruikt?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74E928-0799-573C-CED3-964CA87B040F}"/>
              </a:ext>
            </a:extLst>
          </p:cNvPr>
          <p:cNvSpPr txBox="1"/>
          <p:nvPr/>
        </p:nvSpPr>
        <p:spPr>
          <a:xfrm>
            <a:off x="8269415" y="53266"/>
            <a:ext cx="371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Waar wordt de beschrijving beheerd?</a:t>
            </a:r>
          </a:p>
          <a:p>
            <a:r>
              <a:rPr lang="en-NL" dirty="0"/>
              <a:t>Waarin is de beschrijving te vinden?</a:t>
            </a:r>
          </a:p>
        </p:txBody>
      </p:sp>
    </p:spTree>
    <p:extLst>
      <p:ext uri="{BB962C8B-B14F-4D97-AF65-F5344CB8AC3E}">
        <p14:creationId xmlns:p14="http://schemas.microsoft.com/office/powerpoint/2010/main" val="424264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Brattinga, Marco</dc:creator>
  <cp:lastModifiedBy>Brattinga, Marco</cp:lastModifiedBy>
  <cp:revision>1</cp:revision>
  <dcterms:created xsi:type="dcterms:W3CDTF">2023-06-15T12:21:58Z</dcterms:created>
  <dcterms:modified xsi:type="dcterms:W3CDTF">2023-06-15T19:40:54Z</dcterms:modified>
</cp:coreProperties>
</file>