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2/29/2016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2/29/2016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Support and command center(</a:t>
            </a:r>
            <a:r>
              <a:rPr lang="en-PH" dirty="0" err="1" smtClean="0"/>
              <a:t>scc</a:t>
            </a:r>
            <a:r>
              <a:rPr lang="en-PH" dirty="0" smtClean="0"/>
              <a: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62775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Problem statement</a:t>
            </a:r>
            <a:endParaRPr lang="en-US" dirty="0"/>
          </a:p>
        </p:txBody>
      </p:sp>
      <p:sp>
        <p:nvSpPr>
          <p:cNvPr id="3" name="Content Placeholder 2"/>
          <p:cNvSpPr>
            <a:spLocks noGrp="1"/>
          </p:cNvSpPr>
          <p:nvPr>
            <p:ph idx="1"/>
          </p:nvPr>
        </p:nvSpPr>
        <p:spPr/>
        <p:txBody>
          <a:bodyPr/>
          <a:lstStyle/>
          <a:p>
            <a:r>
              <a:rPr lang="en-PH" dirty="0" smtClean="0"/>
              <a:t>Had issues in transmission logs </a:t>
            </a:r>
          </a:p>
          <a:p>
            <a:r>
              <a:rPr lang="en-PH" dirty="0" smtClean="0"/>
              <a:t>Unsynchronized timestamp</a:t>
            </a:r>
          </a:p>
          <a:p>
            <a:r>
              <a:rPr lang="en-PH" dirty="0"/>
              <a:t>D</a:t>
            </a:r>
            <a:r>
              <a:rPr lang="en-PH" dirty="0" smtClean="0"/>
              <a:t>oes </a:t>
            </a:r>
            <a:r>
              <a:rPr lang="en-PH" dirty="0"/>
              <a:t>not have logs or reports for transmission </a:t>
            </a:r>
            <a:r>
              <a:rPr lang="en-PH" dirty="0" smtClean="0"/>
              <a:t>issues</a:t>
            </a:r>
          </a:p>
          <a:p>
            <a:endParaRPr lang="en-US" dirty="0"/>
          </a:p>
        </p:txBody>
      </p:sp>
    </p:spTree>
    <p:extLst>
      <p:ext uri="{BB962C8B-B14F-4D97-AF65-F5344CB8AC3E}">
        <p14:creationId xmlns:p14="http://schemas.microsoft.com/office/powerpoint/2010/main" val="2048173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Project overview</a:t>
            </a:r>
            <a:endParaRPr lang="en-US" dirty="0"/>
          </a:p>
        </p:txBody>
      </p:sp>
      <p:sp>
        <p:nvSpPr>
          <p:cNvPr id="3" name="Content Placeholder 2"/>
          <p:cNvSpPr>
            <a:spLocks noGrp="1"/>
          </p:cNvSpPr>
          <p:nvPr>
            <p:ph idx="1"/>
          </p:nvPr>
        </p:nvSpPr>
        <p:spPr/>
        <p:txBody>
          <a:bodyPr/>
          <a:lstStyle/>
          <a:p>
            <a:r>
              <a:rPr lang="en-PH" dirty="0"/>
              <a:t>The SCC (Support and Command Center) aims to provide a logging system for the support center processes namely, registration of all BEI and BOC, document and note technical support calls, and transmission confirmation for election returns to the Board of Canvassers. This will serve as additional evidence for investigations of transmission anomaly after the election if there will be a protest against the result of the election returns.</a:t>
            </a:r>
            <a:endParaRPr lang="en-US" dirty="0"/>
          </a:p>
          <a:p>
            <a:endParaRPr lang="en-US" dirty="0"/>
          </a:p>
        </p:txBody>
      </p:sp>
    </p:spTree>
    <p:extLst>
      <p:ext uri="{BB962C8B-B14F-4D97-AF65-F5344CB8AC3E}">
        <p14:creationId xmlns:p14="http://schemas.microsoft.com/office/powerpoint/2010/main" val="1607337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Scope and limitation</a:t>
            </a:r>
            <a:endParaRPr lang="en-US" dirty="0"/>
          </a:p>
        </p:txBody>
      </p:sp>
      <p:sp>
        <p:nvSpPr>
          <p:cNvPr id="3" name="Content Placeholder 2"/>
          <p:cNvSpPr>
            <a:spLocks noGrp="1"/>
          </p:cNvSpPr>
          <p:nvPr>
            <p:ph idx="1"/>
          </p:nvPr>
        </p:nvSpPr>
        <p:spPr/>
        <p:txBody>
          <a:bodyPr>
            <a:normAutofit fontScale="85000" lnSpcReduction="20000"/>
          </a:bodyPr>
          <a:lstStyle/>
          <a:p>
            <a:r>
              <a:rPr lang="en-PH" dirty="0" smtClean="0"/>
              <a:t>Will create call documentation using text files</a:t>
            </a:r>
          </a:p>
          <a:p>
            <a:r>
              <a:rPr lang="en-PH" dirty="0" smtClean="0"/>
              <a:t>Will be limited to 5 users namely:</a:t>
            </a:r>
          </a:p>
          <a:p>
            <a:pPr lvl="1"/>
            <a:r>
              <a:rPr lang="en-PH" dirty="0"/>
              <a:t>Administrator</a:t>
            </a:r>
            <a:endParaRPr lang="en-US" dirty="0"/>
          </a:p>
          <a:p>
            <a:pPr lvl="1"/>
            <a:r>
              <a:rPr lang="en-PH" dirty="0"/>
              <a:t>Human Resource Manager</a:t>
            </a:r>
            <a:endParaRPr lang="en-US" dirty="0"/>
          </a:p>
          <a:p>
            <a:pPr lvl="1"/>
            <a:r>
              <a:rPr lang="en-PH" dirty="0"/>
              <a:t>Registrar</a:t>
            </a:r>
            <a:endParaRPr lang="en-US" dirty="0"/>
          </a:p>
          <a:p>
            <a:pPr lvl="1"/>
            <a:r>
              <a:rPr lang="en-PH" dirty="0"/>
              <a:t>Team Leader</a:t>
            </a:r>
            <a:endParaRPr lang="en-US" dirty="0"/>
          </a:p>
          <a:p>
            <a:pPr lvl="1"/>
            <a:r>
              <a:rPr lang="en-PH" dirty="0"/>
              <a:t>Agent – Call center </a:t>
            </a:r>
            <a:r>
              <a:rPr lang="en-PH" dirty="0" smtClean="0"/>
              <a:t>agent</a:t>
            </a:r>
            <a:endParaRPr lang="en-US" dirty="0"/>
          </a:p>
          <a:p>
            <a:r>
              <a:rPr lang="en-PH" smtClean="0"/>
              <a:t>Web-Based </a:t>
            </a:r>
            <a:r>
              <a:rPr lang="en-PH" dirty="0" smtClean="0"/>
              <a:t>Application </a:t>
            </a:r>
          </a:p>
          <a:p>
            <a:r>
              <a:rPr lang="en-PH" dirty="0" smtClean="0"/>
              <a:t>Web App Created using </a:t>
            </a:r>
            <a:r>
              <a:rPr lang="en-PH" dirty="0" err="1" smtClean="0"/>
              <a:t>Yii</a:t>
            </a:r>
            <a:r>
              <a:rPr lang="en-PH" dirty="0" smtClean="0"/>
              <a:t> Framework</a:t>
            </a:r>
          </a:p>
          <a:p>
            <a:endParaRPr lang="en-US" dirty="0"/>
          </a:p>
        </p:txBody>
      </p:sp>
    </p:spTree>
    <p:extLst>
      <p:ext uri="{BB962C8B-B14F-4D97-AF65-F5344CB8AC3E}">
        <p14:creationId xmlns:p14="http://schemas.microsoft.com/office/powerpoint/2010/main" val="2860783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14</TotalTime>
  <Words>138</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Tw Cen MT</vt:lpstr>
      <vt:lpstr>Circuit</vt:lpstr>
      <vt:lpstr>Support and command center(scc)</vt:lpstr>
      <vt:lpstr>Problem statement</vt:lpstr>
      <vt:lpstr>Project overview</vt:lpstr>
      <vt:lpstr>Scope and limitation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and command center(scc)</dc:title>
  <dc:creator>Mark Jerome Rivera</dc:creator>
  <cp:lastModifiedBy>Mark Jerome Rivera</cp:lastModifiedBy>
  <cp:revision>2</cp:revision>
  <dcterms:created xsi:type="dcterms:W3CDTF">2016-02-29T04:15:46Z</dcterms:created>
  <dcterms:modified xsi:type="dcterms:W3CDTF">2016-02-29T04:30:13Z</dcterms:modified>
</cp:coreProperties>
</file>