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7" r:id="rId5"/>
    <p:sldId id="262" r:id="rId6"/>
    <p:sldId id="266" r:id="rId7"/>
    <p:sldId id="267" r:id="rId8"/>
    <p:sldId id="263" r:id="rId9"/>
    <p:sldId id="264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9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dirty="0" smtClean="0"/>
              <a:t>Support and Command Center</a:t>
            </a:r>
            <a:br>
              <a:rPr lang="en-PH" dirty="0" smtClean="0"/>
            </a:br>
            <a:r>
              <a:rPr lang="en-PH" dirty="0" smtClean="0"/>
              <a:t>(SCC)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1889" y="4282017"/>
            <a:ext cx="6987645" cy="138853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PH" dirty="0" smtClean="0"/>
              <a:t>Presented by: </a:t>
            </a:r>
          </a:p>
          <a:p>
            <a:pPr algn="ctr"/>
            <a:r>
              <a:rPr lang="en-PH" dirty="0" smtClean="0"/>
              <a:t>Dolot, Patrick Vonn </a:t>
            </a:r>
          </a:p>
          <a:p>
            <a:pPr algn="ctr"/>
            <a:r>
              <a:rPr lang="en-PH" dirty="0" smtClean="0"/>
              <a:t>Rivera, Mark Jerome</a:t>
            </a:r>
          </a:p>
          <a:p>
            <a:pPr algn="ctr"/>
            <a:r>
              <a:rPr lang="en-PH" dirty="0" err="1" smtClean="0"/>
              <a:t>Cayaban</a:t>
            </a:r>
            <a:r>
              <a:rPr lang="en-PH" dirty="0" smtClean="0"/>
              <a:t>, Francis Paolo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25871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0"/>
            <a:ext cx="10018713" cy="1752599"/>
          </a:xfrm>
        </p:spPr>
        <p:txBody>
          <a:bodyPr/>
          <a:lstStyle/>
          <a:p>
            <a:r>
              <a:rPr lang="en-PH" dirty="0" smtClean="0"/>
              <a:t>ERD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316" y="1295398"/>
            <a:ext cx="10553701" cy="5105401"/>
          </a:xfrm>
        </p:spPr>
      </p:pic>
    </p:spTree>
    <p:extLst>
      <p:ext uri="{BB962C8B-B14F-4D97-AF65-F5344CB8AC3E}">
        <p14:creationId xmlns:p14="http://schemas.microsoft.com/office/powerpoint/2010/main" xmlns="" val="38930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Site map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350" y="2038350"/>
            <a:ext cx="11391899" cy="4610100"/>
          </a:xfrm>
        </p:spPr>
      </p:pic>
    </p:spTree>
    <p:extLst>
      <p:ext uri="{BB962C8B-B14F-4D97-AF65-F5344CB8AC3E}">
        <p14:creationId xmlns:p14="http://schemas.microsoft.com/office/powerpoint/2010/main" xmlns="" val="6815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Reference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Republic Act 9369</a:t>
            </a:r>
          </a:p>
          <a:p>
            <a:r>
              <a:rPr lang="en-PH" dirty="0" err="1" smtClean="0"/>
              <a:t>Comelec</a:t>
            </a:r>
            <a:r>
              <a:rPr lang="en-PH" dirty="0" smtClean="0"/>
              <a:t> Resolution no. 8879</a:t>
            </a:r>
          </a:p>
          <a:p>
            <a:r>
              <a:rPr lang="en-PH" dirty="0" err="1" smtClean="0"/>
              <a:t>Comelec</a:t>
            </a:r>
            <a:r>
              <a:rPr lang="en-PH" dirty="0" smtClean="0"/>
              <a:t> Resolution no. 8900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9753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Main Objective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Document all incident reports and activities in calls made in a call </a:t>
            </a:r>
            <a:r>
              <a:rPr lang="en-PH" dirty="0" err="1" smtClean="0"/>
              <a:t>center</a:t>
            </a:r>
            <a:r>
              <a:rPr lang="en-PH" dirty="0" smtClean="0"/>
              <a:t>.</a:t>
            </a:r>
          </a:p>
          <a:p>
            <a:r>
              <a:rPr lang="en-PH" dirty="0" smtClean="0"/>
              <a:t>To have a record of all technical and transmission issues with the automated election.</a:t>
            </a:r>
          </a:p>
          <a:p>
            <a:r>
              <a:rPr lang="en-PH" dirty="0" smtClean="0"/>
              <a:t>To promote integrity for election return transmission.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33822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 Statement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Previous system had issues with transmission logs.</a:t>
            </a:r>
            <a:endParaRPr lang="en-PH" dirty="0"/>
          </a:p>
          <a:p>
            <a:r>
              <a:rPr lang="en-PH" dirty="0" smtClean="0"/>
              <a:t>Previous system had u</a:t>
            </a:r>
            <a:r>
              <a:rPr lang="en-PH" dirty="0" smtClean="0"/>
              <a:t>nsynchronized </a:t>
            </a:r>
            <a:r>
              <a:rPr lang="en-PH" dirty="0"/>
              <a:t>timestamp</a:t>
            </a:r>
          </a:p>
          <a:p>
            <a:r>
              <a:rPr lang="en-PH" dirty="0" smtClean="0"/>
              <a:t>Previous system d</a:t>
            </a:r>
            <a:r>
              <a:rPr lang="en-PH" dirty="0" smtClean="0"/>
              <a:t>oes </a:t>
            </a:r>
            <a:r>
              <a:rPr lang="en-PH" dirty="0"/>
              <a:t>not </a:t>
            </a:r>
            <a:r>
              <a:rPr lang="en-PH" dirty="0" smtClean="0"/>
              <a:t>have </a:t>
            </a:r>
            <a:r>
              <a:rPr lang="en-PH" dirty="0"/>
              <a:t>reports for transmission </a:t>
            </a:r>
            <a:r>
              <a:rPr lang="en-PH" dirty="0" smtClean="0"/>
              <a:t>issues and incident reports.</a:t>
            </a:r>
          </a:p>
          <a:p>
            <a:endParaRPr lang="en-PH" dirty="0"/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25215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Overview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PH" dirty="0" smtClean="0"/>
              <a:t>The Support and Command Center (SCC) is a Web-based application that aims to provide </a:t>
            </a:r>
            <a:r>
              <a:rPr lang="en-PH" dirty="0"/>
              <a:t>a Logging System that will support the support center processes </a:t>
            </a:r>
            <a:r>
              <a:rPr lang="en-PH" dirty="0" smtClean="0"/>
              <a:t>namely :</a:t>
            </a:r>
          </a:p>
          <a:p>
            <a:r>
              <a:rPr lang="en-PH" dirty="0"/>
              <a:t>Registration of all BEI and </a:t>
            </a:r>
            <a:r>
              <a:rPr lang="en-PH" dirty="0" smtClean="0"/>
              <a:t>BOC</a:t>
            </a:r>
          </a:p>
          <a:p>
            <a:r>
              <a:rPr lang="en-PH" dirty="0" smtClean="0"/>
              <a:t>Document </a:t>
            </a:r>
            <a:r>
              <a:rPr lang="en-PH" dirty="0"/>
              <a:t>and note technical support </a:t>
            </a:r>
            <a:r>
              <a:rPr lang="en-PH" dirty="0" smtClean="0"/>
              <a:t>calls</a:t>
            </a:r>
          </a:p>
          <a:p>
            <a:r>
              <a:rPr lang="en-PH" dirty="0"/>
              <a:t>T</a:t>
            </a:r>
            <a:r>
              <a:rPr lang="en-PH" dirty="0" smtClean="0"/>
              <a:t>ransmission </a:t>
            </a:r>
            <a:r>
              <a:rPr lang="en-PH" dirty="0"/>
              <a:t>confirmation for election returns to the Board of Canvassers</a:t>
            </a: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The said project </a:t>
            </a:r>
            <a:r>
              <a:rPr lang="en-PH" dirty="0"/>
              <a:t>will serve as an evidence after the election if there will be a protest against the results of the election.</a:t>
            </a:r>
            <a:endParaRPr lang="en-PH" dirty="0" smtClean="0"/>
          </a:p>
          <a:p>
            <a:endParaRPr lang="en-PH" dirty="0" smtClean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23942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 and Limitation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Will create call documentation using text files</a:t>
            </a:r>
          </a:p>
          <a:p>
            <a:r>
              <a:rPr lang="en-PH" dirty="0" smtClean="0"/>
              <a:t>Will be limited to 5 users namely</a:t>
            </a:r>
          </a:p>
          <a:p>
            <a:pPr lvl="1"/>
            <a:r>
              <a:rPr lang="en-PH" dirty="0" smtClean="0"/>
              <a:t>Administrator</a:t>
            </a:r>
          </a:p>
          <a:p>
            <a:pPr lvl="1"/>
            <a:r>
              <a:rPr lang="en-PH" dirty="0" smtClean="0"/>
              <a:t>Registrar</a:t>
            </a:r>
          </a:p>
          <a:p>
            <a:pPr lvl="1"/>
            <a:r>
              <a:rPr lang="en-PH" dirty="0" smtClean="0"/>
              <a:t>Team Leader</a:t>
            </a:r>
          </a:p>
          <a:p>
            <a:pPr lvl="1"/>
            <a:r>
              <a:rPr lang="en-PH" dirty="0" smtClean="0"/>
              <a:t>Agent (Call center agent)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18864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would benefit from the system?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Electoral Candidates</a:t>
            </a:r>
          </a:p>
          <a:p>
            <a:r>
              <a:rPr lang="en-US" dirty="0" smtClean="0"/>
              <a:t>Voters</a:t>
            </a:r>
          </a:p>
          <a:p>
            <a:r>
              <a:rPr lang="en-US" dirty="0" smtClean="0"/>
              <a:t>Philippines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Creation</a:t>
            </a:r>
          </a:p>
          <a:p>
            <a:r>
              <a:rPr lang="en-US" dirty="0" smtClean="0"/>
              <a:t>BEI/BOC profile registration</a:t>
            </a:r>
          </a:p>
          <a:p>
            <a:r>
              <a:rPr lang="en-US" dirty="0" smtClean="0"/>
              <a:t>Ticket and Case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 Case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3244" y="2114808"/>
            <a:ext cx="3323959" cy="43364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2645" y="2171958"/>
            <a:ext cx="3676859" cy="43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24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Use Case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5925" y="2199503"/>
            <a:ext cx="3314815" cy="42136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84" y="2199503"/>
            <a:ext cx="3059865" cy="4213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893" y="2199503"/>
            <a:ext cx="3357740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44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188</TotalTime>
  <Words>231</Words>
  <Application>Microsoft Office PowerPoint</Application>
  <PresentationFormat>Custom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Support and Command Center (SCC)</vt:lpstr>
      <vt:lpstr>Main Objective</vt:lpstr>
      <vt:lpstr>Problem Statement</vt:lpstr>
      <vt:lpstr>Project Overview</vt:lpstr>
      <vt:lpstr>Scope and Limitation</vt:lpstr>
      <vt:lpstr>Who would benefit from the system? </vt:lpstr>
      <vt:lpstr>Modules </vt:lpstr>
      <vt:lpstr>Use Case</vt:lpstr>
      <vt:lpstr>Use Case</vt:lpstr>
      <vt:lpstr>ERD</vt:lpstr>
      <vt:lpstr>Site map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and Command Center (SCC)</dc:title>
  <dc:creator>Patrick Vonn Dolot</dc:creator>
  <cp:lastModifiedBy>Windows User</cp:lastModifiedBy>
  <cp:revision>23</cp:revision>
  <dcterms:created xsi:type="dcterms:W3CDTF">2016-03-10T03:42:09Z</dcterms:created>
  <dcterms:modified xsi:type="dcterms:W3CDTF">2016-04-22T10:42:29Z</dcterms:modified>
</cp:coreProperties>
</file>