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dirty="0" smtClean="0"/>
              <a:t>Support and Command Center</a:t>
            </a:r>
            <a:br>
              <a:rPr lang="en-PH" dirty="0" smtClean="0"/>
            </a:br>
            <a:r>
              <a:rPr lang="en-PH" dirty="0" smtClean="0"/>
              <a:t>(SCC)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9" y="4282017"/>
            <a:ext cx="6987645" cy="13885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PH" dirty="0" smtClean="0"/>
              <a:t>Presented by: </a:t>
            </a:r>
          </a:p>
          <a:p>
            <a:pPr algn="ctr"/>
            <a:r>
              <a:rPr lang="en-PH" dirty="0" smtClean="0"/>
              <a:t>Dolot, Patrick Vonn </a:t>
            </a:r>
          </a:p>
          <a:p>
            <a:pPr algn="ctr"/>
            <a:r>
              <a:rPr lang="en-PH" dirty="0" smtClean="0"/>
              <a:t>Rivera, Mark Jerome</a:t>
            </a:r>
          </a:p>
          <a:p>
            <a:pPr algn="ctr"/>
            <a:r>
              <a:rPr lang="en-PH" dirty="0" err="1" smtClean="0"/>
              <a:t>Cayaban</a:t>
            </a:r>
            <a:r>
              <a:rPr lang="en-PH" dirty="0" smtClean="0"/>
              <a:t>, Francis Paolo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71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Had issues in transmission logs </a:t>
            </a:r>
          </a:p>
          <a:p>
            <a:r>
              <a:rPr lang="en-PH" dirty="0"/>
              <a:t>Unsynchronized timestamp</a:t>
            </a:r>
          </a:p>
          <a:p>
            <a:r>
              <a:rPr lang="en-PH" dirty="0"/>
              <a:t>Does not have logs or reports for transmission issues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15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PH" dirty="0" smtClean="0"/>
              <a:t>The Support and Command Center (SCC) is a Web-based application that aims to provide </a:t>
            </a:r>
            <a:r>
              <a:rPr lang="en-PH" dirty="0"/>
              <a:t>a Logging System that will support the support center processes </a:t>
            </a:r>
            <a:r>
              <a:rPr lang="en-PH" dirty="0" smtClean="0"/>
              <a:t>namely :</a:t>
            </a:r>
          </a:p>
          <a:p>
            <a:r>
              <a:rPr lang="en-PH" dirty="0"/>
              <a:t>Registration of all BEI and </a:t>
            </a:r>
            <a:r>
              <a:rPr lang="en-PH" dirty="0" smtClean="0"/>
              <a:t>BOC</a:t>
            </a:r>
          </a:p>
          <a:p>
            <a:r>
              <a:rPr lang="en-PH" dirty="0" smtClean="0"/>
              <a:t>Document </a:t>
            </a:r>
            <a:r>
              <a:rPr lang="en-PH" dirty="0"/>
              <a:t>and note technical support </a:t>
            </a:r>
            <a:r>
              <a:rPr lang="en-PH" dirty="0" smtClean="0"/>
              <a:t>calls</a:t>
            </a:r>
          </a:p>
          <a:p>
            <a:r>
              <a:rPr lang="en-PH" dirty="0"/>
              <a:t>T</a:t>
            </a:r>
            <a:r>
              <a:rPr lang="en-PH" dirty="0" smtClean="0"/>
              <a:t>ransmission </a:t>
            </a:r>
            <a:r>
              <a:rPr lang="en-PH" dirty="0"/>
              <a:t>confirmation for election returns to the Board of Canvassers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The said project </a:t>
            </a:r>
            <a:r>
              <a:rPr lang="en-PH" dirty="0"/>
              <a:t>will serve as an evidence after the election if there will be a protest against the results of the election.</a:t>
            </a:r>
            <a:endParaRPr lang="en-PH" dirty="0" smtClean="0"/>
          </a:p>
          <a:p>
            <a:endParaRPr lang="en-PH" dirty="0" smtClean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42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and Limitation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Will create call documentation using text files</a:t>
            </a:r>
          </a:p>
          <a:p>
            <a:r>
              <a:rPr lang="en-PH" dirty="0" smtClean="0"/>
              <a:t>Will be limited to 5 users namely</a:t>
            </a:r>
          </a:p>
          <a:p>
            <a:pPr lvl="1"/>
            <a:r>
              <a:rPr lang="en-PH" dirty="0" smtClean="0"/>
              <a:t>Administrator</a:t>
            </a:r>
          </a:p>
          <a:p>
            <a:pPr lvl="1"/>
            <a:r>
              <a:rPr lang="en-PH" dirty="0" smtClean="0"/>
              <a:t>Registrar</a:t>
            </a:r>
          </a:p>
          <a:p>
            <a:pPr lvl="1"/>
            <a:r>
              <a:rPr lang="en-PH" dirty="0" smtClean="0"/>
              <a:t>Team Leader</a:t>
            </a:r>
          </a:p>
          <a:p>
            <a:pPr lvl="1"/>
            <a:r>
              <a:rPr lang="en-PH" dirty="0" smtClean="0"/>
              <a:t>Agent (Call center agent)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6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41" y="2162433"/>
            <a:ext cx="3323959" cy="43364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71" y="2162433"/>
            <a:ext cx="3676859" cy="43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25" y="2199503"/>
            <a:ext cx="3314815" cy="42136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84" y="2199503"/>
            <a:ext cx="3059865" cy="4213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93" y="2199503"/>
            <a:ext cx="3357740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0"/>
            <a:ext cx="10018713" cy="1752599"/>
          </a:xfrm>
        </p:spPr>
        <p:txBody>
          <a:bodyPr/>
          <a:lstStyle/>
          <a:p>
            <a:r>
              <a:rPr lang="en-PH" dirty="0" smtClean="0"/>
              <a:t>ERD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6" y="1257298"/>
            <a:ext cx="10553701" cy="5105401"/>
          </a:xfrm>
        </p:spPr>
      </p:pic>
    </p:spTree>
    <p:extLst>
      <p:ext uri="{BB962C8B-B14F-4D97-AF65-F5344CB8AC3E}">
        <p14:creationId xmlns:p14="http://schemas.microsoft.com/office/powerpoint/2010/main" val="38930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Site map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38350"/>
            <a:ext cx="11391899" cy="4610100"/>
          </a:xfrm>
        </p:spPr>
      </p:pic>
    </p:spTree>
    <p:extLst>
      <p:ext uri="{BB962C8B-B14F-4D97-AF65-F5344CB8AC3E}">
        <p14:creationId xmlns:p14="http://schemas.microsoft.com/office/powerpoint/2010/main" val="6815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Republic Act 9369</a:t>
            </a:r>
          </a:p>
          <a:p>
            <a:r>
              <a:rPr lang="en-PH" dirty="0" err="1" smtClean="0"/>
              <a:t>Comelec</a:t>
            </a:r>
            <a:r>
              <a:rPr lang="en-PH" dirty="0" smtClean="0"/>
              <a:t> Resolution no. 8879</a:t>
            </a:r>
          </a:p>
          <a:p>
            <a:r>
              <a:rPr lang="en-PH" dirty="0" err="1" smtClean="0"/>
              <a:t>Comelec</a:t>
            </a:r>
            <a:r>
              <a:rPr lang="en-PH" dirty="0" smtClean="0"/>
              <a:t> Resolution no. 8900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53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161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Support and Command Center (SCC)</vt:lpstr>
      <vt:lpstr>Problem Statement</vt:lpstr>
      <vt:lpstr>Project Overview</vt:lpstr>
      <vt:lpstr>Scope and Limitation</vt:lpstr>
      <vt:lpstr>Use Case</vt:lpstr>
      <vt:lpstr>Use Case</vt:lpstr>
      <vt:lpstr>ERD</vt:lpstr>
      <vt:lpstr>Site map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and Command Center (SCC)</dc:title>
  <dc:creator>Patrick Vonn Dolot</dc:creator>
  <cp:lastModifiedBy>Patrick Vonn Dolot</cp:lastModifiedBy>
  <cp:revision>10</cp:revision>
  <dcterms:created xsi:type="dcterms:W3CDTF">2016-03-10T03:42:09Z</dcterms:created>
  <dcterms:modified xsi:type="dcterms:W3CDTF">2016-04-22T07:05:51Z</dcterms:modified>
</cp:coreProperties>
</file>