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9"/>
  </p:notesMasterIdLst>
  <p:sldIdLst>
    <p:sldId id="4158" r:id="rId2"/>
    <p:sldId id="4161" r:id="rId3"/>
    <p:sldId id="4206" r:id="rId4"/>
    <p:sldId id="4167" r:id="rId5"/>
    <p:sldId id="4220" r:id="rId6"/>
    <p:sldId id="4219" r:id="rId7"/>
    <p:sldId id="4209" r:id="rId8"/>
    <p:sldId id="4211" r:id="rId9"/>
    <p:sldId id="4212" r:id="rId10"/>
    <p:sldId id="4213" r:id="rId11"/>
    <p:sldId id="4214" r:id="rId12"/>
    <p:sldId id="4215" r:id="rId13"/>
    <p:sldId id="4216" r:id="rId14"/>
    <p:sldId id="4221" r:id="rId15"/>
    <p:sldId id="4225" r:id="rId16"/>
    <p:sldId id="4223" r:id="rId17"/>
    <p:sldId id="4224" r:id="rId18"/>
    <p:sldId id="4222" r:id="rId19"/>
    <p:sldId id="4226" r:id="rId20"/>
    <p:sldId id="4253" r:id="rId21"/>
    <p:sldId id="4218" r:id="rId22"/>
    <p:sldId id="4174" r:id="rId23"/>
    <p:sldId id="4227" r:id="rId24"/>
    <p:sldId id="4228" r:id="rId25"/>
    <p:sldId id="4229" r:id="rId26"/>
    <p:sldId id="4230" r:id="rId27"/>
    <p:sldId id="4235" r:id="rId28"/>
    <p:sldId id="4232" r:id="rId29"/>
    <p:sldId id="4233" r:id="rId30"/>
    <p:sldId id="4234" r:id="rId31"/>
    <p:sldId id="4236" r:id="rId32"/>
    <p:sldId id="4237" r:id="rId33"/>
    <p:sldId id="4238" r:id="rId34"/>
    <p:sldId id="4239" r:id="rId35"/>
    <p:sldId id="4240" r:id="rId36"/>
    <p:sldId id="4241" r:id="rId37"/>
    <p:sldId id="4242" r:id="rId38"/>
    <p:sldId id="4243" r:id="rId39"/>
    <p:sldId id="4245" r:id="rId40"/>
    <p:sldId id="4246" r:id="rId41"/>
    <p:sldId id="4247" r:id="rId42"/>
    <p:sldId id="4248" r:id="rId43"/>
    <p:sldId id="4249" r:id="rId44"/>
    <p:sldId id="4250" r:id="rId45"/>
    <p:sldId id="4251" r:id="rId46"/>
    <p:sldId id="4252" r:id="rId47"/>
    <p:sldId id="4200" r:id="rId4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5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4" autoAdjust="0"/>
    <p:restoredTop sz="95823" autoAdjust="0"/>
  </p:normalViewPr>
  <p:slideViewPr>
    <p:cSldViewPr snapToGrid="0" snapToObjects="1">
      <p:cViewPr varScale="1">
        <p:scale>
          <a:sx n="54" d="100"/>
          <a:sy n="54" d="100"/>
        </p:scale>
        <p:origin x="534" y="84"/>
      </p:cViewPr>
      <p:guideLst>
        <p:guide pos="15356"/>
        <p:guide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Lear" userId="a1d666197019500b" providerId="LiveId" clId="{333E1EBC-BB7D-42B1-B3AF-D0BE72963AE5}"/>
    <pc:docChg chg="undo custSel addSld delSld modSld sldOrd">
      <pc:chgData name="Phillip Lear" userId="a1d666197019500b" providerId="LiveId" clId="{333E1EBC-BB7D-42B1-B3AF-D0BE72963AE5}" dt="2021-04-05T21:48:49.142" v="255" actId="14100"/>
      <pc:docMkLst>
        <pc:docMk/>
      </pc:docMkLst>
      <pc:sldChg chg="del">
        <pc:chgData name="Phillip Lear" userId="a1d666197019500b" providerId="LiveId" clId="{333E1EBC-BB7D-42B1-B3AF-D0BE72963AE5}" dt="2021-04-03T00:49:16.036" v="11" actId="47"/>
        <pc:sldMkLst>
          <pc:docMk/>
          <pc:sldMk cId="916149089" sldId="265"/>
        </pc:sldMkLst>
      </pc:sldChg>
      <pc:sldChg chg="del">
        <pc:chgData name="Phillip Lear" userId="a1d666197019500b" providerId="LiveId" clId="{333E1EBC-BB7D-42B1-B3AF-D0BE72963AE5}" dt="2021-04-03T00:49:12.789" v="10" actId="47"/>
        <pc:sldMkLst>
          <pc:docMk/>
          <pc:sldMk cId="88015132" sldId="272"/>
        </pc:sldMkLst>
      </pc:sldChg>
      <pc:sldChg chg="del">
        <pc:chgData name="Phillip Lear" userId="a1d666197019500b" providerId="LiveId" clId="{333E1EBC-BB7D-42B1-B3AF-D0BE72963AE5}" dt="2021-04-03T00:48:30.981" v="0" actId="47"/>
        <pc:sldMkLst>
          <pc:docMk/>
          <pc:sldMk cId="971997575" sldId="4160"/>
        </pc:sldMkLst>
      </pc:sldChg>
      <pc:sldChg chg="del">
        <pc:chgData name="Phillip Lear" userId="a1d666197019500b" providerId="LiveId" clId="{333E1EBC-BB7D-42B1-B3AF-D0BE72963AE5}" dt="2021-04-03T00:48:32.215" v="1" actId="47"/>
        <pc:sldMkLst>
          <pc:docMk/>
          <pc:sldMk cId="1072375450" sldId="4162"/>
        </pc:sldMkLst>
      </pc:sldChg>
      <pc:sldChg chg="del">
        <pc:chgData name="Phillip Lear" userId="a1d666197019500b" providerId="LiveId" clId="{333E1EBC-BB7D-42B1-B3AF-D0BE72963AE5}" dt="2021-04-03T00:48:39.937" v="3" actId="47"/>
        <pc:sldMkLst>
          <pc:docMk/>
          <pc:sldMk cId="2104954594" sldId="4163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896127255" sldId="4164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289074637" sldId="4165"/>
        </pc:sldMkLst>
      </pc:sldChg>
      <pc:sldChg chg="delSp modSp mod">
        <pc:chgData name="Phillip Lear" userId="a1d666197019500b" providerId="LiveId" clId="{333E1EBC-BB7D-42B1-B3AF-D0BE72963AE5}" dt="2021-04-05T21:32:49.999" v="176" actId="1076"/>
        <pc:sldMkLst>
          <pc:docMk/>
          <pc:sldMk cId="668868956" sldId="4167"/>
        </pc:sldMkLst>
        <pc:spChg chg="del mod">
          <ac:chgData name="Phillip Lear" userId="a1d666197019500b" providerId="LiveId" clId="{333E1EBC-BB7D-42B1-B3AF-D0BE72963AE5}" dt="2021-04-05T21:32:42.881" v="175" actId="478"/>
          <ac:spMkLst>
            <pc:docMk/>
            <pc:sldMk cId="668868956" sldId="4167"/>
            <ac:spMk id="8" creationId="{590B1EA7-59FF-4079-BA3B-69A6C499553F}"/>
          </ac:spMkLst>
        </pc:spChg>
        <pc:spChg chg="mod">
          <ac:chgData name="Phillip Lear" userId="a1d666197019500b" providerId="LiveId" clId="{333E1EBC-BB7D-42B1-B3AF-D0BE72963AE5}" dt="2021-04-05T21:32:49.999" v="176" actId="1076"/>
          <ac:spMkLst>
            <pc:docMk/>
            <pc:sldMk cId="668868956" sldId="4167"/>
            <ac:spMk id="22" creationId="{0F946047-0B12-294C-AC48-8FB07A91F3F0}"/>
          </ac:spMkLst>
        </pc:spChg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801161381" sldId="4168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686909893" sldId="4169"/>
        </pc:sldMkLst>
      </pc:sldChg>
      <pc:sldChg chg="modSp del mod">
        <pc:chgData name="Phillip Lear" userId="a1d666197019500b" providerId="LiveId" clId="{333E1EBC-BB7D-42B1-B3AF-D0BE72963AE5}" dt="2021-04-03T01:42:15.564" v="53" actId="47"/>
        <pc:sldMkLst>
          <pc:docMk/>
          <pc:sldMk cId="1322080246" sldId="4170"/>
        </pc:sldMkLst>
        <pc:spChg chg="mod">
          <ac:chgData name="Phillip Lear" userId="a1d666197019500b" providerId="LiveId" clId="{333E1EBC-BB7D-42B1-B3AF-D0BE72963AE5}" dt="2021-04-03T01:41:36.915" v="50" actId="1076"/>
          <ac:spMkLst>
            <pc:docMk/>
            <pc:sldMk cId="1322080246" sldId="4170"/>
            <ac:spMk id="2" creationId="{EE6FB97A-5D2C-4E42-A447-DAB222193D9C}"/>
          </ac:spMkLst>
        </pc:spChg>
      </pc:sldChg>
      <pc:sldChg chg="del">
        <pc:chgData name="Phillip Lear" userId="a1d666197019500b" providerId="LiveId" clId="{333E1EBC-BB7D-42B1-B3AF-D0BE72963AE5}" dt="2021-04-05T21:41:15.834" v="197" actId="47"/>
        <pc:sldMkLst>
          <pc:docMk/>
          <pc:sldMk cId="217728574" sldId="4171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3670943596" sldId="4172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3977157625" sldId="4173"/>
        </pc:sldMkLst>
      </pc:sldChg>
      <pc:sldChg chg="delSp mod ord">
        <pc:chgData name="Phillip Lear" userId="a1d666197019500b" providerId="LiveId" clId="{333E1EBC-BB7D-42B1-B3AF-D0BE72963AE5}" dt="2021-04-03T01:42:36.474" v="55" actId="478"/>
        <pc:sldMkLst>
          <pc:docMk/>
          <pc:sldMk cId="1764751929" sldId="4174"/>
        </pc:sldMkLst>
        <pc:spChg chg="del">
          <ac:chgData name="Phillip Lear" userId="a1d666197019500b" providerId="LiveId" clId="{333E1EBC-BB7D-42B1-B3AF-D0BE72963AE5}" dt="2021-04-03T01:42:30.155" v="54" actId="478"/>
          <ac:spMkLst>
            <pc:docMk/>
            <pc:sldMk cId="1764751929" sldId="4174"/>
            <ac:spMk id="38" creationId="{AE1DE9B9-1170-8642-B854-8CFAE130C9F4}"/>
          </ac:spMkLst>
        </pc:spChg>
        <pc:spChg chg="del">
          <ac:chgData name="Phillip Lear" userId="a1d666197019500b" providerId="LiveId" clId="{333E1EBC-BB7D-42B1-B3AF-D0BE72963AE5}" dt="2021-04-03T01:42:30.155" v="54" actId="478"/>
          <ac:spMkLst>
            <pc:docMk/>
            <pc:sldMk cId="1764751929" sldId="4174"/>
            <ac:spMk id="39" creationId="{CA0CA920-4BA8-9F4B-9FC3-7538200D2FF4}"/>
          </ac:spMkLst>
        </pc:spChg>
        <pc:spChg chg="del">
          <ac:chgData name="Phillip Lear" userId="a1d666197019500b" providerId="LiveId" clId="{333E1EBC-BB7D-42B1-B3AF-D0BE72963AE5}" dt="2021-04-03T01:42:30.155" v="54" actId="478"/>
          <ac:spMkLst>
            <pc:docMk/>
            <pc:sldMk cId="1764751929" sldId="4174"/>
            <ac:spMk id="43" creationId="{83DA2F74-BF7C-704F-90C3-C3BC7F86172C}"/>
          </ac:spMkLst>
        </pc:spChg>
        <pc:spChg chg="del">
          <ac:chgData name="Phillip Lear" userId="a1d666197019500b" providerId="LiveId" clId="{333E1EBC-BB7D-42B1-B3AF-D0BE72963AE5}" dt="2021-04-03T01:42:30.155" v="54" actId="478"/>
          <ac:spMkLst>
            <pc:docMk/>
            <pc:sldMk cId="1764751929" sldId="4174"/>
            <ac:spMk id="44" creationId="{3CB78F61-F12F-FB45-A8EF-71C3C69FE9B1}"/>
          </ac:spMkLst>
        </pc:spChg>
        <pc:spChg chg="del">
          <ac:chgData name="Phillip Lear" userId="a1d666197019500b" providerId="LiveId" clId="{333E1EBC-BB7D-42B1-B3AF-D0BE72963AE5}" dt="2021-04-03T01:42:30.155" v="54" actId="478"/>
          <ac:spMkLst>
            <pc:docMk/>
            <pc:sldMk cId="1764751929" sldId="4174"/>
            <ac:spMk id="48" creationId="{1C2198B0-D8B1-B64E-BFDC-5C23F04CA3C2}"/>
          </ac:spMkLst>
        </pc:spChg>
        <pc:spChg chg="del">
          <ac:chgData name="Phillip Lear" userId="a1d666197019500b" providerId="LiveId" clId="{333E1EBC-BB7D-42B1-B3AF-D0BE72963AE5}" dt="2021-04-03T01:42:30.155" v="54" actId="478"/>
          <ac:spMkLst>
            <pc:docMk/>
            <pc:sldMk cId="1764751929" sldId="4174"/>
            <ac:spMk id="49" creationId="{7D27AAA6-CA87-D444-AC90-D1A5028BA6DC}"/>
          </ac:spMkLst>
        </pc:spChg>
        <pc:grpChg chg="del">
          <ac:chgData name="Phillip Lear" userId="a1d666197019500b" providerId="LiveId" clId="{333E1EBC-BB7D-42B1-B3AF-D0BE72963AE5}" dt="2021-04-03T01:42:36.474" v="55" actId="478"/>
          <ac:grpSpMkLst>
            <pc:docMk/>
            <pc:sldMk cId="1764751929" sldId="4174"/>
            <ac:grpSpMk id="17" creationId="{45F95E1F-1588-4449-A03B-726B3DA50588}"/>
          </ac:grpSpMkLst>
        </pc:grpChg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2796433060" sldId="4175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2411726486" sldId="4176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676590213" sldId="4177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468709403" sldId="4178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2993218247" sldId="4179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3197935143" sldId="4180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392225128" sldId="4181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541431632" sldId="4182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476159622" sldId="4183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99082793" sldId="4186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94441137" sldId="4187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597716441" sldId="4188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2174585933" sldId="4189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3219149381" sldId="4190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826115106" sldId="4191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4021946618" sldId="4192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2267073008" sldId="4193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2654794347" sldId="4194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652448333" sldId="4195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3024099482" sldId="4196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280735426" sldId="4197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359333390" sldId="4198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3705123318" sldId="4199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2746842270" sldId="4201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674425352" sldId="4202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98550599" sldId="4203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138021710" sldId="4204"/>
        </pc:sldMkLst>
      </pc:sldChg>
      <pc:sldChg chg="del">
        <pc:chgData name="Phillip Lear" userId="a1d666197019500b" providerId="LiveId" clId="{333E1EBC-BB7D-42B1-B3AF-D0BE72963AE5}" dt="2021-04-03T01:42:15.564" v="53" actId="47"/>
        <pc:sldMkLst>
          <pc:docMk/>
          <pc:sldMk cId="4173243769" sldId="4205"/>
        </pc:sldMkLst>
      </pc:sldChg>
      <pc:sldChg chg="delSp modSp mod">
        <pc:chgData name="Phillip Lear" userId="a1d666197019500b" providerId="LiveId" clId="{333E1EBC-BB7D-42B1-B3AF-D0BE72963AE5}" dt="2021-04-05T21:31:56.342" v="173" actId="478"/>
        <pc:sldMkLst>
          <pc:docMk/>
          <pc:sldMk cId="3013919932" sldId="4206"/>
        </pc:sldMkLst>
        <pc:spChg chg="del mod">
          <ac:chgData name="Phillip Lear" userId="a1d666197019500b" providerId="LiveId" clId="{333E1EBC-BB7D-42B1-B3AF-D0BE72963AE5}" dt="2021-04-05T21:31:53.236" v="172" actId="478"/>
          <ac:spMkLst>
            <pc:docMk/>
            <pc:sldMk cId="3013919932" sldId="4206"/>
            <ac:spMk id="38" creationId="{AE1DE9B9-1170-8642-B854-8CFAE130C9F4}"/>
          </ac:spMkLst>
        </pc:spChg>
        <pc:spChg chg="mod">
          <ac:chgData name="Phillip Lear" userId="a1d666197019500b" providerId="LiveId" clId="{333E1EBC-BB7D-42B1-B3AF-D0BE72963AE5}" dt="2021-04-05T21:31:50.120" v="171" actId="20577"/>
          <ac:spMkLst>
            <pc:docMk/>
            <pc:sldMk cId="3013919932" sldId="4206"/>
            <ac:spMk id="39" creationId="{CA0CA920-4BA8-9F4B-9FC3-7538200D2FF4}"/>
          </ac:spMkLst>
        </pc:spChg>
        <pc:spChg chg="del mod">
          <ac:chgData name="Phillip Lear" userId="a1d666197019500b" providerId="LiveId" clId="{333E1EBC-BB7D-42B1-B3AF-D0BE72963AE5}" dt="2021-04-05T21:31:46.347" v="169" actId="478"/>
          <ac:spMkLst>
            <pc:docMk/>
            <pc:sldMk cId="3013919932" sldId="4206"/>
            <ac:spMk id="43" creationId="{83DA2F74-BF7C-704F-90C3-C3BC7F86172C}"/>
          </ac:spMkLst>
        </pc:spChg>
        <pc:spChg chg="del mod">
          <ac:chgData name="Phillip Lear" userId="a1d666197019500b" providerId="LiveId" clId="{333E1EBC-BB7D-42B1-B3AF-D0BE72963AE5}" dt="2021-04-05T21:31:56.342" v="173" actId="478"/>
          <ac:spMkLst>
            <pc:docMk/>
            <pc:sldMk cId="3013919932" sldId="4206"/>
            <ac:spMk id="48" creationId="{1C2198B0-D8B1-B64E-BFDC-5C23F04CA3C2}"/>
          </ac:spMkLst>
        </pc:spChg>
      </pc:sldChg>
      <pc:sldChg chg="delSp modSp mod ord">
        <pc:chgData name="Phillip Lear" userId="a1d666197019500b" providerId="LiveId" clId="{333E1EBC-BB7D-42B1-B3AF-D0BE72963AE5}" dt="2021-04-05T21:46:15.741" v="201" actId="20577"/>
        <pc:sldMkLst>
          <pc:docMk/>
          <pc:sldMk cId="611833021" sldId="4207"/>
        </pc:sldMkLst>
        <pc:spChg chg="del">
          <ac:chgData name="Phillip Lear" userId="a1d666197019500b" providerId="LiveId" clId="{333E1EBC-BB7D-42B1-B3AF-D0BE72963AE5}" dt="2021-04-05T21:46:10.504" v="199" actId="478"/>
          <ac:spMkLst>
            <pc:docMk/>
            <pc:sldMk cId="611833021" sldId="4207"/>
            <ac:spMk id="16" creationId="{476DAF88-8BC5-7B4C-835F-0540452559A0}"/>
          </ac:spMkLst>
        </pc:spChg>
        <pc:spChg chg="mod">
          <ac:chgData name="Phillip Lear" userId="a1d666197019500b" providerId="LiveId" clId="{333E1EBC-BB7D-42B1-B3AF-D0BE72963AE5}" dt="2021-04-05T21:46:15.741" v="201" actId="20577"/>
          <ac:spMkLst>
            <pc:docMk/>
            <pc:sldMk cId="611833021" sldId="4207"/>
            <ac:spMk id="24" creationId="{32A48309-42A2-E84E-A962-D209E7B36359}"/>
          </ac:spMkLst>
        </pc:spChg>
        <pc:spChg chg="del">
          <ac:chgData name="Phillip Lear" userId="a1d666197019500b" providerId="LiveId" clId="{333E1EBC-BB7D-42B1-B3AF-D0BE72963AE5}" dt="2021-04-05T21:46:10.504" v="199" actId="478"/>
          <ac:spMkLst>
            <pc:docMk/>
            <pc:sldMk cId="611833021" sldId="4207"/>
            <ac:spMk id="34" creationId="{90C05294-0427-5341-BA4D-4E369C49D4F2}"/>
          </ac:spMkLst>
        </pc:spChg>
        <pc:grpChg chg="del">
          <ac:chgData name="Phillip Lear" userId="a1d666197019500b" providerId="LiveId" clId="{333E1EBC-BB7D-42B1-B3AF-D0BE72963AE5}" dt="2021-04-05T21:46:10.504" v="199" actId="478"/>
          <ac:grpSpMkLst>
            <pc:docMk/>
            <pc:sldMk cId="611833021" sldId="4207"/>
            <ac:grpSpMk id="19" creationId="{EADA81FD-C060-784A-AF5B-3B238D672601}"/>
          </ac:grpSpMkLst>
        </pc:grpChg>
        <pc:grpChg chg="del">
          <ac:chgData name="Phillip Lear" userId="a1d666197019500b" providerId="LiveId" clId="{333E1EBC-BB7D-42B1-B3AF-D0BE72963AE5}" dt="2021-04-05T21:46:10.504" v="199" actId="478"/>
          <ac:grpSpMkLst>
            <pc:docMk/>
            <pc:sldMk cId="611833021" sldId="4207"/>
            <ac:grpSpMk id="35" creationId="{F6DBC2D4-F247-4C4E-993E-C8A582BCC2DF}"/>
          </ac:grpSpMkLst>
        </pc:grpChg>
        <pc:picChg chg="del">
          <ac:chgData name="Phillip Lear" userId="a1d666197019500b" providerId="LiveId" clId="{333E1EBC-BB7D-42B1-B3AF-D0BE72963AE5}" dt="2021-04-05T21:46:10.504" v="199" actId="478"/>
          <ac:picMkLst>
            <pc:docMk/>
            <pc:sldMk cId="611833021" sldId="4207"/>
            <ac:picMk id="2" creationId="{41700E86-FCEB-4BE7-A65C-90B922C5997F}"/>
          </ac:picMkLst>
        </pc:picChg>
        <pc:picChg chg="del">
          <ac:chgData name="Phillip Lear" userId="a1d666197019500b" providerId="LiveId" clId="{333E1EBC-BB7D-42B1-B3AF-D0BE72963AE5}" dt="2021-04-05T21:46:10.504" v="199" actId="478"/>
          <ac:picMkLst>
            <pc:docMk/>
            <pc:sldMk cId="611833021" sldId="4207"/>
            <ac:picMk id="3" creationId="{4FEC5960-0CD7-42E0-B3BF-5692ACB46D4D}"/>
          </ac:picMkLst>
        </pc:picChg>
        <pc:cxnChg chg="del">
          <ac:chgData name="Phillip Lear" userId="a1d666197019500b" providerId="LiveId" clId="{333E1EBC-BB7D-42B1-B3AF-D0BE72963AE5}" dt="2021-04-05T21:46:06.265" v="198" actId="478"/>
          <ac:cxnSpMkLst>
            <pc:docMk/>
            <pc:sldMk cId="611833021" sldId="4207"/>
            <ac:cxnSpMk id="4" creationId="{FA9AE8FC-EDFE-E044-8DE1-0C3012B809F4}"/>
          </ac:cxnSpMkLst>
        </pc:cxnChg>
        <pc:cxnChg chg="del">
          <ac:chgData name="Phillip Lear" userId="a1d666197019500b" providerId="LiveId" clId="{333E1EBC-BB7D-42B1-B3AF-D0BE72963AE5}" dt="2021-04-05T21:46:10.504" v="199" actId="478"/>
          <ac:cxnSpMkLst>
            <pc:docMk/>
            <pc:sldMk cId="611833021" sldId="4207"/>
            <ac:cxnSpMk id="38" creationId="{BA54BD93-E40E-5D4C-97B8-6AEDD8EA2308}"/>
          </ac:cxnSpMkLst>
        </pc:cxnChg>
        <pc:cxnChg chg="del">
          <ac:chgData name="Phillip Lear" userId="a1d666197019500b" providerId="LiveId" clId="{333E1EBC-BB7D-42B1-B3AF-D0BE72963AE5}" dt="2021-04-05T21:46:10.504" v="199" actId="478"/>
          <ac:cxnSpMkLst>
            <pc:docMk/>
            <pc:sldMk cId="611833021" sldId="4207"/>
            <ac:cxnSpMk id="42" creationId="{CF42C6B7-00E6-0742-88D2-BD8EAB32E7A9}"/>
          </ac:cxnSpMkLst>
        </pc:cxnChg>
      </pc:sldChg>
      <pc:sldChg chg="del">
        <pc:chgData name="Phillip Lear" userId="a1d666197019500b" providerId="LiveId" clId="{333E1EBC-BB7D-42B1-B3AF-D0BE72963AE5}" dt="2021-04-03T00:48:34.737" v="2" actId="47"/>
        <pc:sldMkLst>
          <pc:docMk/>
          <pc:sldMk cId="2773476034" sldId="4208"/>
        </pc:sldMkLst>
      </pc:sldChg>
      <pc:sldChg chg="del">
        <pc:chgData name="Phillip Lear" userId="a1d666197019500b" providerId="LiveId" clId="{333E1EBC-BB7D-42B1-B3AF-D0BE72963AE5}" dt="2021-04-03T00:49:21.675" v="12" actId="47"/>
        <pc:sldMkLst>
          <pc:docMk/>
          <pc:sldMk cId="3091624503" sldId="4210"/>
        </pc:sldMkLst>
      </pc:sldChg>
      <pc:sldChg chg="addSp delSp modSp mod">
        <pc:chgData name="Phillip Lear" userId="a1d666197019500b" providerId="LiveId" clId="{333E1EBC-BB7D-42B1-B3AF-D0BE72963AE5}" dt="2021-04-03T01:29:36.248" v="39" actId="1076"/>
        <pc:sldMkLst>
          <pc:docMk/>
          <pc:sldMk cId="1924868" sldId="4220"/>
        </pc:sldMkLst>
        <pc:spChg chg="del topLvl">
          <ac:chgData name="Phillip Lear" userId="a1d666197019500b" providerId="LiveId" clId="{333E1EBC-BB7D-42B1-B3AF-D0BE72963AE5}" dt="2021-04-03T01:27:47.043" v="30" actId="478"/>
          <ac:spMkLst>
            <pc:docMk/>
            <pc:sldMk cId="1924868" sldId="4220"/>
            <ac:spMk id="12" creationId="{5D40A7C1-9D0D-4E56-ADC8-1A9C9EE64F15}"/>
          </ac:spMkLst>
        </pc:spChg>
        <pc:spChg chg="mod topLvl">
          <ac:chgData name="Phillip Lear" userId="a1d666197019500b" providerId="LiveId" clId="{333E1EBC-BB7D-42B1-B3AF-D0BE72963AE5}" dt="2021-04-03T01:29:36.248" v="39" actId="1076"/>
          <ac:spMkLst>
            <pc:docMk/>
            <pc:sldMk cId="1924868" sldId="4220"/>
            <ac:spMk id="13" creationId="{944F57C3-17EA-4772-A00B-78BD5FEEF784}"/>
          </ac:spMkLst>
        </pc:spChg>
        <pc:spChg chg="del topLvl">
          <ac:chgData name="Phillip Lear" userId="a1d666197019500b" providerId="LiveId" clId="{333E1EBC-BB7D-42B1-B3AF-D0BE72963AE5}" dt="2021-04-03T01:27:54.039" v="31" actId="478"/>
          <ac:spMkLst>
            <pc:docMk/>
            <pc:sldMk cId="1924868" sldId="4220"/>
            <ac:spMk id="15" creationId="{79B991A9-780E-4639-86B1-9A63521F3226}"/>
          </ac:spMkLst>
        </pc:spChg>
        <pc:spChg chg="mod topLvl">
          <ac:chgData name="Phillip Lear" userId="a1d666197019500b" providerId="LiveId" clId="{333E1EBC-BB7D-42B1-B3AF-D0BE72963AE5}" dt="2021-04-03T01:29:36.248" v="39" actId="1076"/>
          <ac:spMkLst>
            <pc:docMk/>
            <pc:sldMk cId="1924868" sldId="4220"/>
            <ac:spMk id="16" creationId="{92736850-AD61-4D6E-90C3-9C2165C89BF9}"/>
          </ac:spMkLst>
        </pc:spChg>
        <pc:spChg chg="del topLvl">
          <ac:chgData name="Phillip Lear" userId="a1d666197019500b" providerId="LiveId" clId="{333E1EBC-BB7D-42B1-B3AF-D0BE72963AE5}" dt="2021-04-03T01:27:38.334" v="27" actId="478"/>
          <ac:spMkLst>
            <pc:docMk/>
            <pc:sldMk cId="1924868" sldId="4220"/>
            <ac:spMk id="32" creationId="{8B9E1CE9-804C-6A4E-BCA8-6672659F38C1}"/>
          </ac:spMkLst>
        </pc:spChg>
        <pc:spChg chg="mod topLvl">
          <ac:chgData name="Phillip Lear" userId="a1d666197019500b" providerId="LiveId" clId="{333E1EBC-BB7D-42B1-B3AF-D0BE72963AE5}" dt="2021-04-03T01:29:36.248" v="39" actId="1076"/>
          <ac:spMkLst>
            <pc:docMk/>
            <pc:sldMk cId="1924868" sldId="4220"/>
            <ac:spMk id="47" creationId="{F390579E-3E85-A14B-97D8-1DBF7EF8F4B1}"/>
          </ac:spMkLst>
        </pc:spChg>
        <pc:grpChg chg="add del">
          <ac:chgData name="Phillip Lear" userId="a1d666197019500b" providerId="LiveId" clId="{333E1EBC-BB7D-42B1-B3AF-D0BE72963AE5}" dt="2021-04-03T01:27:47.043" v="30" actId="478"/>
          <ac:grpSpMkLst>
            <pc:docMk/>
            <pc:sldMk cId="1924868" sldId="4220"/>
            <ac:grpSpMk id="11" creationId="{D46BA960-B2B4-467E-8183-CFCFE271DD31}"/>
          </ac:grpSpMkLst>
        </pc:grpChg>
        <pc:grpChg chg="del">
          <ac:chgData name="Phillip Lear" userId="a1d666197019500b" providerId="LiveId" clId="{333E1EBC-BB7D-42B1-B3AF-D0BE72963AE5}" dt="2021-04-03T01:27:54.039" v="31" actId="478"/>
          <ac:grpSpMkLst>
            <pc:docMk/>
            <pc:sldMk cId="1924868" sldId="4220"/>
            <ac:grpSpMk id="14" creationId="{F79EBB9C-BFF8-41DA-B070-20EEDB31C173}"/>
          </ac:grpSpMkLst>
        </pc:grpChg>
        <pc:grpChg chg="del">
          <ac:chgData name="Phillip Lear" userId="a1d666197019500b" providerId="LiveId" clId="{333E1EBC-BB7D-42B1-B3AF-D0BE72963AE5}" dt="2021-04-03T01:27:38.334" v="27" actId="478"/>
          <ac:grpSpMkLst>
            <pc:docMk/>
            <pc:sldMk cId="1924868" sldId="4220"/>
            <ac:grpSpMk id="31" creationId="{21376CD8-44AE-DB43-A608-4A7D08BBE44F}"/>
          </ac:grpSpMkLst>
        </pc:grpChg>
      </pc:sldChg>
      <pc:sldChg chg="addSp delSp modSp add mod">
        <pc:chgData name="Phillip Lear" userId="a1d666197019500b" providerId="LiveId" clId="{333E1EBC-BB7D-42B1-B3AF-D0BE72963AE5}" dt="2021-04-05T21:46:27.140" v="203"/>
        <pc:sldMkLst>
          <pc:docMk/>
          <pc:sldMk cId="3853517670" sldId="4221"/>
        </pc:sldMkLst>
        <pc:spChg chg="mod">
          <ac:chgData name="Phillip Lear" userId="a1d666197019500b" providerId="LiveId" clId="{333E1EBC-BB7D-42B1-B3AF-D0BE72963AE5}" dt="2021-04-05T21:33:02.233" v="178" actId="1076"/>
          <ac:spMkLst>
            <pc:docMk/>
            <pc:sldMk cId="3853517670" sldId="4221"/>
            <ac:spMk id="22" creationId="{0F946047-0B12-294C-AC48-8FB07A91F3F0}"/>
          </ac:spMkLst>
        </pc:spChg>
        <pc:spChg chg="mod">
          <ac:chgData name="Phillip Lear" userId="a1d666197019500b" providerId="LiveId" clId="{333E1EBC-BB7D-42B1-B3AF-D0BE72963AE5}" dt="2021-04-05T21:30:38.704" v="167" actId="20577"/>
          <ac:spMkLst>
            <pc:docMk/>
            <pc:sldMk cId="3853517670" sldId="4221"/>
            <ac:spMk id="24" creationId="{2328CE83-E37C-6C45-8462-F1F40FD9D399}"/>
          </ac:spMkLst>
        </pc:spChg>
        <pc:picChg chg="add del">
          <ac:chgData name="Phillip Lear" userId="a1d666197019500b" providerId="LiveId" clId="{333E1EBC-BB7D-42B1-B3AF-D0BE72963AE5}" dt="2021-04-05T21:46:27.140" v="203"/>
          <ac:picMkLst>
            <pc:docMk/>
            <pc:sldMk cId="3853517670" sldId="4221"/>
            <ac:picMk id="3074" creationId="{B576B5AE-DA11-48D5-B5BD-2BC372C146EA}"/>
          </ac:picMkLst>
        </pc:picChg>
      </pc:sldChg>
      <pc:sldChg chg="addSp delSp modSp add mod">
        <pc:chgData name="Phillip Lear" userId="a1d666197019500b" providerId="LiveId" clId="{333E1EBC-BB7D-42B1-B3AF-D0BE72963AE5}" dt="2021-04-05T21:27:03.017" v="119" actId="1076"/>
        <pc:sldMkLst>
          <pc:docMk/>
          <pc:sldMk cId="1577225155" sldId="4222"/>
        </pc:sldMkLst>
        <pc:spChg chg="mod">
          <ac:chgData name="Phillip Lear" userId="a1d666197019500b" providerId="LiveId" clId="{333E1EBC-BB7D-42B1-B3AF-D0BE72963AE5}" dt="2021-04-05T21:23:46.827" v="112" actId="20577"/>
          <ac:spMkLst>
            <pc:docMk/>
            <pc:sldMk cId="1577225155" sldId="4222"/>
            <ac:spMk id="7" creationId="{27AC2E91-29FE-9240-B239-6E37E63739C9}"/>
          </ac:spMkLst>
        </pc:spChg>
        <pc:spChg chg="mod">
          <ac:chgData name="Phillip Lear" userId="a1d666197019500b" providerId="LiveId" clId="{333E1EBC-BB7D-42B1-B3AF-D0BE72963AE5}" dt="2021-04-05T21:23:22.178" v="81" actId="20577"/>
          <ac:spMkLst>
            <pc:docMk/>
            <pc:sldMk cId="1577225155" sldId="4222"/>
            <ac:spMk id="8" creationId="{328C2991-5265-5F4B-BC97-F1627F2FF540}"/>
          </ac:spMkLst>
        </pc:spChg>
        <pc:spChg chg="mod">
          <ac:chgData name="Phillip Lear" userId="a1d666197019500b" providerId="LiveId" clId="{333E1EBC-BB7D-42B1-B3AF-D0BE72963AE5}" dt="2021-04-05T21:24:34.159" v="116"/>
          <ac:spMkLst>
            <pc:docMk/>
            <pc:sldMk cId="1577225155" sldId="4222"/>
            <ac:spMk id="33" creationId="{802131DF-CAB2-3042-A8F3-B8A7251F7D76}"/>
          </ac:spMkLst>
        </pc:spChg>
        <pc:grpChg chg="mod">
          <ac:chgData name="Phillip Lear" userId="a1d666197019500b" providerId="LiveId" clId="{333E1EBC-BB7D-42B1-B3AF-D0BE72963AE5}" dt="2021-04-05T21:24:44.105" v="117" actId="14100"/>
          <ac:grpSpMkLst>
            <pc:docMk/>
            <pc:sldMk cId="1577225155" sldId="4222"/>
            <ac:grpSpMk id="2" creationId="{DDFCB1F5-AD07-3E43-99AC-700688CE186D}"/>
          </ac:grpSpMkLst>
        </pc:grpChg>
        <pc:picChg chg="del">
          <ac:chgData name="Phillip Lear" userId="a1d666197019500b" providerId="LiveId" clId="{333E1EBC-BB7D-42B1-B3AF-D0BE72963AE5}" dt="2021-04-05T21:23:56.195" v="113" actId="478"/>
          <ac:picMkLst>
            <pc:docMk/>
            <pc:sldMk cId="1577225155" sldId="4222"/>
            <ac:picMk id="4" creationId="{364C8DC7-E99A-4CA2-99FA-850777F59E40}"/>
          </ac:picMkLst>
        </pc:picChg>
        <pc:picChg chg="add mod">
          <ac:chgData name="Phillip Lear" userId="a1d666197019500b" providerId="LiveId" clId="{333E1EBC-BB7D-42B1-B3AF-D0BE72963AE5}" dt="2021-04-05T21:27:03.017" v="119" actId="1076"/>
          <ac:picMkLst>
            <pc:docMk/>
            <pc:sldMk cId="1577225155" sldId="4222"/>
            <ac:picMk id="1026" creationId="{1590F476-32E2-4D70-83AB-90161741D4F0}"/>
          </ac:picMkLst>
        </pc:picChg>
      </pc:sldChg>
      <pc:sldChg chg="addSp delSp modSp add mod">
        <pc:chgData name="Phillip Lear" userId="a1d666197019500b" providerId="LiveId" clId="{333E1EBC-BB7D-42B1-B3AF-D0BE72963AE5}" dt="2021-04-05T21:39:01.341" v="196" actId="14100"/>
        <pc:sldMkLst>
          <pc:docMk/>
          <pc:sldMk cId="2489177746" sldId="4223"/>
        </pc:sldMkLst>
        <pc:spChg chg="mod">
          <ac:chgData name="Phillip Lear" userId="a1d666197019500b" providerId="LiveId" clId="{333E1EBC-BB7D-42B1-B3AF-D0BE72963AE5}" dt="2021-04-05T21:38:13.901" v="193" actId="20577"/>
          <ac:spMkLst>
            <pc:docMk/>
            <pc:sldMk cId="2489177746" sldId="4223"/>
            <ac:spMk id="7" creationId="{27AC2E91-29FE-9240-B239-6E37E63739C9}"/>
          </ac:spMkLst>
        </pc:spChg>
        <pc:spChg chg="mod">
          <ac:chgData name="Phillip Lear" userId="a1d666197019500b" providerId="LiveId" clId="{333E1EBC-BB7D-42B1-B3AF-D0BE72963AE5}" dt="2021-04-05T21:37:00.275" v="190" actId="20577"/>
          <ac:spMkLst>
            <pc:docMk/>
            <pc:sldMk cId="2489177746" sldId="4223"/>
            <ac:spMk id="8" creationId="{328C2991-5265-5F4B-BC97-F1627F2FF540}"/>
          </ac:spMkLst>
        </pc:spChg>
        <pc:spChg chg="mod">
          <ac:chgData name="Phillip Lear" userId="a1d666197019500b" providerId="LiveId" clId="{333E1EBC-BB7D-42B1-B3AF-D0BE72963AE5}" dt="2021-04-05T21:36:03.036" v="186"/>
          <ac:spMkLst>
            <pc:docMk/>
            <pc:sldMk cId="2489177746" sldId="4223"/>
            <ac:spMk id="33" creationId="{802131DF-CAB2-3042-A8F3-B8A7251F7D76}"/>
          </ac:spMkLst>
        </pc:spChg>
        <pc:grpChg chg="mod">
          <ac:chgData name="Phillip Lear" userId="a1d666197019500b" providerId="LiveId" clId="{333E1EBC-BB7D-42B1-B3AF-D0BE72963AE5}" dt="2021-04-05T21:37:16.984" v="192" actId="14100"/>
          <ac:grpSpMkLst>
            <pc:docMk/>
            <pc:sldMk cId="2489177746" sldId="4223"/>
            <ac:grpSpMk id="6" creationId="{25E6A806-5F8B-C542-BF2D-32CE486246FC}"/>
          </ac:grpSpMkLst>
        </pc:grpChg>
        <pc:picChg chg="del">
          <ac:chgData name="Phillip Lear" userId="a1d666197019500b" providerId="LiveId" clId="{333E1EBC-BB7D-42B1-B3AF-D0BE72963AE5}" dt="2021-04-05T21:35:21.201" v="180" actId="478"/>
          <ac:picMkLst>
            <pc:docMk/>
            <pc:sldMk cId="2489177746" sldId="4223"/>
            <ac:picMk id="4" creationId="{364C8DC7-E99A-4CA2-99FA-850777F59E40}"/>
          </ac:picMkLst>
        </pc:picChg>
        <pc:picChg chg="add mod">
          <ac:chgData name="Phillip Lear" userId="a1d666197019500b" providerId="LiveId" clId="{333E1EBC-BB7D-42B1-B3AF-D0BE72963AE5}" dt="2021-04-05T21:39:01.341" v="196" actId="14100"/>
          <ac:picMkLst>
            <pc:docMk/>
            <pc:sldMk cId="2489177746" sldId="4223"/>
            <ac:picMk id="2050" creationId="{F8FFDE4C-969D-4F1D-A98E-33D6730D9329}"/>
          </ac:picMkLst>
        </pc:picChg>
      </pc:sldChg>
      <pc:sldChg chg="modSp add mod">
        <pc:chgData name="Phillip Lear" userId="a1d666197019500b" providerId="LiveId" clId="{333E1EBC-BB7D-42B1-B3AF-D0BE72963AE5}" dt="2021-04-05T21:48:49.142" v="255" actId="14100"/>
        <pc:sldMkLst>
          <pc:docMk/>
          <pc:sldMk cId="2594152497" sldId="4224"/>
        </pc:sldMkLst>
        <pc:grpChg chg="mod">
          <ac:chgData name="Phillip Lear" userId="a1d666197019500b" providerId="LiveId" clId="{333E1EBC-BB7D-42B1-B3AF-D0BE72963AE5}" dt="2021-04-05T21:48:49.142" v="255" actId="14100"/>
          <ac:grpSpMkLst>
            <pc:docMk/>
            <pc:sldMk cId="2594152497" sldId="4224"/>
            <ac:grpSpMk id="2" creationId="{DDFCB1F5-AD07-3E43-99AC-700688CE186D}"/>
          </ac:grpSpMkLst>
        </pc:grpChg>
      </pc:sldChg>
      <pc:sldChg chg="addSp delSp modSp add mod">
        <pc:chgData name="Phillip Lear" userId="a1d666197019500b" providerId="LiveId" clId="{333E1EBC-BB7D-42B1-B3AF-D0BE72963AE5}" dt="2021-04-05T21:48:32.670" v="254" actId="1076"/>
        <pc:sldMkLst>
          <pc:docMk/>
          <pc:sldMk cId="1524010272" sldId="4225"/>
        </pc:sldMkLst>
        <pc:spChg chg="mod">
          <ac:chgData name="Phillip Lear" userId="a1d666197019500b" providerId="LiveId" clId="{333E1EBC-BB7D-42B1-B3AF-D0BE72963AE5}" dt="2021-04-05T21:47:53.685" v="220" actId="20577"/>
          <ac:spMkLst>
            <pc:docMk/>
            <pc:sldMk cId="1524010272" sldId="4225"/>
            <ac:spMk id="7" creationId="{27AC2E91-29FE-9240-B239-6E37E63739C9}"/>
          </ac:spMkLst>
        </pc:spChg>
        <pc:spChg chg="mod">
          <ac:chgData name="Phillip Lear" userId="a1d666197019500b" providerId="LiveId" clId="{333E1EBC-BB7D-42B1-B3AF-D0BE72963AE5}" dt="2021-04-05T21:48:04.472" v="247" actId="20577"/>
          <ac:spMkLst>
            <pc:docMk/>
            <pc:sldMk cId="1524010272" sldId="4225"/>
            <ac:spMk id="8" creationId="{328C2991-5265-5F4B-BC97-F1627F2FF540}"/>
          </ac:spMkLst>
        </pc:spChg>
        <pc:spChg chg="mod">
          <ac:chgData name="Phillip Lear" userId="a1d666197019500b" providerId="LiveId" clId="{333E1EBC-BB7D-42B1-B3AF-D0BE72963AE5}" dt="2021-04-05T21:47:43.034" v="205"/>
          <ac:spMkLst>
            <pc:docMk/>
            <pc:sldMk cId="1524010272" sldId="4225"/>
            <ac:spMk id="33" creationId="{802131DF-CAB2-3042-A8F3-B8A7251F7D76}"/>
          </ac:spMkLst>
        </pc:spChg>
        <pc:picChg chg="del">
          <ac:chgData name="Phillip Lear" userId="a1d666197019500b" providerId="LiveId" clId="{333E1EBC-BB7D-42B1-B3AF-D0BE72963AE5}" dt="2021-04-05T21:48:09.689" v="248" actId="478"/>
          <ac:picMkLst>
            <pc:docMk/>
            <pc:sldMk cId="1524010272" sldId="4225"/>
            <ac:picMk id="2050" creationId="{F8FFDE4C-969D-4F1D-A98E-33D6730D9329}"/>
          </ac:picMkLst>
        </pc:picChg>
        <pc:picChg chg="add mod">
          <ac:chgData name="Phillip Lear" userId="a1d666197019500b" providerId="LiveId" clId="{333E1EBC-BB7D-42B1-B3AF-D0BE72963AE5}" dt="2021-04-05T21:48:32.670" v="254" actId="1076"/>
          <ac:picMkLst>
            <pc:docMk/>
            <pc:sldMk cId="1524010272" sldId="4225"/>
            <ac:picMk id="4098" creationId="{0D68C940-7014-4448-AAB0-D235941CA141}"/>
          </ac:picMkLst>
        </pc:picChg>
      </pc:sldChg>
      <pc:sldChg chg="add del">
        <pc:chgData name="Phillip Lear" userId="a1d666197019500b" providerId="LiveId" clId="{333E1EBC-BB7D-42B1-B3AF-D0BE72963AE5}" dt="2021-04-05T21:35:41.056" v="183"/>
        <pc:sldMkLst>
          <pc:docMk/>
          <pc:sldMk cId="2764733314" sldId="4225"/>
        </pc:sldMkLst>
      </pc:sldChg>
      <pc:sldMasterChg chg="delSldLayout">
        <pc:chgData name="Phillip Lear" userId="a1d666197019500b" providerId="LiveId" clId="{333E1EBC-BB7D-42B1-B3AF-D0BE72963AE5}" dt="2021-04-03T00:49:16.036" v="11" actId="47"/>
        <pc:sldMasterMkLst>
          <pc:docMk/>
          <pc:sldMasterMk cId="1631059664" sldId="2147483970"/>
        </pc:sldMasterMkLst>
        <pc:sldLayoutChg chg="del">
          <pc:chgData name="Phillip Lear" userId="a1d666197019500b" providerId="LiveId" clId="{333E1EBC-BB7D-42B1-B3AF-D0BE72963AE5}" dt="2021-04-03T00:49:16.036" v="11" actId="47"/>
          <pc:sldLayoutMkLst>
            <pc:docMk/>
            <pc:sldMasterMk cId="1631059664" sldId="2147483970"/>
            <pc:sldLayoutMk cId="1804252461" sldId="2147484010"/>
          </pc:sldLayoutMkLst>
        </pc:sldLayoutChg>
      </pc:sldMasterChg>
    </pc:docChg>
  </pc:docChgLst>
  <pc:docChgLst>
    <pc:chgData name="Phillip Lear" userId="a1d666197019500b" providerId="LiveId" clId="{E8F52B9F-D47B-41A5-8E48-A2368B3D8F72}"/>
    <pc:docChg chg="undo custSel addSld delSld modSld sldOrd">
      <pc:chgData name="Phillip Lear" userId="a1d666197019500b" providerId="LiveId" clId="{E8F52B9F-D47B-41A5-8E48-A2368B3D8F72}" dt="2021-04-07T21:31:45.061" v="1593" actId="478"/>
      <pc:docMkLst>
        <pc:docMk/>
      </pc:docMkLst>
      <pc:sldChg chg="modSp mod">
        <pc:chgData name="Phillip Lear" userId="a1d666197019500b" providerId="LiveId" clId="{E8F52B9F-D47B-41A5-8E48-A2368B3D8F72}" dt="2021-04-07T14:58:43.582" v="1280" actId="20577"/>
        <pc:sldMkLst>
          <pc:docMk/>
          <pc:sldMk cId="3325619710" sldId="4158"/>
        </pc:sldMkLst>
        <pc:spChg chg="mod">
          <ac:chgData name="Phillip Lear" userId="a1d666197019500b" providerId="LiveId" clId="{E8F52B9F-D47B-41A5-8E48-A2368B3D8F72}" dt="2021-04-07T14:58:19.250" v="1250" actId="20577"/>
          <ac:spMkLst>
            <pc:docMk/>
            <pc:sldMk cId="3325619710" sldId="4158"/>
            <ac:spMk id="18" creationId="{BF949892-E142-604C-B394-D11618DD3A4B}"/>
          </ac:spMkLst>
        </pc:spChg>
        <pc:spChg chg="mod">
          <ac:chgData name="Phillip Lear" userId="a1d666197019500b" providerId="LiveId" clId="{E8F52B9F-D47B-41A5-8E48-A2368B3D8F72}" dt="2021-04-07T14:58:43.582" v="1280" actId="20577"/>
          <ac:spMkLst>
            <pc:docMk/>
            <pc:sldMk cId="3325619710" sldId="4158"/>
            <ac:spMk id="20" creationId="{4EE76446-005D-7D47-88DC-5463CA994B15}"/>
          </ac:spMkLst>
        </pc:spChg>
      </pc:sldChg>
      <pc:sldChg chg="modSp mod">
        <pc:chgData name="Phillip Lear" userId="a1d666197019500b" providerId="LiveId" clId="{E8F52B9F-D47B-41A5-8E48-A2368B3D8F72}" dt="2021-04-07T17:00:41.116" v="1335" actId="20577"/>
        <pc:sldMkLst>
          <pc:docMk/>
          <pc:sldMk cId="485168169" sldId="4161"/>
        </pc:sldMkLst>
        <pc:spChg chg="mod">
          <ac:chgData name="Phillip Lear" userId="a1d666197019500b" providerId="LiveId" clId="{E8F52B9F-D47B-41A5-8E48-A2368B3D8F72}" dt="2021-04-07T17:00:41.116" v="1335" actId="20577"/>
          <ac:spMkLst>
            <pc:docMk/>
            <pc:sldMk cId="485168169" sldId="4161"/>
            <ac:spMk id="18" creationId="{BF949892-E142-604C-B394-D11618DD3A4B}"/>
          </ac:spMkLst>
        </pc:spChg>
      </pc:sldChg>
      <pc:sldChg chg="addSp delSp modSp mod">
        <pc:chgData name="Phillip Lear" userId="a1d666197019500b" providerId="LiveId" clId="{E8F52B9F-D47B-41A5-8E48-A2368B3D8F72}" dt="2021-04-07T21:14:56.104" v="1542" actId="20577"/>
        <pc:sldMkLst>
          <pc:docMk/>
          <pc:sldMk cId="1764751929" sldId="4174"/>
        </pc:sldMkLst>
        <pc:spChg chg="mod">
          <ac:chgData name="Phillip Lear" userId="a1d666197019500b" providerId="LiveId" clId="{E8F52B9F-D47B-41A5-8E48-A2368B3D8F72}" dt="2021-04-06T15:12:55.620" v="133" actId="14100"/>
          <ac:spMkLst>
            <pc:docMk/>
            <pc:sldMk cId="1764751929" sldId="4174"/>
            <ac:spMk id="2" creationId="{9DF54A02-C711-2F49-971E-5AE2D7589179}"/>
          </ac:spMkLst>
        </pc:spChg>
        <pc:spChg chg="mod">
          <ac:chgData name="Phillip Lear" userId="a1d666197019500b" providerId="LiveId" clId="{E8F52B9F-D47B-41A5-8E48-A2368B3D8F72}" dt="2021-04-06T15:12:52.418" v="132" actId="14100"/>
          <ac:spMkLst>
            <pc:docMk/>
            <pc:sldMk cId="1764751929" sldId="4174"/>
            <ac:spMk id="3" creationId="{7FBAE052-9193-3444-B9D9-809B84C5A862}"/>
          </ac:spMkLst>
        </pc:spChg>
        <pc:spChg chg="add mod">
          <ac:chgData name="Phillip Lear" userId="a1d666197019500b" providerId="LiveId" clId="{E8F52B9F-D47B-41A5-8E48-A2368B3D8F72}" dt="2021-04-07T21:14:56.104" v="1542" actId="20577"/>
          <ac:spMkLst>
            <pc:docMk/>
            <pc:sldMk cId="1764751929" sldId="4174"/>
            <ac:spMk id="4" creationId="{A3411013-772E-4BE2-9ABC-5BB1AE3AE26B}"/>
          </ac:spMkLst>
        </pc:spChg>
        <pc:picChg chg="add del mod">
          <ac:chgData name="Phillip Lear" userId="a1d666197019500b" providerId="LiveId" clId="{E8F52B9F-D47B-41A5-8E48-A2368B3D8F72}" dt="2021-04-06T15:21:54.769" v="200" actId="478"/>
          <ac:picMkLst>
            <pc:docMk/>
            <pc:sldMk cId="1764751929" sldId="4174"/>
            <ac:picMk id="5" creationId="{B6634BBB-5E8E-4D78-960F-837F80AD9CED}"/>
          </ac:picMkLst>
        </pc:picChg>
        <pc:picChg chg="add mod">
          <ac:chgData name="Phillip Lear" userId="a1d666197019500b" providerId="LiveId" clId="{E8F52B9F-D47B-41A5-8E48-A2368B3D8F72}" dt="2021-04-06T15:26:48.390" v="216" actId="1076"/>
          <ac:picMkLst>
            <pc:docMk/>
            <pc:sldMk cId="1764751929" sldId="4174"/>
            <ac:picMk id="7" creationId="{60B1383B-B909-4636-ABC2-BF8813657022}"/>
          </ac:picMkLst>
        </pc:picChg>
      </pc:sldChg>
      <pc:sldChg chg="delSp modSp mod">
        <pc:chgData name="Phillip Lear" userId="a1d666197019500b" providerId="LiveId" clId="{E8F52B9F-D47B-41A5-8E48-A2368B3D8F72}" dt="2021-04-07T21:31:45.061" v="1593" actId="478"/>
        <pc:sldMkLst>
          <pc:docMk/>
          <pc:sldMk cId="3818178263" sldId="4200"/>
        </pc:sldMkLst>
        <pc:spChg chg="mod topLvl">
          <ac:chgData name="Phillip Lear" userId="a1d666197019500b" providerId="LiveId" clId="{E8F52B9F-D47B-41A5-8E48-A2368B3D8F72}" dt="2021-04-07T21:31:45.061" v="1593" actId="478"/>
          <ac:spMkLst>
            <pc:docMk/>
            <pc:sldMk cId="3818178263" sldId="4200"/>
            <ac:spMk id="17" creationId="{922AB79E-0B4D-354E-B3B5-23FB683733B0}"/>
          </ac:spMkLst>
        </pc:spChg>
        <pc:spChg chg="mod">
          <ac:chgData name="Phillip Lear" userId="a1d666197019500b" providerId="LiveId" clId="{E8F52B9F-D47B-41A5-8E48-A2368B3D8F72}" dt="2021-04-06T16:47:29.766" v="1082" actId="14100"/>
          <ac:spMkLst>
            <pc:docMk/>
            <pc:sldMk cId="3818178263" sldId="4200"/>
            <ac:spMk id="18" creationId="{BF949892-E142-604C-B394-D11618DD3A4B}"/>
          </ac:spMkLst>
        </pc:spChg>
        <pc:spChg chg="del mod topLvl">
          <ac:chgData name="Phillip Lear" userId="a1d666197019500b" providerId="LiveId" clId="{E8F52B9F-D47B-41A5-8E48-A2368B3D8F72}" dt="2021-04-07T21:31:45.061" v="1593" actId="478"/>
          <ac:spMkLst>
            <pc:docMk/>
            <pc:sldMk cId="3818178263" sldId="4200"/>
            <ac:spMk id="20" creationId="{4EE76446-005D-7D47-88DC-5463CA994B15}"/>
          </ac:spMkLst>
        </pc:spChg>
        <pc:grpChg chg="del">
          <ac:chgData name="Phillip Lear" userId="a1d666197019500b" providerId="LiveId" clId="{E8F52B9F-D47B-41A5-8E48-A2368B3D8F72}" dt="2021-04-07T21:31:45.061" v="1593" actId="478"/>
          <ac:grpSpMkLst>
            <pc:docMk/>
            <pc:sldMk cId="3818178263" sldId="4200"/>
            <ac:grpSpMk id="3" creationId="{12A40672-A596-C743-8D30-B77E50073389}"/>
          </ac:grpSpMkLst>
        </pc:grpChg>
      </pc:sldChg>
      <pc:sldChg chg="addSp modSp mod">
        <pc:chgData name="Phillip Lear" userId="a1d666197019500b" providerId="LiveId" clId="{E8F52B9F-D47B-41A5-8E48-A2368B3D8F72}" dt="2021-04-07T20:29:36.651" v="1513" actId="20577"/>
        <pc:sldMkLst>
          <pc:docMk/>
          <pc:sldMk cId="3013919932" sldId="4206"/>
        </pc:sldMkLst>
        <pc:spChg chg="mod">
          <ac:chgData name="Phillip Lear" userId="a1d666197019500b" providerId="LiveId" clId="{E8F52B9F-D47B-41A5-8E48-A2368B3D8F72}" dt="2021-04-07T14:55:48.860" v="1224"/>
          <ac:spMkLst>
            <pc:docMk/>
            <pc:sldMk cId="3013919932" sldId="4206"/>
            <ac:spMk id="3" creationId="{7FBAE052-9193-3444-B9D9-809B84C5A862}"/>
          </ac:spMkLst>
        </pc:spChg>
        <pc:spChg chg="add mod">
          <ac:chgData name="Phillip Lear" userId="a1d666197019500b" providerId="LiveId" clId="{E8F52B9F-D47B-41A5-8E48-A2368B3D8F72}" dt="2021-04-07T14:57:21.852" v="1240" actId="1076"/>
          <ac:spMkLst>
            <pc:docMk/>
            <pc:sldMk cId="3013919932" sldId="4206"/>
            <ac:spMk id="11" creationId="{7426A1BF-A10F-4697-B181-E0178C46099A}"/>
          </ac:spMkLst>
        </pc:spChg>
        <pc:spChg chg="add mod">
          <ac:chgData name="Phillip Lear" userId="a1d666197019500b" providerId="LiveId" clId="{E8F52B9F-D47B-41A5-8E48-A2368B3D8F72}" dt="2021-04-07T20:27:36.415" v="1402" actId="20577"/>
          <ac:spMkLst>
            <pc:docMk/>
            <pc:sldMk cId="3013919932" sldId="4206"/>
            <ac:spMk id="13" creationId="{3DD9907D-9BD0-446D-A77F-79B303C35F56}"/>
          </ac:spMkLst>
        </pc:spChg>
        <pc:spChg chg="add mod">
          <ac:chgData name="Phillip Lear" userId="a1d666197019500b" providerId="LiveId" clId="{E8F52B9F-D47B-41A5-8E48-A2368B3D8F72}" dt="2021-04-07T20:29:36.651" v="1513" actId="20577"/>
          <ac:spMkLst>
            <pc:docMk/>
            <pc:sldMk cId="3013919932" sldId="4206"/>
            <ac:spMk id="14" creationId="{BD5945B6-9604-4BBB-8F3A-7A0BCE074462}"/>
          </ac:spMkLst>
        </pc:spChg>
        <pc:spChg chg="add mod">
          <ac:chgData name="Phillip Lear" userId="a1d666197019500b" providerId="LiveId" clId="{E8F52B9F-D47B-41A5-8E48-A2368B3D8F72}" dt="2021-04-07T20:29:17.641" v="1489" actId="20577"/>
          <ac:spMkLst>
            <pc:docMk/>
            <pc:sldMk cId="3013919932" sldId="4206"/>
            <ac:spMk id="15" creationId="{845BFFDB-247A-433A-8F15-036C4B8AD83B}"/>
          </ac:spMkLst>
        </pc:spChg>
        <pc:spChg chg="mod">
          <ac:chgData name="Phillip Lear" userId="a1d666197019500b" providerId="LiveId" clId="{E8F52B9F-D47B-41A5-8E48-A2368B3D8F72}" dt="2021-04-06T14:23:22.413" v="29" actId="20577"/>
          <ac:spMkLst>
            <pc:docMk/>
            <pc:sldMk cId="3013919932" sldId="4206"/>
            <ac:spMk id="39" creationId="{CA0CA920-4BA8-9F4B-9FC3-7538200D2FF4}"/>
          </ac:spMkLst>
        </pc:spChg>
        <pc:picChg chg="add mod">
          <ac:chgData name="Phillip Lear" userId="a1d666197019500b" providerId="LiveId" clId="{E8F52B9F-D47B-41A5-8E48-A2368B3D8F72}" dt="2021-04-07T14:57:24.487" v="1241" actId="1076"/>
          <ac:picMkLst>
            <pc:docMk/>
            <pc:sldMk cId="3013919932" sldId="4206"/>
            <ac:picMk id="5" creationId="{13D865E6-FF5C-4AB0-B73F-F58373B5788F}"/>
          </ac:picMkLst>
        </pc:picChg>
      </pc:sldChg>
      <pc:sldChg chg="del ord">
        <pc:chgData name="Phillip Lear" userId="a1d666197019500b" providerId="LiveId" clId="{E8F52B9F-D47B-41A5-8E48-A2368B3D8F72}" dt="2021-04-06T14:58:44.589" v="82" actId="47"/>
        <pc:sldMkLst>
          <pc:docMk/>
          <pc:sldMk cId="611833021" sldId="4207"/>
        </pc:sldMkLst>
      </pc:sldChg>
      <pc:sldChg chg="modSp mod">
        <pc:chgData name="Phillip Lear" userId="a1d666197019500b" providerId="LiveId" clId="{E8F52B9F-D47B-41A5-8E48-A2368B3D8F72}" dt="2021-04-07T15:00:24.116" v="1284" actId="14100"/>
        <pc:sldMkLst>
          <pc:docMk/>
          <pc:sldMk cId="3353225914" sldId="4212"/>
        </pc:sldMkLst>
        <pc:picChg chg="mod">
          <ac:chgData name="Phillip Lear" userId="a1d666197019500b" providerId="LiveId" clId="{E8F52B9F-D47B-41A5-8E48-A2368B3D8F72}" dt="2021-04-07T15:00:24.116" v="1284" actId="14100"/>
          <ac:picMkLst>
            <pc:docMk/>
            <pc:sldMk cId="3353225914" sldId="4212"/>
            <ac:picMk id="9" creationId="{73F00B5D-2F6D-40A4-9ECD-DEFE5A775D65}"/>
          </ac:picMkLst>
        </pc:picChg>
      </pc:sldChg>
      <pc:sldChg chg="modSp mod">
        <pc:chgData name="Phillip Lear" userId="a1d666197019500b" providerId="LiveId" clId="{E8F52B9F-D47B-41A5-8E48-A2368B3D8F72}" dt="2021-04-07T15:00:18.435" v="1282" actId="14100"/>
        <pc:sldMkLst>
          <pc:docMk/>
          <pc:sldMk cId="1137913362" sldId="4213"/>
        </pc:sldMkLst>
        <pc:picChg chg="mod">
          <ac:chgData name="Phillip Lear" userId="a1d666197019500b" providerId="LiveId" clId="{E8F52B9F-D47B-41A5-8E48-A2368B3D8F72}" dt="2021-04-07T15:00:18.435" v="1282" actId="14100"/>
          <ac:picMkLst>
            <pc:docMk/>
            <pc:sldMk cId="1137913362" sldId="4213"/>
            <ac:picMk id="3" creationId="{E5EC99D2-F1F4-4C55-A34B-EE095B1BC13B}"/>
          </ac:picMkLst>
        </pc:picChg>
      </pc:sldChg>
      <pc:sldChg chg="modSp mod">
        <pc:chgData name="Phillip Lear" userId="a1d666197019500b" providerId="LiveId" clId="{E8F52B9F-D47B-41A5-8E48-A2368B3D8F72}" dt="2021-04-07T20:56:14.726" v="1539" actId="20577"/>
        <pc:sldMkLst>
          <pc:docMk/>
          <pc:sldMk cId="1574159660" sldId="4214"/>
        </pc:sldMkLst>
        <pc:spChg chg="mod">
          <ac:chgData name="Phillip Lear" userId="a1d666197019500b" providerId="LiveId" clId="{E8F52B9F-D47B-41A5-8E48-A2368B3D8F72}" dt="2021-04-07T20:56:14.726" v="1539" actId="20577"/>
          <ac:spMkLst>
            <pc:docMk/>
            <pc:sldMk cId="1574159660" sldId="4214"/>
            <ac:spMk id="34" creationId="{9BFE7478-4C24-754A-9834-00A8FFF8D221}"/>
          </ac:spMkLst>
        </pc:spChg>
        <pc:picChg chg="mod">
          <ac:chgData name="Phillip Lear" userId="a1d666197019500b" providerId="LiveId" clId="{E8F52B9F-D47B-41A5-8E48-A2368B3D8F72}" dt="2021-04-07T15:00:35.657" v="1285" actId="14100"/>
          <ac:picMkLst>
            <pc:docMk/>
            <pc:sldMk cId="1574159660" sldId="4214"/>
            <ac:picMk id="9" creationId="{8512DC6C-E36C-455A-86AE-A36A521B8418}"/>
          </ac:picMkLst>
        </pc:picChg>
      </pc:sldChg>
      <pc:sldChg chg="modSp mod">
        <pc:chgData name="Phillip Lear" userId="a1d666197019500b" providerId="LiveId" clId="{E8F52B9F-D47B-41A5-8E48-A2368B3D8F72}" dt="2021-04-07T20:56:27.310" v="1540"/>
        <pc:sldMkLst>
          <pc:docMk/>
          <pc:sldMk cId="3494737939" sldId="4215"/>
        </pc:sldMkLst>
        <pc:spChg chg="mod">
          <ac:chgData name="Phillip Lear" userId="a1d666197019500b" providerId="LiveId" clId="{E8F52B9F-D47B-41A5-8E48-A2368B3D8F72}" dt="2021-04-07T20:56:27.310" v="1540"/>
          <ac:spMkLst>
            <pc:docMk/>
            <pc:sldMk cId="3494737939" sldId="4215"/>
            <ac:spMk id="34" creationId="{9BFE7478-4C24-754A-9834-00A8FFF8D221}"/>
          </ac:spMkLst>
        </pc:spChg>
        <pc:picChg chg="mod">
          <ac:chgData name="Phillip Lear" userId="a1d666197019500b" providerId="LiveId" clId="{E8F52B9F-D47B-41A5-8E48-A2368B3D8F72}" dt="2021-04-07T15:00:42.593" v="1286" actId="14100"/>
          <ac:picMkLst>
            <pc:docMk/>
            <pc:sldMk cId="3494737939" sldId="4215"/>
            <ac:picMk id="7" creationId="{234A7186-9BC8-4110-B4A2-C21253098E14}"/>
          </ac:picMkLst>
        </pc:picChg>
      </pc:sldChg>
      <pc:sldChg chg="modSp mod">
        <pc:chgData name="Phillip Lear" userId="a1d666197019500b" providerId="LiveId" clId="{E8F52B9F-D47B-41A5-8E48-A2368B3D8F72}" dt="2021-04-07T20:56:30.300" v="1541"/>
        <pc:sldMkLst>
          <pc:docMk/>
          <pc:sldMk cId="4190239090" sldId="4216"/>
        </pc:sldMkLst>
        <pc:spChg chg="mod">
          <ac:chgData name="Phillip Lear" userId="a1d666197019500b" providerId="LiveId" clId="{E8F52B9F-D47B-41A5-8E48-A2368B3D8F72}" dt="2021-04-07T20:56:30.300" v="1541"/>
          <ac:spMkLst>
            <pc:docMk/>
            <pc:sldMk cId="4190239090" sldId="4216"/>
            <ac:spMk id="34" creationId="{9BFE7478-4C24-754A-9834-00A8FFF8D221}"/>
          </ac:spMkLst>
        </pc:spChg>
      </pc:sldChg>
      <pc:sldChg chg="modSp mod">
        <pc:chgData name="Phillip Lear" userId="a1d666197019500b" providerId="LiveId" clId="{E8F52B9F-D47B-41A5-8E48-A2368B3D8F72}" dt="2021-04-06T14:23:10.878" v="14" actId="20577"/>
        <pc:sldMkLst>
          <pc:docMk/>
          <pc:sldMk cId="3853517670" sldId="4221"/>
        </pc:sldMkLst>
        <pc:spChg chg="mod">
          <ac:chgData name="Phillip Lear" userId="a1d666197019500b" providerId="LiveId" clId="{E8F52B9F-D47B-41A5-8E48-A2368B3D8F72}" dt="2021-04-06T14:23:10.878" v="14" actId="20577"/>
          <ac:spMkLst>
            <pc:docMk/>
            <pc:sldMk cId="3853517670" sldId="4221"/>
            <ac:spMk id="24" creationId="{2328CE83-E37C-6C45-8462-F1F40FD9D399}"/>
          </ac:spMkLst>
        </pc:spChg>
      </pc:sldChg>
      <pc:sldChg chg="addSp delSp modSp add mod">
        <pc:chgData name="Phillip Lear" userId="a1d666197019500b" providerId="LiveId" clId="{E8F52B9F-D47B-41A5-8E48-A2368B3D8F72}" dt="2021-04-07T18:21:02.428" v="1338" actId="1076"/>
        <pc:sldMkLst>
          <pc:docMk/>
          <pc:sldMk cId="1850612815" sldId="4226"/>
        </pc:sldMkLst>
        <pc:spChg chg="mod">
          <ac:chgData name="Phillip Lear" userId="a1d666197019500b" providerId="LiveId" clId="{E8F52B9F-D47B-41A5-8E48-A2368B3D8F72}" dt="2021-04-06T14:26:27.290" v="75"/>
          <ac:spMkLst>
            <pc:docMk/>
            <pc:sldMk cId="1850612815" sldId="4226"/>
            <ac:spMk id="7" creationId="{27AC2E91-29FE-9240-B239-6E37E63739C9}"/>
          </ac:spMkLst>
        </pc:spChg>
        <pc:spChg chg="mod">
          <ac:chgData name="Phillip Lear" userId="a1d666197019500b" providerId="LiveId" clId="{E8F52B9F-D47B-41A5-8E48-A2368B3D8F72}" dt="2021-04-06T14:26:14.386" v="74" actId="313"/>
          <ac:spMkLst>
            <pc:docMk/>
            <pc:sldMk cId="1850612815" sldId="4226"/>
            <ac:spMk id="8" creationId="{328C2991-5265-5F4B-BC97-F1627F2FF540}"/>
          </ac:spMkLst>
        </pc:spChg>
        <pc:spChg chg="add mod">
          <ac:chgData name="Phillip Lear" userId="a1d666197019500b" providerId="LiveId" clId="{E8F52B9F-D47B-41A5-8E48-A2368B3D8F72}" dt="2021-04-07T18:21:02.428" v="1338" actId="1076"/>
          <ac:spMkLst>
            <pc:docMk/>
            <pc:sldMk cId="1850612815" sldId="4226"/>
            <ac:spMk id="12" creationId="{0BA7A52E-BC5A-4125-B47E-8CEC2D560910}"/>
          </ac:spMkLst>
        </pc:spChg>
        <pc:spChg chg="mod">
          <ac:chgData name="Phillip Lear" userId="a1d666197019500b" providerId="LiveId" clId="{E8F52B9F-D47B-41A5-8E48-A2368B3D8F72}" dt="2021-04-06T19:34:23.931" v="1169" actId="20577"/>
          <ac:spMkLst>
            <pc:docMk/>
            <pc:sldMk cId="1850612815" sldId="4226"/>
            <ac:spMk id="33" creationId="{802131DF-CAB2-3042-A8F3-B8A7251F7D76}"/>
          </ac:spMkLst>
        </pc:spChg>
        <pc:picChg chg="add mod">
          <ac:chgData name="Phillip Lear" userId="a1d666197019500b" providerId="LiveId" clId="{E8F52B9F-D47B-41A5-8E48-A2368B3D8F72}" dt="2021-04-06T14:27:27.242" v="81" actId="1076"/>
          <ac:picMkLst>
            <pc:docMk/>
            <pc:sldMk cId="1850612815" sldId="4226"/>
            <ac:picMk id="4" creationId="{B1B4034C-7D70-44EA-9875-A1385E538842}"/>
          </ac:picMkLst>
        </pc:picChg>
        <pc:picChg chg="del">
          <ac:chgData name="Phillip Lear" userId="a1d666197019500b" providerId="LiveId" clId="{E8F52B9F-D47B-41A5-8E48-A2368B3D8F72}" dt="2021-04-06T14:26:30.644" v="76" actId="478"/>
          <ac:picMkLst>
            <pc:docMk/>
            <pc:sldMk cId="1850612815" sldId="4226"/>
            <ac:picMk id="1026" creationId="{1590F476-32E2-4D70-83AB-90161741D4F0}"/>
          </ac:picMkLst>
        </pc:picChg>
      </pc:sldChg>
      <pc:sldChg chg="modSp add del mod">
        <pc:chgData name="Phillip Lear" userId="a1d666197019500b" providerId="LiveId" clId="{E8F52B9F-D47B-41A5-8E48-A2368B3D8F72}" dt="2021-04-06T15:12:37.009" v="129" actId="47"/>
        <pc:sldMkLst>
          <pc:docMk/>
          <pc:sldMk cId="747108241" sldId="4227"/>
        </pc:sldMkLst>
        <pc:spChg chg="mod">
          <ac:chgData name="Phillip Lear" userId="a1d666197019500b" providerId="LiveId" clId="{E8F52B9F-D47B-41A5-8E48-A2368B3D8F72}" dt="2021-04-06T15:12:31.987" v="128" actId="255"/>
          <ac:spMkLst>
            <pc:docMk/>
            <pc:sldMk cId="747108241" sldId="4227"/>
            <ac:spMk id="4" creationId="{A3411013-772E-4BE2-9ABC-5BB1AE3AE26B}"/>
          </ac:spMkLst>
        </pc:spChg>
      </pc:sldChg>
      <pc:sldChg chg="addSp delSp modSp add mod">
        <pc:chgData name="Phillip Lear" userId="a1d666197019500b" providerId="LiveId" clId="{E8F52B9F-D47B-41A5-8E48-A2368B3D8F72}" dt="2021-04-06T16:38:13.855" v="909" actId="20577"/>
        <pc:sldMkLst>
          <pc:docMk/>
          <pc:sldMk cId="2060664729" sldId="4227"/>
        </pc:sldMkLst>
        <pc:spChg chg="mod">
          <ac:chgData name="Phillip Lear" userId="a1d666197019500b" providerId="LiveId" clId="{E8F52B9F-D47B-41A5-8E48-A2368B3D8F72}" dt="2021-04-06T16:38:13.855" v="909" actId="20577"/>
          <ac:spMkLst>
            <pc:docMk/>
            <pc:sldMk cId="2060664729" sldId="4227"/>
            <ac:spMk id="4" creationId="{A3411013-772E-4BE2-9ABC-5BB1AE3AE26B}"/>
          </ac:spMkLst>
        </pc:spChg>
        <pc:spChg chg="add del">
          <ac:chgData name="Phillip Lear" userId="a1d666197019500b" providerId="LiveId" clId="{E8F52B9F-D47B-41A5-8E48-A2368B3D8F72}" dt="2021-04-06T15:13:25.326" v="138"/>
          <ac:spMkLst>
            <pc:docMk/>
            <pc:sldMk cId="2060664729" sldId="4227"/>
            <ac:spMk id="6" creationId="{6ABBEECA-B698-471D-BE7A-87BAF2405268}"/>
          </ac:spMkLst>
        </pc:spChg>
        <pc:picChg chg="add del mod ord">
          <ac:chgData name="Phillip Lear" userId="a1d666197019500b" providerId="LiveId" clId="{E8F52B9F-D47B-41A5-8E48-A2368B3D8F72}" dt="2021-04-06T15:14:25.475" v="167" actId="478"/>
          <ac:picMkLst>
            <pc:docMk/>
            <pc:sldMk cId="2060664729" sldId="4227"/>
            <ac:picMk id="5" creationId="{B6634BBB-5E8E-4D78-960F-837F80AD9CED}"/>
          </ac:picMkLst>
        </pc:picChg>
        <pc:picChg chg="add del mod ord">
          <ac:chgData name="Phillip Lear" userId="a1d666197019500b" providerId="LiveId" clId="{E8F52B9F-D47B-41A5-8E48-A2368B3D8F72}" dt="2021-04-06T15:21:56.285" v="201" actId="478"/>
          <ac:picMkLst>
            <pc:docMk/>
            <pc:sldMk cId="2060664729" sldId="4227"/>
            <ac:picMk id="7" creationId="{93620D63-D795-4379-A4E3-3DA64BCBE360}"/>
          </ac:picMkLst>
        </pc:picChg>
        <pc:picChg chg="add del mod">
          <ac:chgData name="Phillip Lear" userId="a1d666197019500b" providerId="LiveId" clId="{E8F52B9F-D47B-41A5-8E48-A2368B3D8F72}" dt="2021-04-06T15:14:02.130" v="159"/>
          <ac:picMkLst>
            <pc:docMk/>
            <pc:sldMk cId="2060664729" sldId="4227"/>
            <ac:picMk id="8" creationId="{34A68420-0C38-44F0-8421-63E068B9B869}"/>
          </ac:picMkLst>
        </pc:picChg>
        <pc:picChg chg="add del">
          <ac:chgData name="Phillip Lear" userId="a1d666197019500b" providerId="LiveId" clId="{E8F52B9F-D47B-41A5-8E48-A2368B3D8F72}" dt="2021-04-06T15:27:21.634" v="218" actId="22"/>
          <ac:picMkLst>
            <pc:docMk/>
            <pc:sldMk cId="2060664729" sldId="4227"/>
            <ac:picMk id="10" creationId="{E8174224-DEC6-4149-9DE9-03EACA4BC567}"/>
          </ac:picMkLst>
        </pc:picChg>
        <pc:picChg chg="add mod">
          <ac:chgData name="Phillip Lear" userId="a1d666197019500b" providerId="LiveId" clId="{E8F52B9F-D47B-41A5-8E48-A2368B3D8F72}" dt="2021-04-06T15:28:25.015" v="229" actId="1076"/>
          <ac:picMkLst>
            <pc:docMk/>
            <pc:sldMk cId="2060664729" sldId="4227"/>
            <ac:picMk id="11" creationId="{906729EB-1205-4466-B50C-5ECFE455C544}"/>
          </ac:picMkLst>
        </pc:picChg>
      </pc:sldChg>
      <pc:sldChg chg="addSp delSp modSp add mod">
        <pc:chgData name="Phillip Lear" userId="a1d666197019500b" providerId="LiveId" clId="{E8F52B9F-D47B-41A5-8E48-A2368B3D8F72}" dt="2021-04-06T16:38:11.906" v="908" actId="20577"/>
        <pc:sldMkLst>
          <pc:docMk/>
          <pc:sldMk cId="569516093" sldId="4228"/>
        </pc:sldMkLst>
        <pc:spChg chg="mod">
          <ac:chgData name="Phillip Lear" userId="a1d666197019500b" providerId="LiveId" clId="{E8F52B9F-D47B-41A5-8E48-A2368B3D8F72}" dt="2021-04-06T16:38:11.906" v="908" actId="20577"/>
          <ac:spMkLst>
            <pc:docMk/>
            <pc:sldMk cId="569516093" sldId="4228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5:30:16.893" v="277" actId="1076"/>
          <ac:picMkLst>
            <pc:docMk/>
            <pc:sldMk cId="569516093" sldId="4228"/>
            <ac:picMk id="5" creationId="{29B8B509-856F-403E-9B34-FF874BFFB437}"/>
          </ac:picMkLst>
        </pc:picChg>
        <pc:picChg chg="del">
          <ac:chgData name="Phillip Lear" userId="a1d666197019500b" providerId="LiveId" clId="{E8F52B9F-D47B-41A5-8E48-A2368B3D8F72}" dt="2021-04-06T15:30:15.279" v="276" actId="478"/>
          <ac:picMkLst>
            <pc:docMk/>
            <pc:sldMk cId="569516093" sldId="4228"/>
            <ac:picMk id="11" creationId="{906729EB-1205-4466-B50C-5ECFE455C544}"/>
          </ac:picMkLst>
        </pc:picChg>
      </pc:sldChg>
      <pc:sldChg chg="addSp delSp modSp add del mod">
        <pc:chgData name="Phillip Lear" userId="a1d666197019500b" providerId="LiveId" clId="{E8F52B9F-D47B-41A5-8E48-A2368B3D8F72}" dt="2021-04-06T15:29:03.442" v="230" actId="47"/>
        <pc:sldMkLst>
          <pc:docMk/>
          <pc:sldMk cId="3492063132" sldId="4228"/>
        </pc:sldMkLst>
        <pc:spChg chg="mod">
          <ac:chgData name="Phillip Lear" userId="a1d666197019500b" providerId="LiveId" clId="{E8F52B9F-D47B-41A5-8E48-A2368B3D8F72}" dt="2021-04-06T15:19:38.908" v="192"/>
          <ac:spMkLst>
            <pc:docMk/>
            <pc:sldMk cId="3492063132" sldId="4228"/>
            <ac:spMk id="4" creationId="{A3411013-772E-4BE2-9ABC-5BB1AE3AE26B}"/>
          </ac:spMkLst>
        </pc:spChg>
        <pc:spChg chg="add del">
          <ac:chgData name="Phillip Lear" userId="a1d666197019500b" providerId="LiveId" clId="{E8F52B9F-D47B-41A5-8E48-A2368B3D8F72}" dt="2021-04-06T15:16:42.230" v="172"/>
          <ac:spMkLst>
            <pc:docMk/>
            <pc:sldMk cId="3492063132" sldId="4228"/>
            <ac:spMk id="5" creationId="{FA31503C-EF1F-400E-95EB-A500C8F78108}"/>
          </ac:spMkLst>
        </pc:spChg>
        <pc:picChg chg="add del mod">
          <ac:chgData name="Phillip Lear" userId="a1d666197019500b" providerId="LiveId" clId="{E8F52B9F-D47B-41A5-8E48-A2368B3D8F72}" dt="2021-04-06T15:21:57.420" v="202" actId="478"/>
          <ac:picMkLst>
            <pc:docMk/>
            <pc:sldMk cId="3492063132" sldId="4228"/>
            <ac:picMk id="6" creationId="{6784FEBE-5EA2-4A8F-BE50-4993E2D5C2C6}"/>
          </ac:picMkLst>
        </pc:picChg>
        <pc:picChg chg="del">
          <ac:chgData name="Phillip Lear" userId="a1d666197019500b" providerId="LiveId" clId="{E8F52B9F-D47B-41A5-8E48-A2368B3D8F72}" dt="2021-04-06T15:16:52.827" v="178" actId="478"/>
          <ac:picMkLst>
            <pc:docMk/>
            <pc:sldMk cId="3492063132" sldId="4228"/>
            <ac:picMk id="7" creationId="{93620D63-D795-4379-A4E3-3DA64BCBE360}"/>
          </ac:picMkLst>
        </pc:picChg>
      </pc:sldChg>
      <pc:sldChg chg="addSp delSp modSp add mod">
        <pc:chgData name="Phillip Lear" userId="a1d666197019500b" providerId="LiveId" clId="{E8F52B9F-D47B-41A5-8E48-A2368B3D8F72}" dt="2021-04-06T16:38:08.593" v="907" actId="20577"/>
        <pc:sldMkLst>
          <pc:docMk/>
          <pc:sldMk cId="557682663" sldId="4229"/>
        </pc:sldMkLst>
        <pc:spChg chg="mod">
          <ac:chgData name="Phillip Lear" userId="a1d666197019500b" providerId="LiveId" clId="{E8F52B9F-D47B-41A5-8E48-A2368B3D8F72}" dt="2021-04-06T16:38:08.593" v="907" actId="20577"/>
          <ac:spMkLst>
            <pc:docMk/>
            <pc:sldMk cId="557682663" sldId="4229"/>
            <ac:spMk id="4" creationId="{A3411013-772E-4BE2-9ABC-5BB1AE3AE26B}"/>
          </ac:spMkLst>
        </pc:spChg>
        <pc:picChg chg="del">
          <ac:chgData name="Phillip Lear" userId="a1d666197019500b" providerId="LiveId" clId="{E8F52B9F-D47B-41A5-8E48-A2368B3D8F72}" dt="2021-04-06T15:36:22.745" v="349" actId="478"/>
          <ac:picMkLst>
            <pc:docMk/>
            <pc:sldMk cId="557682663" sldId="4229"/>
            <ac:picMk id="5" creationId="{29B8B509-856F-403E-9B34-FF874BFFB437}"/>
          </ac:picMkLst>
        </pc:picChg>
        <pc:picChg chg="add del mod">
          <ac:chgData name="Phillip Lear" userId="a1d666197019500b" providerId="LiveId" clId="{E8F52B9F-D47B-41A5-8E48-A2368B3D8F72}" dt="2021-04-06T15:37:15.728" v="365" actId="478"/>
          <ac:picMkLst>
            <pc:docMk/>
            <pc:sldMk cId="557682663" sldId="4229"/>
            <ac:picMk id="6" creationId="{04C28770-81A1-4D6B-9B02-B63877174D6D}"/>
          </ac:picMkLst>
        </pc:picChg>
        <pc:picChg chg="add mod">
          <ac:chgData name="Phillip Lear" userId="a1d666197019500b" providerId="LiveId" clId="{E8F52B9F-D47B-41A5-8E48-A2368B3D8F72}" dt="2021-04-06T15:37:17.321" v="366" actId="1076"/>
          <ac:picMkLst>
            <pc:docMk/>
            <pc:sldMk cId="557682663" sldId="4229"/>
            <ac:picMk id="7" creationId="{A797881F-33E2-4AC4-B8DA-AFE0204E06DE}"/>
          </ac:picMkLst>
        </pc:picChg>
      </pc:sldChg>
      <pc:sldChg chg="add del">
        <pc:chgData name="Phillip Lear" userId="a1d666197019500b" providerId="LiveId" clId="{E8F52B9F-D47B-41A5-8E48-A2368B3D8F72}" dt="2021-04-06T15:29:14.680" v="234"/>
        <pc:sldMkLst>
          <pc:docMk/>
          <pc:sldMk cId="1275091241" sldId="4229"/>
        </pc:sldMkLst>
      </pc:sldChg>
      <pc:sldChg chg="addSp delSp modSp add del mod">
        <pc:chgData name="Phillip Lear" userId="a1d666197019500b" providerId="LiveId" clId="{E8F52B9F-D47B-41A5-8E48-A2368B3D8F72}" dt="2021-04-06T15:29:04.558" v="231" actId="47"/>
        <pc:sldMkLst>
          <pc:docMk/>
          <pc:sldMk cId="2134112486" sldId="4229"/>
        </pc:sldMkLst>
        <pc:spChg chg="mod">
          <ac:chgData name="Phillip Lear" userId="a1d666197019500b" providerId="LiveId" clId="{E8F52B9F-D47B-41A5-8E48-A2368B3D8F72}" dt="2021-04-06T15:19:58.767" v="199" actId="20577"/>
          <ac:spMkLst>
            <pc:docMk/>
            <pc:sldMk cId="2134112486" sldId="4229"/>
            <ac:spMk id="4" creationId="{A3411013-772E-4BE2-9ABC-5BB1AE3AE26B}"/>
          </ac:spMkLst>
        </pc:spChg>
        <pc:picChg chg="add del mod">
          <ac:chgData name="Phillip Lear" userId="a1d666197019500b" providerId="LiveId" clId="{E8F52B9F-D47B-41A5-8E48-A2368B3D8F72}" dt="2021-04-06T15:21:59.248" v="203" actId="478"/>
          <ac:picMkLst>
            <pc:docMk/>
            <pc:sldMk cId="2134112486" sldId="4229"/>
            <ac:picMk id="5" creationId="{5F502A63-3612-413B-ACB8-86A53AA66A51}"/>
          </ac:picMkLst>
        </pc:picChg>
        <pc:picChg chg="del">
          <ac:chgData name="Phillip Lear" userId="a1d666197019500b" providerId="LiveId" clId="{E8F52B9F-D47B-41A5-8E48-A2368B3D8F72}" dt="2021-04-06T15:18:53.247" v="188" actId="478"/>
          <ac:picMkLst>
            <pc:docMk/>
            <pc:sldMk cId="2134112486" sldId="4229"/>
            <ac:picMk id="6" creationId="{6784FEBE-5EA2-4A8F-BE50-4993E2D5C2C6}"/>
          </ac:picMkLst>
        </pc:picChg>
      </pc:sldChg>
      <pc:sldChg chg="addSp delSp modSp add mod">
        <pc:chgData name="Phillip Lear" userId="a1d666197019500b" providerId="LiveId" clId="{E8F52B9F-D47B-41A5-8E48-A2368B3D8F72}" dt="2021-04-06T16:38:06.153" v="906" actId="20577"/>
        <pc:sldMkLst>
          <pc:docMk/>
          <pc:sldMk cId="484173405" sldId="4230"/>
        </pc:sldMkLst>
        <pc:spChg chg="mod">
          <ac:chgData name="Phillip Lear" userId="a1d666197019500b" providerId="LiveId" clId="{E8F52B9F-D47B-41A5-8E48-A2368B3D8F72}" dt="2021-04-06T16:38:06.153" v="906" actId="20577"/>
          <ac:spMkLst>
            <pc:docMk/>
            <pc:sldMk cId="484173405" sldId="4230"/>
            <ac:spMk id="4" creationId="{A3411013-772E-4BE2-9ABC-5BB1AE3AE26B}"/>
          </ac:spMkLst>
        </pc:spChg>
        <pc:picChg chg="del">
          <ac:chgData name="Phillip Lear" userId="a1d666197019500b" providerId="LiveId" clId="{E8F52B9F-D47B-41A5-8E48-A2368B3D8F72}" dt="2021-04-06T15:38:38.399" v="393" actId="478"/>
          <ac:picMkLst>
            <pc:docMk/>
            <pc:sldMk cId="484173405" sldId="4230"/>
            <ac:picMk id="5" creationId="{29B8B509-856F-403E-9B34-FF874BFFB437}"/>
          </ac:picMkLst>
        </pc:picChg>
        <pc:picChg chg="add mod">
          <ac:chgData name="Phillip Lear" userId="a1d666197019500b" providerId="LiveId" clId="{E8F52B9F-D47B-41A5-8E48-A2368B3D8F72}" dt="2021-04-06T15:38:40.573" v="394" actId="1076"/>
          <ac:picMkLst>
            <pc:docMk/>
            <pc:sldMk cId="484173405" sldId="4230"/>
            <ac:picMk id="6" creationId="{B07E7955-ECD3-42BE-A97D-0E3408038E65}"/>
          </ac:picMkLst>
        </pc:picChg>
      </pc:sldChg>
      <pc:sldChg chg="modSp add del mod">
        <pc:chgData name="Phillip Lear" userId="a1d666197019500b" providerId="LiveId" clId="{E8F52B9F-D47B-41A5-8E48-A2368B3D8F72}" dt="2021-04-07T21:16:17.882" v="1543" actId="47"/>
        <pc:sldMkLst>
          <pc:docMk/>
          <pc:sldMk cId="2648196251" sldId="4231"/>
        </pc:sldMkLst>
        <pc:spChg chg="mod">
          <ac:chgData name="Phillip Lear" userId="a1d666197019500b" providerId="LiveId" clId="{E8F52B9F-D47B-41A5-8E48-A2368B3D8F72}" dt="2021-04-06T16:38:03.218" v="905" actId="20577"/>
          <ac:spMkLst>
            <pc:docMk/>
            <pc:sldMk cId="2648196251" sldId="4231"/>
            <ac:spMk id="4" creationId="{A3411013-772E-4BE2-9ABC-5BB1AE3AE26B}"/>
          </ac:spMkLst>
        </pc:spChg>
      </pc:sldChg>
      <pc:sldChg chg="addSp delSp modSp add mod">
        <pc:chgData name="Phillip Lear" userId="a1d666197019500b" providerId="LiveId" clId="{E8F52B9F-D47B-41A5-8E48-A2368B3D8F72}" dt="2021-04-07T11:48:09.963" v="1177" actId="20577"/>
        <pc:sldMkLst>
          <pc:docMk/>
          <pc:sldMk cId="2853021899" sldId="4232"/>
        </pc:sldMkLst>
        <pc:spChg chg="mod">
          <ac:chgData name="Phillip Lear" userId="a1d666197019500b" providerId="LiveId" clId="{E8F52B9F-D47B-41A5-8E48-A2368B3D8F72}" dt="2021-04-07T11:48:09.963" v="1177" actId="20577"/>
          <ac:spMkLst>
            <pc:docMk/>
            <pc:sldMk cId="2853021899" sldId="4232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5:41:04.916" v="411" actId="1076"/>
          <ac:picMkLst>
            <pc:docMk/>
            <pc:sldMk cId="2853021899" sldId="4232"/>
            <ac:picMk id="5" creationId="{71E6E364-538B-41F5-A9DE-AD9F15F76B53}"/>
          </ac:picMkLst>
        </pc:picChg>
        <pc:picChg chg="add del">
          <ac:chgData name="Phillip Lear" userId="a1d666197019500b" providerId="LiveId" clId="{E8F52B9F-D47B-41A5-8E48-A2368B3D8F72}" dt="2021-04-06T15:40:59.408" v="410" actId="478"/>
          <ac:picMkLst>
            <pc:docMk/>
            <pc:sldMk cId="2853021899" sldId="4232"/>
            <ac:picMk id="6" creationId="{B07E7955-ECD3-42BE-A97D-0E3408038E65}"/>
          </ac:picMkLst>
        </pc:picChg>
        <pc:picChg chg="add del mod">
          <ac:chgData name="Phillip Lear" userId="a1d666197019500b" providerId="LiveId" clId="{E8F52B9F-D47B-41A5-8E48-A2368B3D8F72}" dt="2021-04-06T15:41:38.265" v="413"/>
          <ac:picMkLst>
            <pc:docMk/>
            <pc:sldMk cId="2853021899" sldId="4232"/>
            <ac:picMk id="7" creationId="{01643E8C-B790-42A8-8539-E34EE8D4D894}"/>
          </ac:picMkLst>
        </pc:picChg>
        <pc:picChg chg="add del mod">
          <ac:chgData name="Phillip Lear" userId="a1d666197019500b" providerId="LiveId" clId="{E8F52B9F-D47B-41A5-8E48-A2368B3D8F72}" dt="2021-04-06T15:41:39.965" v="415"/>
          <ac:picMkLst>
            <pc:docMk/>
            <pc:sldMk cId="2853021899" sldId="4232"/>
            <ac:picMk id="8" creationId="{018FD30F-714D-43E9-9140-9640E224A379}"/>
          </ac:picMkLst>
        </pc:picChg>
        <pc:picChg chg="add del mod">
          <ac:chgData name="Phillip Lear" userId="a1d666197019500b" providerId="LiveId" clId="{E8F52B9F-D47B-41A5-8E48-A2368B3D8F72}" dt="2021-04-06T15:41:42.315" v="417"/>
          <ac:picMkLst>
            <pc:docMk/>
            <pc:sldMk cId="2853021899" sldId="4232"/>
            <ac:picMk id="9" creationId="{F55231D6-A76E-4CE3-84CC-E1EBEC07AFF1}"/>
          </ac:picMkLst>
        </pc:picChg>
      </pc:sldChg>
      <pc:sldChg chg="addSp delSp modSp add mod">
        <pc:chgData name="Phillip Lear" userId="a1d666197019500b" providerId="LiveId" clId="{E8F52B9F-D47B-41A5-8E48-A2368B3D8F72}" dt="2021-04-07T11:48:33.732" v="1185" actId="20577"/>
        <pc:sldMkLst>
          <pc:docMk/>
          <pc:sldMk cId="657689638" sldId="4233"/>
        </pc:sldMkLst>
        <pc:spChg chg="mod">
          <ac:chgData name="Phillip Lear" userId="a1d666197019500b" providerId="LiveId" clId="{E8F52B9F-D47B-41A5-8E48-A2368B3D8F72}" dt="2021-04-07T11:48:33.732" v="1185" actId="20577"/>
          <ac:spMkLst>
            <pc:docMk/>
            <pc:sldMk cId="657689638" sldId="4233"/>
            <ac:spMk id="4" creationId="{A3411013-772E-4BE2-9ABC-5BB1AE3AE26B}"/>
          </ac:spMkLst>
        </pc:spChg>
        <pc:picChg chg="del">
          <ac:chgData name="Phillip Lear" userId="a1d666197019500b" providerId="LiveId" clId="{E8F52B9F-D47B-41A5-8E48-A2368B3D8F72}" dt="2021-04-06T15:42:14.278" v="442" actId="478"/>
          <ac:picMkLst>
            <pc:docMk/>
            <pc:sldMk cId="657689638" sldId="4233"/>
            <ac:picMk id="5" creationId="{71E6E364-538B-41F5-A9DE-AD9F15F76B53}"/>
          </ac:picMkLst>
        </pc:picChg>
        <pc:picChg chg="add mod">
          <ac:chgData name="Phillip Lear" userId="a1d666197019500b" providerId="LiveId" clId="{E8F52B9F-D47B-41A5-8E48-A2368B3D8F72}" dt="2021-04-06T15:42:16.056" v="443" actId="1076"/>
          <ac:picMkLst>
            <pc:docMk/>
            <pc:sldMk cId="657689638" sldId="4233"/>
            <ac:picMk id="6" creationId="{C9E5E2B9-7660-4A5D-B8E8-D41E0FB44CC7}"/>
          </ac:picMkLst>
        </pc:picChg>
      </pc:sldChg>
      <pc:sldChg chg="addSp delSp modSp add mod">
        <pc:chgData name="Phillip Lear" userId="a1d666197019500b" providerId="LiveId" clId="{E8F52B9F-D47B-41A5-8E48-A2368B3D8F72}" dt="2021-04-07T11:48:48.228" v="1186" actId="20577"/>
        <pc:sldMkLst>
          <pc:docMk/>
          <pc:sldMk cId="2207302316" sldId="4234"/>
        </pc:sldMkLst>
        <pc:spChg chg="mod">
          <ac:chgData name="Phillip Lear" userId="a1d666197019500b" providerId="LiveId" clId="{E8F52B9F-D47B-41A5-8E48-A2368B3D8F72}" dt="2021-04-07T11:48:48.228" v="1186" actId="20577"/>
          <ac:spMkLst>
            <pc:docMk/>
            <pc:sldMk cId="2207302316" sldId="4234"/>
            <ac:spMk id="4" creationId="{A3411013-772E-4BE2-9ABC-5BB1AE3AE26B}"/>
          </ac:spMkLst>
        </pc:spChg>
        <pc:picChg chg="add del">
          <ac:chgData name="Phillip Lear" userId="a1d666197019500b" providerId="LiveId" clId="{E8F52B9F-D47B-41A5-8E48-A2368B3D8F72}" dt="2021-04-06T15:42:49.778" v="447"/>
          <ac:picMkLst>
            <pc:docMk/>
            <pc:sldMk cId="2207302316" sldId="4234"/>
            <ac:picMk id="5" creationId="{C8EFAE59-932F-4C5E-8B41-3325DFCEBA13}"/>
          </ac:picMkLst>
        </pc:picChg>
        <pc:picChg chg="add del">
          <ac:chgData name="Phillip Lear" userId="a1d666197019500b" providerId="LiveId" clId="{E8F52B9F-D47B-41A5-8E48-A2368B3D8F72}" dt="2021-04-06T15:43:02.644" v="454" actId="478"/>
          <ac:picMkLst>
            <pc:docMk/>
            <pc:sldMk cId="2207302316" sldId="4234"/>
            <ac:picMk id="6" creationId="{C9E5E2B9-7660-4A5D-B8E8-D41E0FB44CC7}"/>
          </ac:picMkLst>
        </pc:picChg>
        <pc:picChg chg="add mod">
          <ac:chgData name="Phillip Lear" userId="a1d666197019500b" providerId="LiveId" clId="{E8F52B9F-D47B-41A5-8E48-A2368B3D8F72}" dt="2021-04-06T15:43:05.557" v="455" actId="1076"/>
          <ac:picMkLst>
            <pc:docMk/>
            <pc:sldMk cId="2207302316" sldId="4234"/>
            <ac:picMk id="7" creationId="{02394D41-20D5-4EC6-A74C-846DFC80033F}"/>
          </ac:picMkLst>
        </pc:picChg>
      </pc:sldChg>
      <pc:sldChg chg="add del">
        <pc:chgData name="Phillip Lear" userId="a1d666197019500b" providerId="LiveId" clId="{E8F52B9F-D47B-41A5-8E48-A2368B3D8F72}" dt="2021-04-06T15:44:34.364" v="467" actId="47"/>
        <pc:sldMkLst>
          <pc:docMk/>
          <pc:sldMk cId="230092474" sldId="4235"/>
        </pc:sldMkLst>
      </pc:sldChg>
      <pc:sldChg chg="addSp delSp modSp add mod ord">
        <pc:chgData name="Phillip Lear" userId="a1d666197019500b" providerId="LiveId" clId="{E8F52B9F-D47B-41A5-8E48-A2368B3D8F72}" dt="2021-04-07T21:18:37.228" v="1545"/>
        <pc:sldMkLst>
          <pc:docMk/>
          <pc:sldMk cId="2883621300" sldId="4235"/>
        </pc:sldMkLst>
        <pc:spChg chg="mod">
          <ac:chgData name="Phillip Lear" userId="a1d666197019500b" providerId="LiveId" clId="{E8F52B9F-D47B-41A5-8E48-A2368B3D8F72}" dt="2021-04-06T16:37:54.020" v="901" actId="20577"/>
          <ac:spMkLst>
            <pc:docMk/>
            <pc:sldMk cId="2883621300" sldId="4235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5:45:15.296" v="500" actId="1076"/>
          <ac:picMkLst>
            <pc:docMk/>
            <pc:sldMk cId="2883621300" sldId="4235"/>
            <ac:picMk id="5" creationId="{42EDB7E8-14E4-462C-A8B0-A46167A2DD55}"/>
          </ac:picMkLst>
        </pc:picChg>
        <pc:picChg chg="del">
          <ac:chgData name="Phillip Lear" userId="a1d666197019500b" providerId="LiveId" clId="{E8F52B9F-D47B-41A5-8E48-A2368B3D8F72}" dt="2021-04-06T15:45:12.732" v="499" actId="478"/>
          <ac:picMkLst>
            <pc:docMk/>
            <pc:sldMk cId="2883621300" sldId="4235"/>
            <ac:picMk id="7" creationId="{A797881F-33E2-4AC4-B8DA-AFE0204E06DE}"/>
          </ac:picMkLst>
        </pc:picChg>
      </pc:sldChg>
      <pc:sldChg chg="addSp delSp modSp add mod">
        <pc:chgData name="Phillip Lear" userId="a1d666197019500b" providerId="LiveId" clId="{E8F52B9F-D47B-41A5-8E48-A2368B3D8F72}" dt="2021-04-06T16:37:51.355" v="900" actId="20577"/>
        <pc:sldMkLst>
          <pc:docMk/>
          <pc:sldMk cId="1330678807" sldId="4236"/>
        </pc:sldMkLst>
        <pc:spChg chg="mod">
          <ac:chgData name="Phillip Lear" userId="a1d666197019500b" providerId="LiveId" clId="{E8F52B9F-D47B-41A5-8E48-A2368B3D8F72}" dt="2021-04-06T16:37:51.355" v="900" actId="20577"/>
          <ac:spMkLst>
            <pc:docMk/>
            <pc:sldMk cId="1330678807" sldId="4236"/>
            <ac:spMk id="4" creationId="{A3411013-772E-4BE2-9ABC-5BB1AE3AE26B}"/>
          </ac:spMkLst>
        </pc:spChg>
        <pc:picChg chg="del">
          <ac:chgData name="Phillip Lear" userId="a1d666197019500b" providerId="LiveId" clId="{E8F52B9F-D47B-41A5-8E48-A2368B3D8F72}" dt="2021-04-06T15:47:00.892" v="524" actId="478"/>
          <ac:picMkLst>
            <pc:docMk/>
            <pc:sldMk cId="1330678807" sldId="4236"/>
            <ac:picMk id="5" creationId="{42EDB7E8-14E4-462C-A8B0-A46167A2DD55}"/>
          </ac:picMkLst>
        </pc:picChg>
        <pc:picChg chg="add mod">
          <ac:chgData name="Phillip Lear" userId="a1d666197019500b" providerId="LiveId" clId="{E8F52B9F-D47B-41A5-8E48-A2368B3D8F72}" dt="2021-04-06T15:47:09.016" v="528" actId="1076"/>
          <ac:picMkLst>
            <pc:docMk/>
            <pc:sldMk cId="1330678807" sldId="4236"/>
            <ac:picMk id="6" creationId="{0194D1FE-49D4-4890-B220-8F43AFC1CEF9}"/>
          </ac:picMkLst>
        </pc:picChg>
      </pc:sldChg>
      <pc:sldChg chg="addSp delSp modSp add mod">
        <pc:chgData name="Phillip Lear" userId="a1d666197019500b" providerId="LiveId" clId="{E8F52B9F-D47B-41A5-8E48-A2368B3D8F72}" dt="2021-04-07T21:23:11.757" v="1553" actId="20577"/>
        <pc:sldMkLst>
          <pc:docMk/>
          <pc:sldMk cId="1728802775" sldId="4237"/>
        </pc:sldMkLst>
        <pc:spChg chg="mod">
          <ac:chgData name="Phillip Lear" userId="a1d666197019500b" providerId="LiveId" clId="{E8F52B9F-D47B-41A5-8E48-A2368B3D8F72}" dt="2021-04-07T21:23:11.757" v="1553" actId="20577"/>
          <ac:spMkLst>
            <pc:docMk/>
            <pc:sldMk cId="1728802775" sldId="4237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5:49:41.339" v="548" actId="1076"/>
          <ac:picMkLst>
            <pc:docMk/>
            <pc:sldMk cId="1728802775" sldId="4237"/>
            <ac:picMk id="5" creationId="{5C013CB4-F54C-4506-B551-327F0B1201F9}"/>
          </ac:picMkLst>
        </pc:picChg>
        <pc:picChg chg="del">
          <ac:chgData name="Phillip Lear" userId="a1d666197019500b" providerId="LiveId" clId="{E8F52B9F-D47B-41A5-8E48-A2368B3D8F72}" dt="2021-04-06T15:49:40.221" v="547" actId="478"/>
          <ac:picMkLst>
            <pc:docMk/>
            <pc:sldMk cId="1728802775" sldId="4237"/>
            <ac:picMk id="6" creationId="{0194D1FE-49D4-4890-B220-8F43AFC1CEF9}"/>
          </ac:picMkLst>
        </pc:picChg>
      </pc:sldChg>
      <pc:sldChg chg="addSp delSp modSp add mod">
        <pc:chgData name="Phillip Lear" userId="a1d666197019500b" providerId="LiveId" clId="{E8F52B9F-D47B-41A5-8E48-A2368B3D8F72}" dt="2021-04-07T21:23:16.685" v="1556" actId="20577"/>
        <pc:sldMkLst>
          <pc:docMk/>
          <pc:sldMk cId="1479303464" sldId="4238"/>
        </pc:sldMkLst>
        <pc:spChg chg="mod">
          <ac:chgData name="Phillip Lear" userId="a1d666197019500b" providerId="LiveId" clId="{E8F52B9F-D47B-41A5-8E48-A2368B3D8F72}" dt="2021-04-07T21:23:16.685" v="1556" actId="20577"/>
          <ac:spMkLst>
            <pc:docMk/>
            <pc:sldMk cId="1479303464" sldId="4238"/>
            <ac:spMk id="4" creationId="{A3411013-772E-4BE2-9ABC-5BB1AE3AE26B}"/>
          </ac:spMkLst>
        </pc:spChg>
        <pc:spChg chg="add del">
          <ac:chgData name="Phillip Lear" userId="a1d666197019500b" providerId="LiveId" clId="{E8F52B9F-D47B-41A5-8E48-A2368B3D8F72}" dt="2021-04-06T15:50:56.851" v="557"/>
          <ac:spMkLst>
            <pc:docMk/>
            <pc:sldMk cId="1479303464" sldId="4238"/>
            <ac:spMk id="6" creationId="{D1C8C619-3F91-45EE-A242-1E9E92C9B74D}"/>
          </ac:spMkLst>
        </pc:spChg>
        <pc:picChg chg="del">
          <ac:chgData name="Phillip Lear" userId="a1d666197019500b" providerId="LiveId" clId="{E8F52B9F-D47B-41A5-8E48-A2368B3D8F72}" dt="2021-04-06T15:51:05.122" v="561" actId="478"/>
          <ac:picMkLst>
            <pc:docMk/>
            <pc:sldMk cId="1479303464" sldId="4238"/>
            <ac:picMk id="5" creationId="{5C013CB4-F54C-4506-B551-327F0B1201F9}"/>
          </ac:picMkLst>
        </pc:picChg>
        <pc:picChg chg="add mod">
          <ac:chgData name="Phillip Lear" userId="a1d666197019500b" providerId="LiveId" clId="{E8F52B9F-D47B-41A5-8E48-A2368B3D8F72}" dt="2021-04-06T15:51:10.963" v="563" actId="1076"/>
          <ac:picMkLst>
            <pc:docMk/>
            <pc:sldMk cId="1479303464" sldId="4238"/>
            <ac:picMk id="7" creationId="{2F296FE0-6DA1-43FF-AA17-376AAC65C70C}"/>
          </ac:picMkLst>
        </pc:picChg>
      </pc:sldChg>
      <pc:sldChg chg="addSp delSp modSp add mod">
        <pc:chgData name="Phillip Lear" userId="a1d666197019500b" providerId="LiveId" clId="{E8F52B9F-D47B-41A5-8E48-A2368B3D8F72}" dt="2021-04-06T16:37:44.491" v="897" actId="20577"/>
        <pc:sldMkLst>
          <pc:docMk/>
          <pc:sldMk cId="2264682606" sldId="4239"/>
        </pc:sldMkLst>
        <pc:spChg chg="mod">
          <ac:chgData name="Phillip Lear" userId="a1d666197019500b" providerId="LiveId" clId="{E8F52B9F-D47B-41A5-8E48-A2368B3D8F72}" dt="2021-04-06T16:37:44.491" v="897" actId="20577"/>
          <ac:spMkLst>
            <pc:docMk/>
            <pc:sldMk cId="2264682606" sldId="4239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5:55:08.686" v="583" actId="1076"/>
          <ac:picMkLst>
            <pc:docMk/>
            <pc:sldMk cId="2264682606" sldId="4239"/>
            <ac:picMk id="5" creationId="{3EE3FAA9-98E3-4C50-A05F-AD1A91A7A545}"/>
          </ac:picMkLst>
        </pc:picChg>
        <pc:picChg chg="del mod">
          <ac:chgData name="Phillip Lear" userId="a1d666197019500b" providerId="LiveId" clId="{E8F52B9F-D47B-41A5-8E48-A2368B3D8F72}" dt="2021-04-06T15:55:05.743" v="582" actId="478"/>
          <ac:picMkLst>
            <pc:docMk/>
            <pc:sldMk cId="2264682606" sldId="4239"/>
            <ac:picMk id="7" creationId="{2F296FE0-6DA1-43FF-AA17-376AAC65C70C}"/>
          </ac:picMkLst>
        </pc:picChg>
      </pc:sldChg>
      <pc:sldChg chg="addSp delSp modSp add mod">
        <pc:chgData name="Phillip Lear" userId="a1d666197019500b" providerId="LiveId" clId="{E8F52B9F-D47B-41A5-8E48-A2368B3D8F72}" dt="2021-04-06T16:37:42.730" v="896" actId="20577"/>
        <pc:sldMkLst>
          <pc:docMk/>
          <pc:sldMk cId="83000170" sldId="4240"/>
        </pc:sldMkLst>
        <pc:spChg chg="mod">
          <ac:chgData name="Phillip Lear" userId="a1d666197019500b" providerId="LiveId" clId="{E8F52B9F-D47B-41A5-8E48-A2368B3D8F72}" dt="2021-04-06T16:37:42.730" v="896" actId="20577"/>
          <ac:spMkLst>
            <pc:docMk/>
            <pc:sldMk cId="83000170" sldId="4240"/>
            <ac:spMk id="4" creationId="{A3411013-772E-4BE2-9ABC-5BB1AE3AE26B}"/>
          </ac:spMkLst>
        </pc:spChg>
        <pc:picChg chg="del">
          <ac:chgData name="Phillip Lear" userId="a1d666197019500b" providerId="LiveId" clId="{E8F52B9F-D47B-41A5-8E48-A2368B3D8F72}" dt="2021-04-06T15:56:42.938" v="605" actId="478"/>
          <ac:picMkLst>
            <pc:docMk/>
            <pc:sldMk cId="83000170" sldId="4240"/>
            <ac:picMk id="5" creationId="{3EE3FAA9-98E3-4C50-A05F-AD1A91A7A545}"/>
          </ac:picMkLst>
        </pc:picChg>
        <pc:picChg chg="add mod">
          <ac:chgData name="Phillip Lear" userId="a1d666197019500b" providerId="LiveId" clId="{E8F52B9F-D47B-41A5-8E48-A2368B3D8F72}" dt="2021-04-06T15:56:47.583" v="606" actId="1076"/>
          <ac:picMkLst>
            <pc:docMk/>
            <pc:sldMk cId="83000170" sldId="4240"/>
            <ac:picMk id="6" creationId="{C7E1BA37-28BD-4CEE-A9B2-4AF5F00DA5E4}"/>
          </ac:picMkLst>
        </pc:picChg>
      </pc:sldChg>
      <pc:sldChg chg="add del">
        <pc:chgData name="Phillip Lear" userId="a1d666197019500b" providerId="LiveId" clId="{E8F52B9F-D47B-41A5-8E48-A2368B3D8F72}" dt="2021-04-06T15:53:21.038" v="572"/>
        <pc:sldMkLst>
          <pc:docMk/>
          <pc:sldMk cId="2553666512" sldId="4240"/>
        </pc:sldMkLst>
      </pc:sldChg>
      <pc:sldChg chg="addSp delSp modSp add mod">
        <pc:chgData name="Phillip Lear" userId="a1d666197019500b" providerId="LiveId" clId="{E8F52B9F-D47B-41A5-8E48-A2368B3D8F72}" dt="2021-04-06T16:37:40.779" v="895" actId="20577"/>
        <pc:sldMkLst>
          <pc:docMk/>
          <pc:sldMk cId="2998170700" sldId="4241"/>
        </pc:sldMkLst>
        <pc:spChg chg="mod">
          <ac:chgData name="Phillip Lear" userId="a1d666197019500b" providerId="LiveId" clId="{E8F52B9F-D47B-41A5-8E48-A2368B3D8F72}" dt="2021-04-06T16:37:40.779" v="895" actId="20577"/>
          <ac:spMkLst>
            <pc:docMk/>
            <pc:sldMk cId="2998170700" sldId="4241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5:57:59.533" v="617" actId="1076"/>
          <ac:picMkLst>
            <pc:docMk/>
            <pc:sldMk cId="2998170700" sldId="4241"/>
            <ac:picMk id="5" creationId="{361F4D62-9B8A-429A-BD0C-36A8BA19D6BB}"/>
          </ac:picMkLst>
        </pc:picChg>
        <pc:picChg chg="del">
          <ac:chgData name="Phillip Lear" userId="a1d666197019500b" providerId="LiveId" clId="{E8F52B9F-D47B-41A5-8E48-A2368B3D8F72}" dt="2021-04-06T15:57:52.482" v="616" actId="478"/>
          <ac:picMkLst>
            <pc:docMk/>
            <pc:sldMk cId="2998170700" sldId="4241"/>
            <ac:picMk id="6" creationId="{C7E1BA37-28BD-4CEE-A9B2-4AF5F00DA5E4}"/>
          </ac:picMkLst>
        </pc:picChg>
      </pc:sldChg>
      <pc:sldChg chg="addSp delSp modSp add mod">
        <pc:chgData name="Phillip Lear" userId="a1d666197019500b" providerId="LiveId" clId="{E8F52B9F-D47B-41A5-8E48-A2368B3D8F72}" dt="2021-04-06T16:37:38.759" v="894" actId="20577"/>
        <pc:sldMkLst>
          <pc:docMk/>
          <pc:sldMk cId="90977443" sldId="4242"/>
        </pc:sldMkLst>
        <pc:spChg chg="mod">
          <ac:chgData name="Phillip Lear" userId="a1d666197019500b" providerId="LiveId" clId="{E8F52B9F-D47B-41A5-8E48-A2368B3D8F72}" dt="2021-04-06T16:37:38.759" v="894" actId="20577"/>
          <ac:spMkLst>
            <pc:docMk/>
            <pc:sldMk cId="90977443" sldId="4242"/>
            <ac:spMk id="4" creationId="{A3411013-772E-4BE2-9ABC-5BB1AE3AE26B}"/>
          </ac:spMkLst>
        </pc:spChg>
        <pc:spChg chg="add del">
          <ac:chgData name="Phillip Lear" userId="a1d666197019500b" providerId="LiveId" clId="{E8F52B9F-D47B-41A5-8E48-A2368B3D8F72}" dt="2021-04-06T15:59:22.761" v="628"/>
          <ac:spMkLst>
            <pc:docMk/>
            <pc:sldMk cId="90977443" sldId="4242"/>
            <ac:spMk id="6" creationId="{FF460D4A-799B-43E6-BBAF-2970DF5780AD}"/>
          </ac:spMkLst>
        </pc:spChg>
        <pc:spChg chg="add del">
          <ac:chgData name="Phillip Lear" userId="a1d666197019500b" providerId="LiveId" clId="{E8F52B9F-D47B-41A5-8E48-A2368B3D8F72}" dt="2021-04-06T16:01:02.193" v="638"/>
          <ac:spMkLst>
            <pc:docMk/>
            <pc:sldMk cId="90977443" sldId="4242"/>
            <ac:spMk id="8" creationId="{97F67C1F-9AAD-4807-A5CA-F8A774D892F3}"/>
          </ac:spMkLst>
        </pc:spChg>
        <pc:picChg chg="add del">
          <ac:chgData name="Phillip Lear" userId="a1d666197019500b" providerId="LiveId" clId="{E8F52B9F-D47B-41A5-8E48-A2368B3D8F72}" dt="2021-04-06T15:59:29.018" v="632" actId="478"/>
          <ac:picMkLst>
            <pc:docMk/>
            <pc:sldMk cId="90977443" sldId="4242"/>
            <ac:picMk id="5" creationId="{361F4D62-9B8A-429A-BD0C-36A8BA19D6BB}"/>
          </ac:picMkLst>
        </pc:picChg>
        <pc:picChg chg="add mod">
          <ac:chgData name="Phillip Lear" userId="a1d666197019500b" providerId="LiveId" clId="{E8F52B9F-D47B-41A5-8E48-A2368B3D8F72}" dt="2021-04-06T15:59:33.489" v="634" actId="1076"/>
          <ac:picMkLst>
            <pc:docMk/>
            <pc:sldMk cId="90977443" sldId="4242"/>
            <ac:picMk id="7" creationId="{DF9A771F-47F4-41BA-93C3-A011CE62031A}"/>
          </ac:picMkLst>
        </pc:picChg>
      </pc:sldChg>
      <pc:sldChg chg="addSp delSp modSp add mod">
        <pc:chgData name="Phillip Lear" userId="a1d666197019500b" providerId="LiveId" clId="{E8F52B9F-D47B-41A5-8E48-A2368B3D8F72}" dt="2021-04-07T11:56:54.063" v="1206" actId="108"/>
        <pc:sldMkLst>
          <pc:docMk/>
          <pc:sldMk cId="2080197249" sldId="4243"/>
        </pc:sldMkLst>
        <pc:spChg chg="mod">
          <ac:chgData name="Phillip Lear" userId="a1d666197019500b" providerId="LiveId" clId="{E8F52B9F-D47B-41A5-8E48-A2368B3D8F72}" dt="2021-04-07T11:56:54.063" v="1206" actId="108"/>
          <ac:spMkLst>
            <pc:docMk/>
            <pc:sldMk cId="2080197249" sldId="4243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6:01:39.295" v="659" actId="1076"/>
          <ac:picMkLst>
            <pc:docMk/>
            <pc:sldMk cId="2080197249" sldId="4243"/>
            <ac:picMk id="5" creationId="{6097099B-5D77-42EA-AAF4-753E54868908}"/>
          </ac:picMkLst>
        </pc:picChg>
        <pc:picChg chg="del">
          <ac:chgData name="Phillip Lear" userId="a1d666197019500b" providerId="LiveId" clId="{E8F52B9F-D47B-41A5-8E48-A2368B3D8F72}" dt="2021-04-06T16:01:36.062" v="658" actId="478"/>
          <ac:picMkLst>
            <pc:docMk/>
            <pc:sldMk cId="2080197249" sldId="4243"/>
            <ac:picMk id="7" creationId="{DF9A771F-47F4-41BA-93C3-A011CE62031A}"/>
          </ac:picMkLst>
        </pc:picChg>
      </pc:sldChg>
      <pc:sldChg chg="addSp delSp modSp add del mod">
        <pc:chgData name="Phillip Lear" userId="a1d666197019500b" providerId="LiveId" clId="{E8F52B9F-D47B-41A5-8E48-A2368B3D8F72}" dt="2021-04-06T16:09:34.320" v="734" actId="47"/>
        <pc:sldMkLst>
          <pc:docMk/>
          <pc:sldMk cId="3538320041" sldId="4244"/>
        </pc:sldMkLst>
        <pc:spChg chg="mod">
          <ac:chgData name="Phillip Lear" userId="a1d666197019500b" providerId="LiveId" clId="{E8F52B9F-D47B-41A5-8E48-A2368B3D8F72}" dt="2021-04-06T16:06:51.708" v="691" actId="20577"/>
          <ac:spMkLst>
            <pc:docMk/>
            <pc:sldMk cId="3538320041" sldId="4244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6:07:10.925" v="696" actId="1076"/>
          <ac:picMkLst>
            <pc:docMk/>
            <pc:sldMk cId="3538320041" sldId="4244"/>
            <ac:picMk id="5" creationId="{F8C09EF1-8CDE-48D2-ADE7-224B11415FDC}"/>
          </ac:picMkLst>
        </pc:picChg>
        <pc:picChg chg="del">
          <ac:chgData name="Phillip Lear" userId="a1d666197019500b" providerId="LiveId" clId="{E8F52B9F-D47B-41A5-8E48-A2368B3D8F72}" dt="2021-04-06T16:07:08.027" v="695" actId="478"/>
          <ac:picMkLst>
            <pc:docMk/>
            <pc:sldMk cId="3538320041" sldId="4244"/>
            <ac:picMk id="6" creationId="{0194D1FE-49D4-4890-B220-8F43AFC1CEF9}"/>
          </ac:picMkLst>
        </pc:picChg>
      </pc:sldChg>
      <pc:sldChg chg="add del">
        <pc:chgData name="Phillip Lear" userId="a1d666197019500b" providerId="LiveId" clId="{E8F52B9F-D47B-41A5-8E48-A2368B3D8F72}" dt="2021-04-06T16:09:29.982" v="732"/>
        <pc:sldMkLst>
          <pc:docMk/>
          <pc:sldMk cId="170667653" sldId="4245"/>
        </pc:sldMkLst>
      </pc:sldChg>
      <pc:sldChg chg="modSp add del mod ord">
        <pc:chgData name="Phillip Lear" userId="a1d666197019500b" providerId="LiveId" clId="{E8F52B9F-D47B-41A5-8E48-A2368B3D8F72}" dt="2021-04-07T21:26:32.758" v="1577" actId="20577"/>
        <pc:sldMkLst>
          <pc:docMk/>
          <pc:sldMk cId="1225780949" sldId="4245"/>
        </pc:sldMkLst>
        <pc:spChg chg="mod">
          <ac:chgData name="Phillip Lear" userId="a1d666197019500b" providerId="LiveId" clId="{E8F52B9F-D47B-41A5-8E48-A2368B3D8F72}" dt="2021-04-07T21:26:32.758" v="1577" actId="20577"/>
          <ac:spMkLst>
            <pc:docMk/>
            <pc:sldMk cId="1225780949" sldId="4245"/>
            <ac:spMk id="4" creationId="{A3411013-772E-4BE2-9ABC-5BB1AE3AE26B}"/>
          </ac:spMkLst>
        </pc:spChg>
      </pc:sldChg>
      <pc:sldChg chg="addSp delSp modSp add mod">
        <pc:chgData name="Phillip Lear" userId="a1d666197019500b" providerId="LiveId" clId="{E8F52B9F-D47B-41A5-8E48-A2368B3D8F72}" dt="2021-04-07T11:57:05.415" v="1211" actId="20577"/>
        <pc:sldMkLst>
          <pc:docMk/>
          <pc:sldMk cId="3688227313" sldId="4246"/>
        </pc:sldMkLst>
        <pc:spChg chg="mod">
          <ac:chgData name="Phillip Lear" userId="a1d666197019500b" providerId="LiveId" clId="{E8F52B9F-D47B-41A5-8E48-A2368B3D8F72}" dt="2021-04-07T11:57:05.415" v="1211" actId="20577"/>
          <ac:spMkLst>
            <pc:docMk/>
            <pc:sldMk cId="3688227313" sldId="4246"/>
            <ac:spMk id="4" creationId="{A3411013-772E-4BE2-9ABC-5BB1AE3AE26B}"/>
          </ac:spMkLst>
        </pc:spChg>
        <pc:picChg chg="add del">
          <ac:chgData name="Phillip Lear" userId="a1d666197019500b" providerId="LiveId" clId="{E8F52B9F-D47B-41A5-8E48-A2368B3D8F72}" dt="2021-04-06T16:12:31.746" v="747" actId="478"/>
          <ac:picMkLst>
            <pc:docMk/>
            <pc:sldMk cId="3688227313" sldId="4246"/>
            <ac:picMk id="5" creationId="{F8C09EF1-8CDE-48D2-ADE7-224B11415FDC}"/>
          </ac:picMkLst>
        </pc:picChg>
        <pc:picChg chg="add del mod">
          <ac:chgData name="Phillip Lear" userId="a1d666197019500b" providerId="LiveId" clId="{E8F52B9F-D47B-41A5-8E48-A2368B3D8F72}" dt="2021-04-06T16:12:23.708" v="742"/>
          <ac:picMkLst>
            <pc:docMk/>
            <pc:sldMk cId="3688227313" sldId="4246"/>
            <ac:picMk id="6" creationId="{91DF4115-F191-42CA-A4CD-AA34FC8D10A7}"/>
          </ac:picMkLst>
        </pc:picChg>
        <pc:picChg chg="add mod">
          <ac:chgData name="Phillip Lear" userId="a1d666197019500b" providerId="LiveId" clId="{E8F52B9F-D47B-41A5-8E48-A2368B3D8F72}" dt="2021-04-06T16:12:32.626" v="748" actId="1076"/>
          <ac:picMkLst>
            <pc:docMk/>
            <pc:sldMk cId="3688227313" sldId="4246"/>
            <ac:picMk id="7" creationId="{DF36AD84-5BF3-4058-8DC0-A86EACABC6BA}"/>
          </ac:picMkLst>
        </pc:picChg>
      </pc:sldChg>
      <pc:sldChg chg="addSp delSp modSp add mod">
        <pc:chgData name="Phillip Lear" userId="a1d666197019500b" providerId="LiveId" clId="{E8F52B9F-D47B-41A5-8E48-A2368B3D8F72}" dt="2021-04-07T11:57:14.072" v="1215" actId="20577"/>
        <pc:sldMkLst>
          <pc:docMk/>
          <pc:sldMk cId="413597314" sldId="4247"/>
        </pc:sldMkLst>
        <pc:spChg chg="mod">
          <ac:chgData name="Phillip Lear" userId="a1d666197019500b" providerId="LiveId" clId="{E8F52B9F-D47B-41A5-8E48-A2368B3D8F72}" dt="2021-04-07T11:57:14.072" v="1215" actId="20577"/>
          <ac:spMkLst>
            <pc:docMk/>
            <pc:sldMk cId="413597314" sldId="4247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6:15:53.286" v="826" actId="1076"/>
          <ac:picMkLst>
            <pc:docMk/>
            <pc:sldMk cId="413597314" sldId="4247"/>
            <ac:picMk id="5" creationId="{2C3184CF-6E5B-4A97-BB6F-5002D9162717}"/>
          </ac:picMkLst>
        </pc:picChg>
        <pc:picChg chg="del">
          <ac:chgData name="Phillip Lear" userId="a1d666197019500b" providerId="LiveId" clId="{E8F52B9F-D47B-41A5-8E48-A2368B3D8F72}" dt="2021-04-06T16:15:52.343" v="825" actId="478"/>
          <ac:picMkLst>
            <pc:docMk/>
            <pc:sldMk cId="413597314" sldId="4247"/>
            <ac:picMk id="7" creationId="{DF36AD84-5BF3-4058-8DC0-A86EACABC6BA}"/>
          </ac:picMkLst>
        </pc:picChg>
      </pc:sldChg>
      <pc:sldChg chg="addSp delSp modSp add mod">
        <pc:chgData name="Phillip Lear" userId="a1d666197019500b" providerId="LiveId" clId="{E8F52B9F-D47B-41A5-8E48-A2368B3D8F72}" dt="2021-04-07T21:31:19.817" v="1580" actId="20577"/>
        <pc:sldMkLst>
          <pc:docMk/>
          <pc:sldMk cId="3534071767" sldId="4248"/>
        </pc:sldMkLst>
        <pc:spChg chg="mod">
          <ac:chgData name="Phillip Lear" userId="a1d666197019500b" providerId="LiveId" clId="{E8F52B9F-D47B-41A5-8E48-A2368B3D8F72}" dt="2021-04-07T21:31:19.817" v="1580" actId="20577"/>
          <ac:spMkLst>
            <pc:docMk/>
            <pc:sldMk cId="3534071767" sldId="4248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6:16:50.620" v="837" actId="1076"/>
          <ac:picMkLst>
            <pc:docMk/>
            <pc:sldMk cId="3534071767" sldId="4248"/>
            <ac:picMk id="5" creationId="{ECAEF89A-29D4-4B75-8FA4-497241B9EC0B}"/>
          </ac:picMkLst>
        </pc:picChg>
        <pc:picChg chg="del">
          <ac:chgData name="Phillip Lear" userId="a1d666197019500b" providerId="LiveId" clId="{E8F52B9F-D47B-41A5-8E48-A2368B3D8F72}" dt="2021-04-06T16:16:49.428" v="836" actId="478"/>
          <ac:picMkLst>
            <pc:docMk/>
            <pc:sldMk cId="3534071767" sldId="4248"/>
            <ac:picMk id="7" creationId="{DF36AD84-5BF3-4058-8DC0-A86EACABC6BA}"/>
          </ac:picMkLst>
        </pc:picChg>
      </pc:sldChg>
      <pc:sldChg chg="addSp delSp modSp add mod">
        <pc:chgData name="Phillip Lear" userId="a1d666197019500b" providerId="LiveId" clId="{E8F52B9F-D47B-41A5-8E48-A2368B3D8F72}" dt="2021-04-07T21:31:23.618" v="1583" actId="20577"/>
        <pc:sldMkLst>
          <pc:docMk/>
          <pc:sldMk cId="737610924" sldId="4249"/>
        </pc:sldMkLst>
        <pc:spChg chg="mod">
          <ac:chgData name="Phillip Lear" userId="a1d666197019500b" providerId="LiveId" clId="{E8F52B9F-D47B-41A5-8E48-A2368B3D8F72}" dt="2021-04-07T21:31:23.618" v="1583" actId="20577"/>
          <ac:spMkLst>
            <pc:docMk/>
            <pc:sldMk cId="737610924" sldId="4249"/>
            <ac:spMk id="4" creationId="{A3411013-772E-4BE2-9ABC-5BB1AE3AE26B}"/>
          </ac:spMkLst>
        </pc:spChg>
        <pc:picChg chg="del">
          <ac:chgData name="Phillip Lear" userId="a1d666197019500b" providerId="LiveId" clId="{E8F52B9F-D47B-41A5-8E48-A2368B3D8F72}" dt="2021-04-06T16:38:43.731" v="915" actId="478"/>
          <ac:picMkLst>
            <pc:docMk/>
            <pc:sldMk cId="737610924" sldId="4249"/>
            <ac:picMk id="5" creationId="{ECAEF89A-29D4-4B75-8FA4-497241B9EC0B}"/>
          </ac:picMkLst>
        </pc:picChg>
        <pc:picChg chg="add mod">
          <ac:chgData name="Phillip Lear" userId="a1d666197019500b" providerId="LiveId" clId="{E8F52B9F-D47B-41A5-8E48-A2368B3D8F72}" dt="2021-04-06T16:38:45.471" v="916" actId="1076"/>
          <ac:picMkLst>
            <pc:docMk/>
            <pc:sldMk cId="737610924" sldId="4249"/>
            <ac:picMk id="6" creationId="{35266B46-960F-449F-AE61-571B0D2334E2}"/>
          </ac:picMkLst>
        </pc:picChg>
      </pc:sldChg>
      <pc:sldChg chg="addSp delSp modSp add mod">
        <pc:chgData name="Phillip Lear" userId="a1d666197019500b" providerId="LiveId" clId="{E8F52B9F-D47B-41A5-8E48-A2368B3D8F72}" dt="2021-04-07T21:31:26.665" v="1586" actId="20577"/>
        <pc:sldMkLst>
          <pc:docMk/>
          <pc:sldMk cId="307838907" sldId="4250"/>
        </pc:sldMkLst>
        <pc:spChg chg="mod">
          <ac:chgData name="Phillip Lear" userId="a1d666197019500b" providerId="LiveId" clId="{E8F52B9F-D47B-41A5-8E48-A2368B3D8F72}" dt="2021-04-07T21:31:26.665" v="1586" actId="20577"/>
          <ac:spMkLst>
            <pc:docMk/>
            <pc:sldMk cId="307838907" sldId="4250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6:41:46.729" v="1003" actId="1076"/>
          <ac:picMkLst>
            <pc:docMk/>
            <pc:sldMk cId="307838907" sldId="4250"/>
            <ac:picMk id="5" creationId="{C8B50F46-3E94-4985-AED0-20CF1E02CC8B}"/>
          </ac:picMkLst>
        </pc:picChg>
        <pc:picChg chg="del">
          <ac:chgData name="Phillip Lear" userId="a1d666197019500b" providerId="LiveId" clId="{E8F52B9F-D47B-41A5-8E48-A2368B3D8F72}" dt="2021-04-06T16:41:45.604" v="1002" actId="478"/>
          <ac:picMkLst>
            <pc:docMk/>
            <pc:sldMk cId="307838907" sldId="4250"/>
            <ac:picMk id="6" creationId="{35266B46-960F-449F-AE61-571B0D2334E2}"/>
          </ac:picMkLst>
        </pc:picChg>
      </pc:sldChg>
      <pc:sldChg chg="addSp delSp modSp add mod">
        <pc:chgData name="Phillip Lear" userId="a1d666197019500b" providerId="LiveId" clId="{E8F52B9F-D47B-41A5-8E48-A2368B3D8F72}" dt="2021-04-07T21:31:30.846" v="1589" actId="20577"/>
        <pc:sldMkLst>
          <pc:docMk/>
          <pc:sldMk cId="3567382962" sldId="4251"/>
        </pc:sldMkLst>
        <pc:spChg chg="mod">
          <ac:chgData name="Phillip Lear" userId="a1d666197019500b" providerId="LiveId" clId="{E8F52B9F-D47B-41A5-8E48-A2368B3D8F72}" dt="2021-04-07T21:31:30.846" v="1589" actId="20577"/>
          <ac:spMkLst>
            <pc:docMk/>
            <pc:sldMk cId="3567382962" sldId="4251"/>
            <ac:spMk id="4" creationId="{A3411013-772E-4BE2-9ABC-5BB1AE3AE26B}"/>
          </ac:spMkLst>
        </pc:spChg>
        <pc:picChg chg="del">
          <ac:chgData name="Phillip Lear" userId="a1d666197019500b" providerId="LiveId" clId="{E8F52B9F-D47B-41A5-8E48-A2368B3D8F72}" dt="2021-04-06T16:45:58.785" v="1026" actId="478"/>
          <ac:picMkLst>
            <pc:docMk/>
            <pc:sldMk cId="3567382962" sldId="4251"/>
            <ac:picMk id="5" creationId="{C8B50F46-3E94-4985-AED0-20CF1E02CC8B}"/>
          </ac:picMkLst>
        </pc:picChg>
        <pc:picChg chg="add mod">
          <ac:chgData name="Phillip Lear" userId="a1d666197019500b" providerId="LiveId" clId="{E8F52B9F-D47B-41A5-8E48-A2368B3D8F72}" dt="2021-04-06T16:45:59.822" v="1027" actId="1076"/>
          <ac:picMkLst>
            <pc:docMk/>
            <pc:sldMk cId="3567382962" sldId="4251"/>
            <ac:picMk id="6" creationId="{01A6F8D7-9688-4D37-9CC4-D917433C9DB5}"/>
          </ac:picMkLst>
        </pc:picChg>
      </pc:sldChg>
      <pc:sldChg chg="addSp delSp modSp add mod">
        <pc:chgData name="Phillip Lear" userId="a1d666197019500b" providerId="LiveId" clId="{E8F52B9F-D47B-41A5-8E48-A2368B3D8F72}" dt="2021-04-07T21:31:35.151" v="1592" actId="20577"/>
        <pc:sldMkLst>
          <pc:docMk/>
          <pc:sldMk cId="2198345146" sldId="4252"/>
        </pc:sldMkLst>
        <pc:spChg chg="mod">
          <ac:chgData name="Phillip Lear" userId="a1d666197019500b" providerId="LiveId" clId="{E8F52B9F-D47B-41A5-8E48-A2368B3D8F72}" dt="2021-04-07T21:31:35.151" v="1592" actId="20577"/>
          <ac:spMkLst>
            <pc:docMk/>
            <pc:sldMk cId="2198345146" sldId="4252"/>
            <ac:spMk id="4" creationId="{A3411013-772E-4BE2-9ABC-5BB1AE3AE26B}"/>
          </ac:spMkLst>
        </pc:spChg>
        <pc:picChg chg="add mod">
          <ac:chgData name="Phillip Lear" userId="a1d666197019500b" providerId="LiveId" clId="{E8F52B9F-D47B-41A5-8E48-A2368B3D8F72}" dt="2021-04-06T16:53:16.730" v="1093" actId="1076"/>
          <ac:picMkLst>
            <pc:docMk/>
            <pc:sldMk cId="2198345146" sldId="4252"/>
            <ac:picMk id="5" creationId="{3E946DE4-DEFB-470C-BF0C-03FF99953581}"/>
          </ac:picMkLst>
        </pc:picChg>
        <pc:picChg chg="add del">
          <ac:chgData name="Phillip Lear" userId="a1d666197019500b" providerId="LiveId" clId="{E8F52B9F-D47B-41A5-8E48-A2368B3D8F72}" dt="2021-04-06T16:53:13.961" v="1092" actId="478"/>
          <ac:picMkLst>
            <pc:docMk/>
            <pc:sldMk cId="2198345146" sldId="4252"/>
            <ac:picMk id="6" creationId="{01A6F8D7-9688-4D37-9CC4-D917433C9DB5}"/>
          </ac:picMkLst>
        </pc:picChg>
      </pc:sldChg>
      <pc:sldChg chg="addSp delSp modSp add mod">
        <pc:chgData name="Phillip Lear" userId="a1d666197019500b" providerId="LiveId" clId="{E8F52B9F-D47B-41A5-8E48-A2368B3D8F72}" dt="2021-04-07T14:52:14.679" v="1222" actId="20577"/>
        <pc:sldMkLst>
          <pc:docMk/>
          <pc:sldMk cId="1028767426" sldId="4253"/>
        </pc:sldMkLst>
        <pc:spChg chg="mod">
          <ac:chgData name="Phillip Lear" userId="a1d666197019500b" providerId="LiveId" clId="{E8F52B9F-D47B-41A5-8E48-A2368B3D8F72}" dt="2021-04-06T19:30:30.546" v="1137" actId="20577"/>
          <ac:spMkLst>
            <pc:docMk/>
            <pc:sldMk cId="1028767426" sldId="4253"/>
            <ac:spMk id="7" creationId="{27AC2E91-29FE-9240-B239-6E37E63739C9}"/>
          </ac:spMkLst>
        </pc:spChg>
        <pc:spChg chg="mod">
          <ac:chgData name="Phillip Lear" userId="a1d666197019500b" providerId="LiveId" clId="{E8F52B9F-D47B-41A5-8E48-A2368B3D8F72}" dt="2021-04-06T19:31:09.821" v="1144" actId="20577"/>
          <ac:spMkLst>
            <pc:docMk/>
            <pc:sldMk cId="1028767426" sldId="4253"/>
            <ac:spMk id="8" creationId="{328C2991-5265-5F4B-BC97-F1627F2FF540}"/>
          </ac:spMkLst>
        </pc:spChg>
        <pc:spChg chg="add mod">
          <ac:chgData name="Phillip Lear" userId="a1d666197019500b" providerId="LiveId" clId="{E8F52B9F-D47B-41A5-8E48-A2368B3D8F72}" dt="2021-04-07T14:52:14.679" v="1222" actId="20577"/>
          <ac:spMkLst>
            <pc:docMk/>
            <pc:sldMk cId="1028767426" sldId="4253"/>
            <ac:spMk id="13" creationId="{B2D76CF1-BFB0-4320-8A7E-A25F43D8C38B}"/>
          </ac:spMkLst>
        </pc:spChg>
        <pc:spChg chg="mod">
          <ac:chgData name="Phillip Lear" userId="a1d666197019500b" providerId="LiveId" clId="{E8F52B9F-D47B-41A5-8E48-A2368B3D8F72}" dt="2021-04-06T19:35:00.452" v="1176" actId="1076"/>
          <ac:spMkLst>
            <pc:docMk/>
            <pc:sldMk cId="1028767426" sldId="4253"/>
            <ac:spMk id="32" creationId="{F70B9835-0DA0-2440-A417-6A06A30CE73B}"/>
          </ac:spMkLst>
        </pc:spChg>
        <pc:spChg chg="mod">
          <ac:chgData name="Phillip Lear" userId="a1d666197019500b" providerId="LiveId" clId="{E8F52B9F-D47B-41A5-8E48-A2368B3D8F72}" dt="2021-04-06T19:34:42.037" v="1175" actId="14100"/>
          <ac:spMkLst>
            <pc:docMk/>
            <pc:sldMk cId="1028767426" sldId="4253"/>
            <ac:spMk id="33" creationId="{802131DF-CAB2-3042-A8F3-B8A7251F7D76}"/>
          </ac:spMkLst>
        </pc:spChg>
        <pc:picChg chg="del mod">
          <ac:chgData name="Phillip Lear" userId="a1d666197019500b" providerId="LiveId" clId="{E8F52B9F-D47B-41A5-8E48-A2368B3D8F72}" dt="2021-04-06T19:31:12.553" v="1146" actId="478"/>
          <ac:picMkLst>
            <pc:docMk/>
            <pc:sldMk cId="1028767426" sldId="4253"/>
            <ac:picMk id="4" creationId="{B1B4034C-7D70-44EA-9875-A1385E538842}"/>
          </ac:picMkLst>
        </pc:picChg>
        <pc:picChg chg="add mod">
          <ac:chgData name="Phillip Lear" userId="a1d666197019500b" providerId="LiveId" clId="{E8F52B9F-D47B-41A5-8E48-A2368B3D8F72}" dt="2021-04-06T19:31:54.562" v="1152" actId="1076"/>
          <ac:picMkLst>
            <pc:docMk/>
            <pc:sldMk cId="1028767426" sldId="4253"/>
            <ac:picMk id="5" creationId="{C94BAD45-D11B-459A-AB32-B41E0A0351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6611" y="843533"/>
            <a:ext cx="11372214" cy="12028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3317415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0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21784" y="843533"/>
            <a:ext cx="13939255" cy="4236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1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04485" y="1892594"/>
            <a:ext cx="5813309" cy="283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102E084-4C88-634B-986D-56502F6F8C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273195" y="1892593"/>
            <a:ext cx="5441769" cy="9930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4829B09-DE27-E94D-9DE4-B2AB72A7B6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04485" y="5269182"/>
            <a:ext cx="5813309" cy="65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102E084-4C88-634B-986D-56502F6F8C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726909" y="1262743"/>
            <a:ext cx="5650737" cy="11190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20EB59-8CB8-124C-8E22-EBE3F6A5D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262743"/>
            <a:ext cx="10021824" cy="11190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2686" y="1892594"/>
            <a:ext cx="5813309" cy="283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102E084-4C88-634B-986D-56502F6F8C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31396" y="1892593"/>
            <a:ext cx="5441769" cy="9930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4829B09-DE27-E94D-9DE4-B2AB72A7B6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2686" y="5269182"/>
            <a:ext cx="5813309" cy="65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61602" y="3672838"/>
            <a:ext cx="4755423" cy="6324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8C7C0B4-9CBF-7742-9B97-43E1B45306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579" y="3672838"/>
            <a:ext cx="4755423" cy="6324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EEB0A9B-32AE-6544-99DD-E6CA08B9F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297556" y="3672838"/>
            <a:ext cx="4755423" cy="6324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3F884A4-F9AA-8448-BEBE-3769052BF3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551410" y="4799495"/>
            <a:ext cx="11826240" cy="7849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66800"/>
            <a:ext cx="11826240" cy="7849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5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15600" y="1426462"/>
            <a:ext cx="5707624" cy="5189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2682" y="6858000"/>
            <a:ext cx="14560542" cy="5431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0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776856" y="2004838"/>
            <a:ext cx="13600794" cy="9706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80139" y="2554013"/>
            <a:ext cx="21697512" cy="11161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4422" y="1426462"/>
            <a:ext cx="5707624" cy="5189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B5CF62C-DC47-FF48-9CD9-3CB67CE918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4422" y="6858000"/>
            <a:ext cx="14560540" cy="5431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7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004836"/>
            <a:ext cx="13600794" cy="970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61012" y="2560321"/>
            <a:ext cx="9292290" cy="8595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394A098-4699-ED4A-A8BF-1FA9BAECD8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085360" y="2560321"/>
            <a:ext cx="9292290" cy="8595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394A098-4699-ED4A-A8BF-1FA9BAECD8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40654" y="6459564"/>
            <a:ext cx="5452278" cy="641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8FC7DB5-B01C-E140-B9DA-BD5D6707C1B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108761" y="6459564"/>
            <a:ext cx="5452278" cy="641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D0B4886-1B58-5B4B-B7A9-1A268F7009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6610" y="843532"/>
            <a:ext cx="11372214" cy="12028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1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560321"/>
            <a:ext cx="9292290" cy="8595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394A098-4699-ED4A-A8BF-1FA9BAECD8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24348" y="2560321"/>
            <a:ext cx="9292290" cy="8595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6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699735" y="2689235"/>
            <a:ext cx="4689705" cy="8276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4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5507" y="3722227"/>
            <a:ext cx="9517608" cy="5963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9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6772" y="2697744"/>
            <a:ext cx="6251176" cy="8423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83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759A75-1161-B64E-B42B-EAE12408AE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77230" y="843533"/>
            <a:ext cx="13883807" cy="12028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EF36C2B-10F5-FD44-9714-2FC3C4BEC3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6858001"/>
            <a:ext cx="21129951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4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8948" y="3639469"/>
            <a:ext cx="13183649" cy="5405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2" y="5026362"/>
            <a:ext cx="10919875" cy="7382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6609" y="843533"/>
            <a:ext cx="22744429" cy="12028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843533"/>
            <a:ext cx="11372214" cy="12028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6611" y="843533"/>
            <a:ext cx="11372214" cy="12028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843533"/>
            <a:ext cx="11372214" cy="12028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index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vita.had.co.nz/papers/layered-grammar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lear/GVSU_EconClubPrez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4D67A7-5542-EB42-A9FC-B8AF13E9CE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970120-A134-CE40-92DD-C9E1D37644A2}"/>
              </a:ext>
            </a:extLst>
          </p:cNvPr>
          <p:cNvSpPr/>
          <p:nvPr/>
        </p:nvSpPr>
        <p:spPr>
          <a:xfrm rot="10800000" flipV="1">
            <a:off x="2680138" y="2554015"/>
            <a:ext cx="21697512" cy="111619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49892-E142-604C-B394-D11618DD3A4B}"/>
              </a:ext>
            </a:extLst>
          </p:cNvPr>
          <p:cNvSpPr txBox="1"/>
          <p:nvPr/>
        </p:nvSpPr>
        <p:spPr>
          <a:xfrm rot="16200000">
            <a:off x="-1742637" y="9184578"/>
            <a:ext cx="6267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4/7/2021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A40672-A596-C743-8D30-B77E50073389}"/>
              </a:ext>
            </a:extLst>
          </p:cNvPr>
          <p:cNvGrpSpPr/>
          <p:nvPr/>
        </p:nvGrpSpPr>
        <p:grpSpPr>
          <a:xfrm>
            <a:off x="6077059" y="6604132"/>
            <a:ext cx="13462225" cy="2349309"/>
            <a:chOff x="4973473" y="5650522"/>
            <a:chExt cx="13462225" cy="23493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2AB79E-0B4D-354E-B3B5-23FB683733B0}"/>
                </a:ext>
              </a:extLst>
            </p:cNvPr>
            <p:cNvSpPr txBox="1"/>
            <p:nvPr/>
          </p:nvSpPr>
          <p:spPr>
            <a:xfrm>
              <a:off x="4973473" y="5650522"/>
              <a:ext cx="134622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Communicating With Data</a:t>
              </a:r>
              <a:endParaRPr lang="en-US" sz="115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E76446-005D-7D47-88DC-5463CA994B15}"/>
                </a:ext>
              </a:extLst>
            </p:cNvPr>
            <p:cNvSpPr txBox="1"/>
            <p:nvPr/>
          </p:nvSpPr>
          <p:spPr>
            <a:xfrm>
              <a:off x="4973473" y="6910879"/>
              <a:ext cx="13462225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accent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Phillip Lear</a:t>
              </a:r>
            </a:p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accent6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phillip.lear@kellogg.com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61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C99D2-F1F4-4C55-A34B-EE095B1B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995" y="3617273"/>
            <a:ext cx="11671300" cy="87534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1352592" y="1015460"/>
            <a:ext cx="9124907" cy="2337340"/>
            <a:chOff x="1940419" y="9486900"/>
            <a:chExt cx="9124907" cy="120032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1200329"/>
              <a:chOff x="3070161" y="5660647"/>
              <a:chExt cx="8486823" cy="1200329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306978"/>
                <a:ext cx="8425864" cy="35454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Are these comparable?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Small data sets with multiple factors 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77439F9-FA4A-47F8-8CD7-8E60C089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25" y="3617273"/>
            <a:ext cx="7486650" cy="401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E151B-681A-41F7-A20D-7AE2A44F7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66" y="9389423"/>
            <a:ext cx="7496175" cy="2981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A7DC02-40C8-417A-ADF2-9664B89EE0A7}"/>
              </a:ext>
            </a:extLst>
          </p:cNvPr>
          <p:cNvSpPr txBox="1"/>
          <p:nvPr/>
        </p:nvSpPr>
        <p:spPr>
          <a:xfrm>
            <a:off x="5328674" y="8232136"/>
            <a:ext cx="79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113791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1352592" y="1015463"/>
            <a:ext cx="9124907" cy="1489058"/>
            <a:chOff x="1940419" y="9486900"/>
            <a:chExt cx="9124907" cy="7646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764698"/>
              <a:chOff x="3070161" y="5660647"/>
              <a:chExt cx="8486823" cy="764698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070797"/>
                <a:ext cx="8425864" cy="35454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tells a better story?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4" cy="331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Analysis of summary statistics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ED38BF-C20F-471E-9793-CEB2833E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35" y="5381624"/>
            <a:ext cx="7430421" cy="441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DC6C-E36C-455A-86AE-A36A521B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666" y="3926541"/>
            <a:ext cx="11194626" cy="74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1352592" y="1015463"/>
            <a:ext cx="9124907" cy="1489058"/>
            <a:chOff x="1940419" y="9486900"/>
            <a:chExt cx="9124907" cy="7646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764698"/>
              <a:chOff x="3070161" y="5660647"/>
              <a:chExt cx="8486823" cy="764698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070797"/>
                <a:ext cx="8425864" cy="35454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tells a better story?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4" cy="331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Analysis of modeled data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4A7186-9BC8-4110-B4A2-C2125309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329" y="3998259"/>
            <a:ext cx="11510720" cy="7617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BEABA-A897-4C55-A9C2-D9216298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73" y="5781674"/>
            <a:ext cx="7728908" cy="26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3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1352592" y="1015463"/>
            <a:ext cx="9124907" cy="1489058"/>
            <a:chOff x="1940419" y="9486900"/>
            <a:chExt cx="9124907" cy="7646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764698"/>
              <a:chOff x="3070161" y="5660647"/>
              <a:chExt cx="8486823" cy="764698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070797"/>
                <a:ext cx="8425864" cy="35454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tells a better story?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4" cy="331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Analysis of modeled data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22A703-0168-4BD3-AC13-5F106344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66" y="3509739"/>
            <a:ext cx="11428571" cy="8571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EB615-A343-4A10-B022-64AF33E44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95" y="3919264"/>
            <a:ext cx="14817271" cy="23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15EF3-0EAF-7F4C-B8E1-A795F729BF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4BAC6F-DF5C-174D-9793-747D85C68945}"/>
              </a:ext>
            </a:extLst>
          </p:cNvPr>
          <p:cNvSpPr/>
          <p:nvPr/>
        </p:nvSpPr>
        <p:spPr>
          <a:xfrm rot="10800000" flipV="1">
            <a:off x="816609" y="843534"/>
            <a:ext cx="22744430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946047-0B12-294C-AC48-8FB07A91F3F0}"/>
              </a:ext>
            </a:extLst>
          </p:cNvPr>
          <p:cNvSpPr txBox="1"/>
          <p:nvPr/>
        </p:nvSpPr>
        <p:spPr>
          <a:xfrm>
            <a:off x="4594335" y="7976171"/>
            <a:ext cx="15188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600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“The greatest value of a picture is when it forces us to notice what we never expected to see.”</a:t>
            </a:r>
          </a:p>
          <a:p>
            <a:pPr algn="r"/>
            <a:r>
              <a:rPr lang="en-US" sz="4800" b="1" spc="600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- John W. Tukey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0651EF-F441-A945-89BD-A9722000B61D}"/>
              </a:ext>
            </a:extLst>
          </p:cNvPr>
          <p:cNvGrpSpPr/>
          <p:nvPr/>
        </p:nvGrpSpPr>
        <p:grpSpPr>
          <a:xfrm>
            <a:off x="8458170" y="5257800"/>
            <a:ext cx="7295912" cy="887726"/>
            <a:chOff x="9934589" y="1842136"/>
            <a:chExt cx="5094908" cy="88772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0743A3-6FBB-5C4C-8BE1-E4D01155F45C}"/>
                </a:ext>
              </a:extLst>
            </p:cNvPr>
            <p:cNvSpPr/>
            <p:nvPr/>
          </p:nvSpPr>
          <p:spPr>
            <a:xfrm rot="5400000" flipV="1">
              <a:off x="12038180" y="-261455"/>
              <a:ext cx="887726" cy="50949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28CE83-E37C-6C45-8462-F1F40FD9D399}"/>
                </a:ext>
              </a:extLst>
            </p:cNvPr>
            <p:cNvSpPr txBox="1"/>
            <p:nvPr/>
          </p:nvSpPr>
          <p:spPr>
            <a:xfrm>
              <a:off x="11374940" y="2085943"/>
              <a:ext cx="2329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design ideas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51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26DC-B714-7E45-8F55-45E6935D4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6A806-5F8B-C542-BF2D-32CE486246FC}"/>
              </a:ext>
            </a:extLst>
          </p:cNvPr>
          <p:cNvGrpSpPr/>
          <p:nvPr/>
        </p:nvGrpSpPr>
        <p:grpSpPr>
          <a:xfrm>
            <a:off x="16677022" y="1881136"/>
            <a:ext cx="6137578" cy="1571195"/>
            <a:chOff x="4212267" y="1407238"/>
            <a:chExt cx="13442431" cy="11159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C2E91-29FE-9240-B239-6E37E63739C9}"/>
                </a:ext>
              </a:extLst>
            </p:cNvPr>
            <p:cNvSpPr txBox="1"/>
            <p:nvPr/>
          </p:nvSpPr>
          <p:spPr>
            <a:xfrm>
              <a:off x="4212267" y="1867376"/>
              <a:ext cx="12274848" cy="655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John W. Tukey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C2991-5265-5F4B-BC97-F1627F2FF540}"/>
                </a:ext>
              </a:extLst>
            </p:cNvPr>
            <p:cNvSpPr txBox="1"/>
            <p:nvPr/>
          </p:nvSpPr>
          <p:spPr>
            <a:xfrm>
              <a:off x="4212267" y="1407238"/>
              <a:ext cx="13442431" cy="240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Exploratory Data Analysis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356619-B976-8042-9F73-D767D9810E3F}"/>
              </a:ext>
            </a:extLst>
          </p:cNvPr>
          <p:cNvSpPr/>
          <p:nvPr/>
        </p:nvSpPr>
        <p:spPr>
          <a:xfrm rot="10800000" flipV="1">
            <a:off x="816611" y="843534"/>
            <a:ext cx="11372214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CB1F5-AD07-3E43-99AC-700688CE186D}"/>
              </a:ext>
            </a:extLst>
          </p:cNvPr>
          <p:cNvGrpSpPr/>
          <p:nvPr/>
        </p:nvGrpSpPr>
        <p:grpSpPr>
          <a:xfrm>
            <a:off x="7249181" y="4155379"/>
            <a:ext cx="7419865" cy="5405241"/>
            <a:chOff x="8311971" y="3639468"/>
            <a:chExt cx="7419865" cy="54052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0B9835-0DA0-2440-A417-6A06A30CE73B}"/>
                </a:ext>
              </a:extLst>
            </p:cNvPr>
            <p:cNvSpPr/>
            <p:nvPr/>
          </p:nvSpPr>
          <p:spPr>
            <a:xfrm rot="10800000" flipV="1">
              <a:off x="8311971" y="3639468"/>
              <a:ext cx="7419865" cy="54052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2131DF-CAB2-3042-A8F3-B8A7251F7D76}"/>
                </a:ext>
              </a:extLst>
            </p:cNvPr>
            <p:cNvSpPr txBox="1"/>
            <p:nvPr/>
          </p:nvSpPr>
          <p:spPr>
            <a:xfrm>
              <a:off x="9159766" y="4483149"/>
              <a:ext cx="6058117" cy="31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“Far better an approximate answer to the right question, which is often vague, than an exact answer to the wrong question, which can always be made precise.”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68C940-7014-4448-AAB0-D235941CA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239" y="4567871"/>
            <a:ext cx="3873143" cy="56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1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26DC-B714-7E45-8F55-45E6935D4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6A806-5F8B-C542-BF2D-32CE486246FC}"/>
              </a:ext>
            </a:extLst>
          </p:cNvPr>
          <p:cNvGrpSpPr/>
          <p:nvPr/>
        </p:nvGrpSpPr>
        <p:grpSpPr>
          <a:xfrm>
            <a:off x="16677022" y="1881136"/>
            <a:ext cx="6627392" cy="2402191"/>
            <a:chOff x="4212267" y="1407238"/>
            <a:chExt cx="14515214" cy="17061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C2E91-29FE-9240-B239-6E37E63739C9}"/>
                </a:ext>
              </a:extLst>
            </p:cNvPr>
            <p:cNvSpPr txBox="1"/>
            <p:nvPr/>
          </p:nvSpPr>
          <p:spPr>
            <a:xfrm>
              <a:off x="4212267" y="1867376"/>
              <a:ext cx="12274848" cy="124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Edward R. Tufte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C2991-5265-5F4B-BC97-F1627F2FF540}"/>
                </a:ext>
              </a:extLst>
            </p:cNvPr>
            <p:cNvSpPr txBox="1"/>
            <p:nvPr/>
          </p:nvSpPr>
          <p:spPr>
            <a:xfrm>
              <a:off x="4212267" y="1407238"/>
              <a:ext cx="14515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The Visual Display </a:t>
              </a:r>
            </a:p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of Quantitative Information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356619-B976-8042-9F73-D767D9810E3F}"/>
              </a:ext>
            </a:extLst>
          </p:cNvPr>
          <p:cNvSpPr/>
          <p:nvPr/>
        </p:nvSpPr>
        <p:spPr>
          <a:xfrm rot="10800000" flipV="1">
            <a:off x="816611" y="843534"/>
            <a:ext cx="11372214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CB1F5-AD07-3E43-99AC-700688CE186D}"/>
              </a:ext>
            </a:extLst>
          </p:cNvPr>
          <p:cNvGrpSpPr/>
          <p:nvPr/>
        </p:nvGrpSpPr>
        <p:grpSpPr>
          <a:xfrm>
            <a:off x="7249181" y="4155379"/>
            <a:ext cx="7419865" cy="5405241"/>
            <a:chOff x="8311971" y="3639468"/>
            <a:chExt cx="7419865" cy="54052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0B9835-0DA0-2440-A417-6A06A30CE73B}"/>
                </a:ext>
              </a:extLst>
            </p:cNvPr>
            <p:cNvSpPr/>
            <p:nvPr/>
          </p:nvSpPr>
          <p:spPr>
            <a:xfrm rot="10800000" flipV="1">
              <a:off x="8311971" y="3639468"/>
              <a:ext cx="7419865" cy="54052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2131DF-CAB2-3042-A8F3-B8A7251F7D76}"/>
                </a:ext>
              </a:extLst>
            </p:cNvPr>
            <p:cNvSpPr txBox="1"/>
            <p:nvPr/>
          </p:nvSpPr>
          <p:spPr>
            <a:xfrm>
              <a:off x="9159766" y="4483149"/>
              <a:ext cx="6058117" cy="31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“Graphical excellence is that which gives to the viewer the greatest number of ideas in the shortest time with the least ink in the smallest space.”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FFDE4C-969D-4F1D-A98E-33D6730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18" y="5584573"/>
            <a:ext cx="4297505" cy="54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7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26DC-B714-7E45-8F55-45E6935D4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6A806-5F8B-C542-BF2D-32CE486246FC}"/>
              </a:ext>
            </a:extLst>
          </p:cNvPr>
          <p:cNvGrpSpPr/>
          <p:nvPr/>
        </p:nvGrpSpPr>
        <p:grpSpPr>
          <a:xfrm>
            <a:off x="16677022" y="1881137"/>
            <a:ext cx="5282216" cy="1383468"/>
            <a:chOff x="4212267" y="1407238"/>
            <a:chExt cx="5282216" cy="13834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C2E91-29FE-9240-B239-6E37E63739C9}"/>
                </a:ext>
              </a:extLst>
            </p:cNvPr>
            <p:cNvSpPr txBox="1"/>
            <p:nvPr/>
          </p:nvSpPr>
          <p:spPr>
            <a:xfrm>
              <a:off x="4212267" y="1867376"/>
              <a:ext cx="5282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Albert Cairo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C2991-5265-5F4B-BC97-F1627F2FF540}"/>
                </a:ext>
              </a:extLst>
            </p:cNvPr>
            <p:cNvSpPr txBox="1"/>
            <p:nvPr/>
          </p:nvSpPr>
          <p:spPr>
            <a:xfrm>
              <a:off x="4212267" y="1407238"/>
              <a:ext cx="3928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the truthful art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356619-B976-8042-9F73-D767D9810E3F}"/>
              </a:ext>
            </a:extLst>
          </p:cNvPr>
          <p:cNvSpPr/>
          <p:nvPr/>
        </p:nvSpPr>
        <p:spPr>
          <a:xfrm rot="10800000" flipV="1">
            <a:off x="816611" y="843534"/>
            <a:ext cx="11372214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CB1F5-AD07-3E43-99AC-700688CE186D}"/>
              </a:ext>
            </a:extLst>
          </p:cNvPr>
          <p:cNvGrpSpPr/>
          <p:nvPr/>
        </p:nvGrpSpPr>
        <p:grpSpPr>
          <a:xfrm>
            <a:off x="7249181" y="4155379"/>
            <a:ext cx="7419865" cy="6115050"/>
            <a:chOff x="8311971" y="3639468"/>
            <a:chExt cx="7419865" cy="54052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0B9835-0DA0-2440-A417-6A06A30CE73B}"/>
                </a:ext>
              </a:extLst>
            </p:cNvPr>
            <p:cNvSpPr/>
            <p:nvPr/>
          </p:nvSpPr>
          <p:spPr>
            <a:xfrm rot="10800000" flipV="1">
              <a:off x="8311971" y="3639468"/>
              <a:ext cx="7419865" cy="54052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2131DF-CAB2-3042-A8F3-B8A7251F7D76}"/>
                </a:ext>
              </a:extLst>
            </p:cNvPr>
            <p:cNvSpPr txBox="1"/>
            <p:nvPr/>
          </p:nvSpPr>
          <p:spPr>
            <a:xfrm>
              <a:off x="9159766" y="4483149"/>
              <a:ext cx="6058117" cy="424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“The purpose of infographics and data visualizations is to enlighten people — not to entertain them, not to sell them products, services, or ideas, but to inform them. It’s as simple — and complicated — as that.”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4C8DC7-E99A-4CA2-99FA-850777F5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879" y="5512174"/>
            <a:ext cx="4762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26DC-B714-7E45-8F55-45E6935D4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6A806-5F8B-C542-BF2D-32CE486246FC}"/>
              </a:ext>
            </a:extLst>
          </p:cNvPr>
          <p:cNvGrpSpPr/>
          <p:nvPr/>
        </p:nvGrpSpPr>
        <p:grpSpPr>
          <a:xfrm>
            <a:off x="16677022" y="1881137"/>
            <a:ext cx="5351017" cy="3045461"/>
            <a:chOff x="4212267" y="1407238"/>
            <a:chExt cx="5351017" cy="30454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C2E91-29FE-9240-B239-6E37E63739C9}"/>
                </a:ext>
              </a:extLst>
            </p:cNvPr>
            <p:cNvSpPr txBox="1"/>
            <p:nvPr/>
          </p:nvSpPr>
          <p:spPr>
            <a:xfrm>
              <a:off x="4212267" y="1867376"/>
              <a:ext cx="528221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Cole </a:t>
              </a:r>
              <a:r>
                <a:rPr lang="en-US" sz="5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Nussbaumer</a:t>
              </a:r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sz="5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Knaflic</a:t>
              </a:r>
              <a:endPara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C2991-5265-5F4B-BC97-F1627F2FF540}"/>
                </a:ext>
              </a:extLst>
            </p:cNvPr>
            <p:cNvSpPr txBox="1"/>
            <p:nvPr/>
          </p:nvSpPr>
          <p:spPr>
            <a:xfrm>
              <a:off x="4212267" y="1407238"/>
              <a:ext cx="5351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Storytelling with data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356619-B976-8042-9F73-D767D9810E3F}"/>
              </a:ext>
            </a:extLst>
          </p:cNvPr>
          <p:cNvSpPr/>
          <p:nvPr/>
        </p:nvSpPr>
        <p:spPr>
          <a:xfrm rot="10800000" flipV="1">
            <a:off x="816611" y="843534"/>
            <a:ext cx="11372214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CB1F5-AD07-3E43-99AC-700688CE186D}"/>
              </a:ext>
            </a:extLst>
          </p:cNvPr>
          <p:cNvGrpSpPr/>
          <p:nvPr/>
        </p:nvGrpSpPr>
        <p:grpSpPr>
          <a:xfrm>
            <a:off x="7249181" y="4155379"/>
            <a:ext cx="7419865" cy="6966711"/>
            <a:chOff x="8311971" y="3639468"/>
            <a:chExt cx="7419865" cy="56179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0B9835-0DA0-2440-A417-6A06A30CE73B}"/>
                </a:ext>
              </a:extLst>
            </p:cNvPr>
            <p:cNvSpPr/>
            <p:nvPr/>
          </p:nvSpPr>
          <p:spPr>
            <a:xfrm rot="10800000" flipV="1">
              <a:off x="8311971" y="3639468"/>
              <a:ext cx="7419865" cy="54052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2131DF-CAB2-3042-A8F3-B8A7251F7D76}"/>
                </a:ext>
              </a:extLst>
            </p:cNvPr>
            <p:cNvSpPr txBox="1"/>
            <p:nvPr/>
          </p:nvSpPr>
          <p:spPr>
            <a:xfrm>
              <a:off x="9159766" y="4483149"/>
              <a:ext cx="6058117" cy="477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“When we’re at the point of communicating our analysis to our audience, we really want to be in the explanatory space, meaning you have a specific thing you want to explain, a specific story you want to tell—probably about those two pearls.”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90F476-32E2-4D70-83AB-90161741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539" y="5862688"/>
            <a:ext cx="47625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22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26DC-B714-7E45-8F55-45E6935D4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6A806-5F8B-C542-BF2D-32CE486246FC}"/>
              </a:ext>
            </a:extLst>
          </p:cNvPr>
          <p:cNvGrpSpPr/>
          <p:nvPr/>
        </p:nvGrpSpPr>
        <p:grpSpPr>
          <a:xfrm>
            <a:off x="16677022" y="1881137"/>
            <a:ext cx="5865260" cy="2214464"/>
            <a:chOff x="4212267" y="1407238"/>
            <a:chExt cx="5865260" cy="22144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C2E91-29FE-9240-B239-6E37E63739C9}"/>
                </a:ext>
              </a:extLst>
            </p:cNvPr>
            <p:cNvSpPr txBox="1"/>
            <p:nvPr/>
          </p:nvSpPr>
          <p:spPr>
            <a:xfrm>
              <a:off x="4212267" y="1867376"/>
              <a:ext cx="52822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Leland Wilkinson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C2991-5265-5F4B-BC97-F1627F2FF540}"/>
                </a:ext>
              </a:extLst>
            </p:cNvPr>
            <p:cNvSpPr txBox="1"/>
            <p:nvPr/>
          </p:nvSpPr>
          <p:spPr>
            <a:xfrm>
              <a:off x="4212267" y="1407238"/>
              <a:ext cx="586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The Grammar of Graphics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356619-B976-8042-9F73-D767D9810E3F}"/>
              </a:ext>
            </a:extLst>
          </p:cNvPr>
          <p:cNvSpPr/>
          <p:nvPr/>
        </p:nvSpPr>
        <p:spPr>
          <a:xfrm rot="10800000" flipV="1">
            <a:off x="816611" y="843534"/>
            <a:ext cx="11372214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CB1F5-AD07-3E43-99AC-700688CE186D}"/>
              </a:ext>
            </a:extLst>
          </p:cNvPr>
          <p:cNvGrpSpPr/>
          <p:nvPr/>
        </p:nvGrpSpPr>
        <p:grpSpPr>
          <a:xfrm>
            <a:off x="7249181" y="4155379"/>
            <a:ext cx="7419865" cy="6702950"/>
            <a:chOff x="8311971" y="3639468"/>
            <a:chExt cx="7419865" cy="54052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0B9835-0DA0-2440-A417-6A06A30CE73B}"/>
                </a:ext>
              </a:extLst>
            </p:cNvPr>
            <p:cNvSpPr/>
            <p:nvPr/>
          </p:nvSpPr>
          <p:spPr>
            <a:xfrm rot="10800000" flipV="1">
              <a:off x="8311971" y="3639468"/>
              <a:ext cx="7419865" cy="54052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2131DF-CAB2-3042-A8F3-B8A7251F7D76}"/>
                </a:ext>
              </a:extLst>
            </p:cNvPr>
            <p:cNvSpPr txBox="1"/>
            <p:nvPr/>
          </p:nvSpPr>
          <p:spPr>
            <a:xfrm>
              <a:off x="9159766" y="4483149"/>
              <a:ext cx="6058117" cy="215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“The grammar of graphics takes us beyond a limited set of charts (words) to an almost unlimited world of graphical forms (statements)”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B4034C-7D70-44EA-9875-A1385E53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942" y="5483197"/>
            <a:ext cx="3000375" cy="4752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A7A52E-BC5A-4125-B47E-8CEC2D560910}"/>
              </a:ext>
            </a:extLst>
          </p:cNvPr>
          <p:cNvSpPr txBox="1"/>
          <p:nvPr/>
        </p:nvSpPr>
        <p:spPr>
          <a:xfrm>
            <a:off x="13506032" y="12038992"/>
            <a:ext cx="12207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https://research.tableau.com/user/leland-wilkinson</a:t>
            </a:r>
          </a:p>
        </p:txBody>
      </p:sp>
    </p:spTree>
    <p:extLst>
      <p:ext uri="{BB962C8B-B14F-4D97-AF65-F5344CB8AC3E}">
        <p14:creationId xmlns:p14="http://schemas.microsoft.com/office/powerpoint/2010/main" val="185061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19AF8-50C5-A444-BF82-CFE1C98EA7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8498540"/>
            <a:ext cx="20941554" cy="5217460"/>
          </a:xfrm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A4146-6BA6-024D-8D66-1D24BBB755B5}"/>
              </a:ext>
            </a:extLst>
          </p:cNvPr>
          <p:cNvSpPr/>
          <p:nvPr/>
        </p:nvSpPr>
        <p:spPr>
          <a:xfrm rot="10800000" flipV="1">
            <a:off x="0" y="8493387"/>
            <a:ext cx="21129951" cy="52174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970120-A134-CE40-92DD-C9E1D37644A2}"/>
              </a:ext>
            </a:extLst>
          </p:cNvPr>
          <p:cNvSpPr/>
          <p:nvPr/>
        </p:nvSpPr>
        <p:spPr>
          <a:xfrm rot="10800000" flipV="1">
            <a:off x="21129950" y="1"/>
            <a:ext cx="3247697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49892-E142-604C-B394-D11618DD3A4B}"/>
              </a:ext>
            </a:extLst>
          </p:cNvPr>
          <p:cNvSpPr txBox="1"/>
          <p:nvPr/>
        </p:nvSpPr>
        <p:spPr>
          <a:xfrm rot="16200000">
            <a:off x="19425970" y="8990694"/>
            <a:ext cx="665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Phillip Lear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AB79E-0B4D-354E-B3B5-23FB683733B0}"/>
              </a:ext>
            </a:extLst>
          </p:cNvPr>
          <p:cNvSpPr txBox="1"/>
          <p:nvPr/>
        </p:nvSpPr>
        <p:spPr>
          <a:xfrm>
            <a:off x="3247699" y="10287000"/>
            <a:ext cx="1304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about me</a:t>
            </a:r>
            <a:endParaRPr lang="en-US" sz="115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1F6FB-A89C-48BA-8B20-40D1BE63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02936" cy="84985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9CC6B1-32A8-4281-BE17-B970FBCD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231" y="4711892"/>
            <a:ext cx="2465781" cy="25068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3BEB09-382D-4788-B6AC-E5738B8D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378" y="1020073"/>
            <a:ext cx="3485719" cy="263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2F9B83CF-D7F5-49E0-B74C-532148292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73" y="1020073"/>
            <a:ext cx="3448453" cy="263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ellogg logo png">
            <a:extLst>
              <a:ext uri="{FF2B5EF4-FFF2-40B4-BE49-F238E27FC236}">
                <a16:creationId xmlns:a16="http://schemas.microsoft.com/office/drawing/2014/main" id="{DF9B649D-8908-436A-909E-579833463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05" y="2430232"/>
            <a:ext cx="679811" cy="42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Logo">
            <a:extLst>
              <a:ext uri="{FF2B5EF4-FFF2-40B4-BE49-F238E27FC236}">
                <a16:creationId xmlns:a16="http://schemas.microsoft.com/office/drawing/2014/main" id="{E14BC8BA-FEC3-484C-A0BA-14E217CE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51" y="5851016"/>
            <a:ext cx="547632" cy="4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324DC344-6F00-41BB-80B0-8BA049D78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64" y="6645559"/>
            <a:ext cx="561518" cy="42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Logo">
            <a:extLst>
              <a:ext uri="{FF2B5EF4-FFF2-40B4-BE49-F238E27FC236}">
                <a16:creationId xmlns:a16="http://schemas.microsoft.com/office/drawing/2014/main" id="{44C02717-A166-468D-A4F8-2E4B59BD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51" y="7394884"/>
            <a:ext cx="547632" cy="4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E89492-7565-4EAB-8F65-3C5B2DBC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663" y="6645560"/>
            <a:ext cx="417917" cy="424882"/>
          </a:xfrm>
          <a:prstGeom prst="rect">
            <a:avLst/>
          </a:prstGeom>
        </p:spPr>
      </p:pic>
      <p:pic>
        <p:nvPicPr>
          <p:cNvPr id="22" name="Picture 6" descr="Logo">
            <a:extLst>
              <a:ext uri="{FF2B5EF4-FFF2-40B4-BE49-F238E27FC236}">
                <a16:creationId xmlns:a16="http://schemas.microsoft.com/office/drawing/2014/main" id="{D21F43CA-D485-4CC3-9D7D-D99477673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948" y="4545420"/>
            <a:ext cx="547632" cy="4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 result for kellogg logo png">
            <a:extLst>
              <a:ext uri="{FF2B5EF4-FFF2-40B4-BE49-F238E27FC236}">
                <a16:creationId xmlns:a16="http://schemas.microsoft.com/office/drawing/2014/main" id="{0B1D75C1-78F2-4C93-BDC5-6E219A4F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47" y="2430232"/>
            <a:ext cx="679811" cy="42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result for kellogg logo png">
            <a:extLst>
              <a:ext uri="{FF2B5EF4-FFF2-40B4-BE49-F238E27FC236}">
                <a16:creationId xmlns:a16="http://schemas.microsoft.com/office/drawing/2014/main" id="{8563C48B-DD37-4459-AB01-EB13005A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57" y="2430232"/>
            <a:ext cx="679811" cy="42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kellogg logo png">
            <a:extLst>
              <a:ext uri="{FF2B5EF4-FFF2-40B4-BE49-F238E27FC236}">
                <a16:creationId xmlns:a16="http://schemas.microsoft.com/office/drawing/2014/main" id="{5159B6A5-7C81-4A45-B4BC-F1097683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61" y="4855066"/>
            <a:ext cx="3552844" cy="22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6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26DC-B714-7E45-8F55-45E6935D4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6A806-5F8B-C542-BF2D-32CE486246FC}"/>
              </a:ext>
            </a:extLst>
          </p:cNvPr>
          <p:cNvGrpSpPr/>
          <p:nvPr/>
        </p:nvGrpSpPr>
        <p:grpSpPr>
          <a:xfrm>
            <a:off x="16677022" y="1881137"/>
            <a:ext cx="5282216" cy="2214464"/>
            <a:chOff x="4212267" y="1407238"/>
            <a:chExt cx="5282216" cy="22144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C2E91-29FE-9240-B239-6E37E63739C9}"/>
                </a:ext>
              </a:extLst>
            </p:cNvPr>
            <p:cNvSpPr txBox="1"/>
            <p:nvPr/>
          </p:nvSpPr>
          <p:spPr>
            <a:xfrm>
              <a:off x="4212267" y="1867376"/>
              <a:ext cx="52822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Hadley Wickham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C2991-5265-5F4B-BC97-F1627F2FF540}"/>
                </a:ext>
              </a:extLst>
            </p:cNvPr>
            <p:cNvSpPr txBox="1"/>
            <p:nvPr/>
          </p:nvSpPr>
          <p:spPr>
            <a:xfrm>
              <a:off x="4212267" y="1407238"/>
              <a:ext cx="1892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ggplot2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356619-B976-8042-9F73-D767D9810E3F}"/>
              </a:ext>
            </a:extLst>
          </p:cNvPr>
          <p:cNvSpPr/>
          <p:nvPr/>
        </p:nvSpPr>
        <p:spPr>
          <a:xfrm rot="10800000" flipV="1">
            <a:off x="816611" y="843534"/>
            <a:ext cx="11372214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CB1F5-AD07-3E43-99AC-700688CE186D}"/>
              </a:ext>
            </a:extLst>
          </p:cNvPr>
          <p:cNvGrpSpPr/>
          <p:nvPr/>
        </p:nvGrpSpPr>
        <p:grpSpPr>
          <a:xfrm>
            <a:off x="7249180" y="3975009"/>
            <a:ext cx="7419865" cy="6702950"/>
            <a:chOff x="8311970" y="3494018"/>
            <a:chExt cx="7419865" cy="54052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0B9835-0DA0-2440-A417-6A06A30CE73B}"/>
                </a:ext>
              </a:extLst>
            </p:cNvPr>
            <p:cNvSpPr/>
            <p:nvPr/>
          </p:nvSpPr>
          <p:spPr>
            <a:xfrm rot="10800000" flipV="1">
              <a:off x="8311970" y="3494018"/>
              <a:ext cx="7419865" cy="54052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2131DF-CAB2-3042-A8F3-B8A7251F7D76}"/>
                </a:ext>
              </a:extLst>
            </p:cNvPr>
            <p:cNvSpPr txBox="1"/>
            <p:nvPr/>
          </p:nvSpPr>
          <p:spPr>
            <a:xfrm>
              <a:off x="8863182" y="3849612"/>
              <a:ext cx="6624735" cy="469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“ggplot2 is designed to work iteratively. </a:t>
              </a:r>
            </a:p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start with a layer that shows the raw data. </a:t>
              </a:r>
            </a:p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Then you add layers of annotations and statistical summaries. </a:t>
              </a:r>
            </a:p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This allows you to produce graphics using the same structured thinking that you would use to design an analysis.”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4BAD45-D11B-459A-AB32-B41E0A03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049" y="5201614"/>
            <a:ext cx="3152162" cy="4775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76CF1-BFB0-4320-8A7E-A25F43D8C38B}"/>
              </a:ext>
            </a:extLst>
          </p:cNvPr>
          <p:cNvSpPr txBox="1"/>
          <p:nvPr/>
        </p:nvSpPr>
        <p:spPr>
          <a:xfrm>
            <a:off x="15849600" y="10858330"/>
            <a:ext cx="76439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https://ggplot2-book.org/index.html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https://vita.had.co.nz/papers/layered-grammar.pdf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15EF3-0EAF-7F4C-B8E1-A795F729BF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4BAC6F-DF5C-174D-9793-747D85C68945}"/>
              </a:ext>
            </a:extLst>
          </p:cNvPr>
          <p:cNvSpPr/>
          <p:nvPr/>
        </p:nvSpPr>
        <p:spPr>
          <a:xfrm rot="10800000" flipV="1">
            <a:off x="816609" y="843534"/>
            <a:ext cx="22744430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946047-0B12-294C-AC48-8FB07A91F3F0}"/>
              </a:ext>
            </a:extLst>
          </p:cNvPr>
          <p:cNvSpPr txBox="1"/>
          <p:nvPr/>
        </p:nvSpPr>
        <p:spPr>
          <a:xfrm>
            <a:off x="4594335" y="6888540"/>
            <a:ext cx="15188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600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“The simple graph has brought more information to the data analyst’s mind than any other device.” — John Tukey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0651EF-F441-A945-89BD-A9722000B61D}"/>
              </a:ext>
            </a:extLst>
          </p:cNvPr>
          <p:cNvGrpSpPr/>
          <p:nvPr/>
        </p:nvGrpSpPr>
        <p:grpSpPr>
          <a:xfrm>
            <a:off x="8458170" y="5257800"/>
            <a:ext cx="7295912" cy="887726"/>
            <a:chOff x="9934589" y="1842136"/>
            <a:chExt cx="5094908" cy="88772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0743A3-6FBB-5C4C-8BE1-E4D01155F45C}"/>
                </a:ext>
              </a:extLst>
            </p:cNvPr>
            <p:cNvSpPr/>
            <p:nvPr/>
          </p:nvSpPr>
          <p:spPr>
            <a:xfrm rot="5400000" flipV="1">
              <a:off x="12038180" y="-261455"/>
              <a:ext cx="887726" cy="50949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28CE83-E37C-6C45-8462-F1F40FD9D399}"/>
                </a:ext>
              </a:extLst>
            </p:cNvPr>
            <p:cNvSpPr txBox="1"/>
            <p:nvPr/>
          </p:nvSpPr>
          <p:spPr>
            <a:xfrm>
              <a:off x="10345944" y="2085943"/>
              <a:ext cx="4387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the grammar of graphics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42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1383B-B909-4636-ABC2-BF881365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04" y="1583586"/>
            <a:ext cx="10050155" cy="105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gdpPercap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lifeExp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729EB-1205-4466-B50C-5ECFE455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9" y="1580254"/>
            <a:ext cx="10056504" cy="105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6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8B509-856F-403E-9B34-FF874BFF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9" y="1580254"/>
            <a:ext cx="10056504" cy="105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16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geom_rug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7881F-33E2-4AC4-B8DA-AFE0204E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9" y="1580254"/>
            <a:ext cx="10056503" cy="105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E7955-ECD3-42BE-A97D-0E340803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07" y="1580254"/>
            <a:ext cx="9931410" cy="104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73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geom_rug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DB7E8-14E4-462C-A8B0-A46167A2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6" y="1580255"/>
            <a:ext cx="10056503" cy="105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2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geom_density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6E364-538B-41F5-A9DE-AD9F15F7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87" y="1580254"/>
            <a:ext cx="9928234" cy="10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1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geom_density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5E2B9-7660-4A5D-B8E8-D41E0FB4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4" y="1552587"/>
            <a:ext cx="9928234" cy="10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0" y="0"/>
            <a:ext cx="1331741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95E1F-1588-4449-A03B-726B3DA50588}"/>
              </a:ext>
            </a:extLst>
          </p:cNvPr>
          <p:cNvGrpSpPr/>
          <p:nvPr/>
        </p:nvGrpSpPr>
        <p:grpSpPr>
          <a:xfrm>
            <a:off x="2071115" y="6166266"/>
            <a:ext cx="6158485" cy="1383468"/>
            <a:chOff x="6564289" y="1407238"/>
            <a:chExt cx="6158485" cy="138346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B5A06-4713-CD45-8FE8-F220720D8F98}"/>
                </a:ext>
              </a:extLst>
            </p:cNvPr>
            <p:cNvSpPr txBox="1"/>
            <p:nvPr/>
          </p:nvSpPr>
          <p:spPr>
            <a:xfrm>
              <a:off x="6564289" y="1867376"/>
              <a:ext cx="61584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agenda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A499CA-8C9B-2346-B092-BA820C5FDE8F}"/>
                </a:ext>
              </a:extLst>
            </p:cNvPr>
            <p:cNvSpPr txBox="1"/>
            <p:nvPr/>
          </p:nvSpPr>
          <p:spPr>
            <a:xfrm>
              <a:off x="6596946" y="1407238"/>
              <a:ext cx="5860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communicating with data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A0CA920-4BA8-9F4B-9FC3-7538200D2FF4}"/>
              </a:ext>
            </a:extLst>
          </p:cNvPr>
          <p:cNvSpPr/>
          <p:nvPr/>
        </p:nvSpPr>
        <p:spPr>
          <a:xfrm>
            <a:off x="14710042" y="5926745"/>
            <a:ext cx="6277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design ideas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B78F61-F12F-FB45-A8EF-71C3C69FE9B1}"/>
              </a:ext>
            </a:extLst>
          </p:cNvPr>
          <p:cNvSpPr/>
          <p:nvPr/>
        </p:nvSpPr>
        <p:spPr>
          <a:xfrm>
            <a:off x="14594793" y="1797594"/>
            <a:ext cx="8103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expressing information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27AAA6-CA87-D444-AC90-D1A5028BA6DC}"/>
              </a:ext>
            </a:extLst>
          </p:cNvPr>
          <p:cNvSpPr/>
          <p:nvPr/>
        </p:nvSpPr>
        <p:spPr>
          <a:xfrm>
            <a:off x="14594793" y="10055896"/>
            <a:ext cx="7676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the grammar of graphics</a:t>
            </a:r>
            <a:endParaRPr lang="en-US" sz="5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6A1BF-A10F-4697-B181-E0178C46099A}"/>
              </a:ext>
            </a:extLst>
          </p:cNvPr>
          <p:cNvSpPr txBox="1"/>
          <p:nvPr/>
        </p:nvSpPr>
        <p:spPr>
          <a:xfrm>
            <a:off x="15679052" y="12515671"/>
            <a:ext cx="86985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hlinkClick r:id="rId2"/>
              </a:rPr>
              <a:t>https://github.com/plear/GVSU_EconClubPrez</a:t>
            </a:r>
            <a:endParaRPr lang="en-US" sz="3200" b="1" dirty="0">
              <a:solidFill>
                <a:schemeClr val="accent6"/>
              </a:solidFill>
            </a:endParaRPr>
          </a:p>
          <a:p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865E6-FF5C-4AB0-B73F-F58373B5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04" y="12049315"/>
            <a:ext cx="1282548" cy="1282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D9907D-9BD0-446D-A77F-79B303C35F56}"/>
              </a:ext>
            </a:extLst>
          </p:cNvPr>
          <p:cNvSpPr txBox="1"/>
          <p:nvPr/>
        </p:nvSpPr>
        <p:spPr>
          <a:xfrm>
            <a:off x="14594793" y="2443925"/>
            <a:ext cx="813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comparing ways of displaying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945B6-9604-4BBB-8F3A-7A0BCE074462}"/>
              </a:ext>
            </a:extLst>
          </p:cNvPr>
          <p:cNvSpPr txBox="1"/>
          <p:nvPr/>
        </p:nvSpPr>
        <p:spPr>
          <a:xfrm>
            <a:off x="14710042" y="6573076"/>
            <a:ext cx="910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inspiration from visualization experts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BFFDB-247A-433A-8F15-036C4B8AD83B}"/>
              </a:ext>
            </a:extLst>
          </p:cNvPr>
          <p:cNvSpPr txBox="1"/>
          <p:nvPr/>
        </p:nvSpPr>
        <p:spPr>
          <a:xfrm>
            <a:off x="14710041" y="10702227"/>
            <a:ext cx="7154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application in building a plot</a:t>
            </a:r>
          </a:p>
        </p:txBody>
      </p:sp>
    </p:spTree>
    <p:extLst>
      <p:ext uri="{BB962C8B-B14F-4D97-AF65-F5344CB8AC3E}">
        <p14:creationId xmlns:p14="http://schemas.microsoft.com/office/powerpoint/2010/main" val="3013919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geom_density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94D41-20D5-4EC6-A74C-846DFC80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87" y="1552587"/>
            <a:ext cx="9928234" cy="10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0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geom_rug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scale_x_log10()</a:t>
            </a:r>
            <a:endParaRPr lang="en-US" b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4D1FE-49D4-4890-B220-8F43AFC1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05" y="1750874"/>
            <a:ext cx="10041696" cy="1053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78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				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year==1952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geom_rug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scale_x_log10()</a:t>
            </a: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13CB4-F54C-4506-B551-327F0B12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9" y="1782753"/>
            <a:ext cx="10011324" cy="105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02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				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year==2007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geom_rug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scale_x_log10()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96FE0-6DA1-43FF-AA17-376AAC65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2" y="1798692"/>
            <a:ext cx="9996138" cy="104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03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			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x=year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3FAA9-98E3-4C50-A05F-AD1A91A7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06" y="1806662"/>
            <a:ext cx="9988545" cy="104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2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			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x=year,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 +</a:t>
            </a:r>
          </a:p>
          <a:p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geom_smooth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1BA37-28BD-4CEE-A9B2-4AF5F00D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06" y="1806662"/>
            <a:ext cx="9988545" cy="104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0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			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x=year,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 +</a:t>
            </a:r>
          </a:p>
          <a:p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geom_smooth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(method="</a:t>
            </a:r>
            <a:r>
              <a:rPr lang="en-US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lm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US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F4D62-9B8A-429A-BD0C-36A8BA19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06" y="1750874"/>
            <a:ext cx="9988545" cy="104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7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			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x=year,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geom_jitter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</a:p>
          <a:p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geom_smooth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(method="</a:t>
            </a:r>
            <a:r>
              <a:rPr lang="en-US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lm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A771F-47F4-41BA-93C3-A011CE62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6" y="1754859"/>
            <a:ext cx="9984749" cy="10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7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			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x=year,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geom_jitter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alpha=0.25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 +</a:t>
            </a:r>
          </a:p>
          <a:p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geom_smooth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(method="</a:t>
            </a:r>
            <a:r>
              <a:rPr lang="en-US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lm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7099B-5D77-42EA-AAF4-753E5486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6" y="1754859"/>
            <a:ext cx="9984749" cy="104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7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filter(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year %in%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c(1952, 1962, 1972, 1992, 2002)),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color=continent, shape=year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geom_rug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scale_x_log10()</a:t>
            </a: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09EF1-8CDE-48D2-ADE7-224B1141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7" y="1750874"/>
            <a:ext cx="10041696" cy="1053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8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15EF3-0EAF-7F4C-B8E1-A795F729BF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4BAC6F-DF5C-174D-9793-747D85C68945}"/>
              </a:ext>
            </a:extLst>
          </p:cNvPr>
          <p:cNvSpPr/>
          <p:nvPr/>
        </p:nvSpPr>
        <p:spPr>
          <a:xfrm rot="10800000" flipV="1">
            <a:off x="816609" y="843534"/>
            <a:ext cx="22744430" cy="120289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946047-0B12-294C-AC48-8FB07A91F3F0}"/>
              </a:ext>
            </a:extLst>
          </p:cNvPr>
          <p:cNvSpPr txBox="1"/>
          <p:nvPr/>
        </p:nvSpPr>
        <p:spPr>
          <a:xfrm>
            <a:off x="2066387" y="8724166"/>
            <a:ext cx="20079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600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“In God we trust. All others must bring data.”</a:t>
            </a:r>
          </a:p>
          <a:p>
            <a:pPr algn="r"/>
            <a:r>
              <a:rPr lang="en-US" sz="4800" b="1" spc="600" dirty="0">
                <a:solidFill>
                  <a:schemeClr val="tx2"/>
                </a:solidFill>
                <a:latin typeface="Montserrat" pitchFamily="2" charset="77"/>
                <a:ea typeface="Montserrat" charset="0"/>
                <a:cs typeface="Montserrat" charset="0"/>
              </a:rPr>
              <a:t>- W. Edwards Deming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0651EF-F441-A945-89BD-A9722000B61D}"/>
              </a:ext>
            </a:extLst>
          </p:cNvPr>
          <p:cNvGrpSpPr/>
          <p:nvPr/>
        </p:nvGrpSpPr>
        <p:grpSpPr>
          <a:xfrm>
            <a:off x="7921623" y="5257800"/>
            <a:ext cx="8534399" cy="887726"/>
            <a:chOff x="9559906" y="1842136"/>
            <a:chExt cx="5959773" cy="88772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0743A3-6FBB-5C4C-8BE1-E4D01155F45C}"/>
                </a:ext>
              </a:extLst>
            </p:cNvPr>
            <p:cNvSpPr/>
            <p:nvPr/>
          </p:nvSpPr>
          <p:spPr>
            <a:xfrm rot="5400000" flipV="1">
              <a:off x="12038180" y="-261455"/>
              <a:ext cx="887726" cy="50949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28CE83-E37C-6C45-8462-F1F40FD9D399}"/>
                </a:ext>
              </a:extLst>
            </p:cNvPr>
            <p:cNvSpPr txBox="1"/>
            <p:nvPr/>
          </p:nvSpPr>
          <p:spPr>
            <a:xfrm>
              <a:off x="9559906" y="2085943"/>
              <a:ext cx="5959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expressing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868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year %in%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c(1952, 1962, 1972, 1992, 2002)),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scale_x_log10()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facet_wrap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(.~year)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6AD84-5BF3-4058-8DC0-A86EACAB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3" y="1782753"/>
            <a:ext cx="10041695" cy="105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27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year %in%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c(1952, 1962, 1972, 1992, 2002)),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scale_x_log10()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facet_wrap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continent~year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184CF-6E5B-4A97-BB6F-5002D916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3" y="1720491"/>
            <a:ext cx="10041695" cy="105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year %in%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c(1952, 1962, 1972, 1992, 2002)),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scale_x_log10()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facet_grid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(~year)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EF89A-29D4-4B75-8FA4-497241B9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6" y="1750874"/>
            <a:ext cx="10041695" cy="105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71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year %in%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c(1952, 1962, 1972, 1992, 2002)),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scale_x_log10()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facet_grid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(~year)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theme(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legend.position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= “bottom”)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66B46-960F-449F-AE61-571B0D23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6" y="1750874"/>
            <a:ext cx="10041695" cy="105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0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year %in%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c(1952, 1962, 1972, 1992, 2002)),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scale_x_log10()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facet_grid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(~year)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theme(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legend.position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= “bottom”,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axis.text.x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element_text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(angle=90))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50F46-3E94-4985-AED0-20CF1E02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7" y="1782752"/>
            <a:ext cx="10011324" cy="105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year %in%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c(1952, 1962, 1972, 1992, 2002)),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scale_x_log10(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labels = 	</a:t>
            </a:r>
            <a:r>
              <a:rPr lang="fr-FR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scales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fr-FR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trans_format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("log10", 	</a:t>
            </a:r>
            <a:r>
              <a:rPr lang="fr-FR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scales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fr-FR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math_format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(10^.x)))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facet_grid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(~year)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theme(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legend.position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= “bottom”,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axis.text.x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element_text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(angle=90))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6F8D7-9688-4D37-9CC4-D917433C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7" y="1750874"/>
            <a:ext cx="10038628" cy="105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82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54A02-C711-2F49-971E-5AE2D75891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1643360" cy="13716000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AE052-9193-3444-B9D9-809B84C5A862}"/>
              </a:ext>
            </a:extLst>
          </p:cNvPr>
          <p:cNvSpPr/>
          <p:nvPr/>
        </p:nvSpPr>
        <p:spPr>
          <a:xfrm>
            <a:off x="1" y="0"/>
            <a:ext cx="1164336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013-772E-4BE2-9ABC-5BB1AE3AE26B}"/>
              </a:ext>
            </a:extLst>
          </p:cNvPr>
          <p:cNvSpPr txBox="1"/>
          <p:nvPr/>
        </p:nvSpPr>
        <p:spPr>
          <a:xfrm>
            <a:off x="12188825" y="1750874"/>
            <a:ext cx="1185989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ggplot2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dplyr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filter(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gapminder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year %in%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c(1952, 1962, 1972, 1992, 2002)),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gdpPercap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lifeExp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color = continent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	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geom_point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scale_x_log10(</a:t>
            </a:r>
            <a:r>
              <a:rPr lang="fr-FR" dirty="0">
                <a:solidFill>
                  <a:srgbClr val="000080"/>
                </a:solidFill>
                <a:latin typeface="Courier New" panose="02070309020205020404" pitchFamily="49" charset="0"/>
              </a:rPr>
              <a:t>labels = 	</a:t>
            </a:r>
            <a:r>
              <a:rPr lang="fr-FR" dirty="0" err="1">
                <a:solidFill>
                  <a:srgbClr val="000080"/>
                </a:solidFill>
                <a:latin typeface="Courier New" panose="02070309020205020404" pitchFamily="49" charset="0"/>
              </a:rPr>
              <a:t>scales</a:t>
            </a:r>
            <a:r>
              <a:rPr lang="fr-FR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fr-FR" dirty="0" err="1">
                <a:solidFill>
                  <a:srgbClr val="000080"/>
                </a:solidFill>
                <a:latin typeface="Courier New" panose="02070309020205020404" pitchFamily="49" charset="0"/>
              </a:rPr>
              <a:t>trans_format</a:t>
            </a:r>
            <a:r>
              <a:rPr lang="fr-FR" dirty="0">
                <a:solidFill>
                  <a:srgbClr val="000080"/>
                </a:solidFill>
                <a:latin typeface="Courier New" panose="02070309020205020404" pitchFamily="49" charset="0"/>
              </a:rPr>
              <a:t>("log10", 	</a:t>
            </a:r>
            <a:r>
              <a:rPr lang="fr-FR" dirty="0" err="1">
                <a:solidFill>
                  <a:srgbClr val="000080"/>
                </a:solidFill>
                <a:latin typeface="Courier New" panose="02070309020205020404" pitchFamily="49" charset="0"/>
              </a:rPr>
              <a:t>scales</a:t>
            </a:r>
            <a:r>
              <a:rPr lang="fr-FR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fr-FR" dirty="0" err="1">
                <a:solidFill>
                  <a:srgbClr val="000080"/>
                </a:solidFill>
                <a:latin typeface="Courier New" panose="02070309020205020404" pitchFamily="49" charset="0"/>
              </a:rPr>
              <a:t>math_format</a:t>
            </a:r>
            <a:r>
              <a:rPr lang="fr-FR" dirty="0">
                <a:solidFill>
                  <a:srgbClr val="000080"/>
                </a:solidFill>
                <a:latin typeface="Courier New" panose="02070309020205020404" pitchFamily="49" charset="0"/>
              </a:rPr>
              <a:t>(10^.x)))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facet_grid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(~year)</a:t>
            </a:r>
            <a:r>
              <a:rPr lang="en-US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+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theme(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legend.position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= “bottom”,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axis.text.x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element_text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(angle=90))+</a:t>
            </a:r>
          </a:p>
          <a:p>
            <a:pPr lvl="2"/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	labs(title = "Life 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Expectency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 vs GDP per Capita Over Time", </a:t>
            </a:r>
          </a:p>
          <a:p>
            <a:pPr lvl="2"/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x = "GDP per Capita (log)", </a:t>
            </a:r>
          </a:p>
          <a:p>
            <a:pPr lvl="2"/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y = "Average Life Expectancy")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46DE4-DEFB-470C-BF0C-03FF9995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7" y="1781143"/>
            <a:ext cx="10009790" cy="105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45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AEEED11-E3AD-BA4B-983D-19AB95500B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970120-A134-CE40-92DD-C9E1D37644A2}"/>
              </a:ext>
            </a:extLst>
          </p:cNvPr>
          <p:cNvSpPr/>
          <p:nvPr/>
        </p:nvSpPr>
        <p:spPr>
          <a:xfrm rot="10800000" flipV="1">
            <a:off x="2680138" y="2554014"/>
            <a:ext cx="21697512" cy="111619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49892-E142-604C-B394-D11618DD3A4B}"/>
              </a:ext>
            </a:extLst>
          </p:cNvPr>
          <p:cNvSpPr txBox="1"/>
          <p:nvPr/>
        </p:nvSpPr>
        <p:spPr>
          <a:xfrm rot="16200000">
            <a:off x="-1945486" y="8981729"/>
            <a:ext cx="667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Phillip.lear@kellogg.com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AB79E-0B4D-354E-B3B5-23FB683733B0}"/>
              </a:ext>
            </a:extLst>
          </p:cNvPr>
          <p:cNvSpPr txBox="1"/>
          <p:nvPr/>
        </p:nvSpPr>
        <p:spPr>
          <a:xfrm>
            <a:off x="6077059" y="6604132"/>
            <a:ext cx="12979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THANKS!!!</a:t>
            </a:r>
            <a:endParaRPr lang="en-US" sz="11500" b="1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7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390579E-3E85-A14B-97D8-1DBF7EF8F4B1}"/>
              </a:ext>
            </a:extLst>
          </p:cNvPr>
          <p:cNvSpPr/>
          <p:nvPr/>
        </p:nvSpPr>
        <p:spPr>
          <a:xfrm>
            <a:off x="2517964" y="9712807"/>
            <a:ext cx="516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Data vs.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F57C3-17EA-4772-A00B-78BD5FEEF784}"/>
              </a:ext>
            </a:extLst>
          </p:cNvPr>
          <p:cNvSpPr/>
          <p:nvPr/>
        </p:nvSpPr>
        <p:spPr>
          <a:xfrm>
            <a:off x="7902934" y="6257835"/>
            <a:ext cx="823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Information vs.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36850-AD61-4D6E-90C3-9C2165C89BF9}"/>
              </a:ext>
            </a:extLst>
          </p:cNvPr>
          <p:cNvSpPr/>
          <p:nvPr/>
        </p:nvSpPr>
        <p:spPr>
          <a:xfrm>
            <a:off x="16354229" y="2802863"/>
            <a:ext cx="5519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192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1352592" y="1400153"/>
            <a:ext cx="9063948" cy="1862510"/>
            <a:chOff x="2001378" y="9486900"/>
            <a:chExt cx="9063948" cy="18625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2001378" y="9486900"/>
              <a:ext cx="8425864" cy="1862510"/>
              <a:chOff x="3131120" y="5660647"/>
              <a:chExt cx="8425864" cy="1862510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306978"/>
                <a:ext cx="8425864" cy="12161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does a better job of conveying information?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6610941" y="5660647"/>
                <a:ext cx="48850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Simple Data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EF9A-D57B-4D11-B0B8-0AC24971792C}"/>
              </a:ext>
            </a:extLst>
          </p:cNvPr>
          <p:cNvSpPr txBox="1"/>
          <p:nvPr/>
        </p:nvSpPr>
        <p:spPr>
          <a:xfrm>
            <a:off x="2203352" y="6947490"/>
            <a:ext cx="843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“Our share of category is up year over year.”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CF9318-9D70-48ED-9B35-8EEBF234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275" y="6196323"/>
            <a:ext cx="10159984" cy="20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1352592" y="1400153"/>
            <a:ext cx="9063948" cy="1862510"/>
            <a:chOff x="2001378" y="9486900"/>
            <a:chExt cx="9063948" cy="18625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2001378" y="9486900"/>
              <a:ext cx="8425864" cy="1862510"/>
              <a:chOff x="3131120" y="5660647"/>
              <a:chExt cx="8425864" cy="1862510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306978"/>
                <a:ext cx="8425864" cy="12161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does a better job of conveying information?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6610941" y="5660647"/>
                <a:ext cx="48850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Simple Data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C621EC0-966B-4293-A8AA-8A1C2B6A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40" y="5762282"/>
            <a:ext cx="9013164" cy="2191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A5164-9615-4237-9F45-27E30495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282" y="4426016"/>
            <a:ext cx="9687628" cy="58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7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1352592" y="1400153"/>
            <a:ext cx="9063948" cy="1862510"/>
            <a:chOff x="2001378" y="9486900"/>
            <a:chExt cx="9063948" cy="18625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2001378" y="9486900"/>
              <a:ext cx="8425864" cy="1862510"/>
              <a:chOff x="3131120" y="5660647"/>
              <a:chExt cx="8425864" cy="1862510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306978"/>
                <a:ext cx="8425864" cy="12161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does a better job of conveying information?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4350279" y="5660647"/>
                <a:ext cx="71457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Simple Times Series Data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C43DD9-A007-487F-8553-C8006EBC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92" y="6110287"/>
            <a:ext cx="10781532" cy="1495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8370BD-EAD7-4764-816D-7287426E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080" y="4521267"/>
            <a:ext cx="7775323" cy="46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1352592" y="1015460"/>
            <a:ext cx="9124907" cy="2337340"/>
            <a:chOff x="1940419" y="9486900"/>
            <a:chExt cx="9124907" cy="120032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1200329"/>
              <a:chOff x="3070161" y="5660647"/>
              <a:chExt cx="8486823" cy="1200329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306978"/>
                <a:ext cx="8425864" cy="35454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spc="3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Are these comparable?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Small data sets with multiple factors </a:t>
                </a:r>
                <a:endParaRPr lang="en-US" sz="5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77439F9-FA4A-47F8-8CD7-8E60C089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5" y="3617273"/>
            <a:ext cx="7486650" cy="401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E151B-681A-41F7-A20D-7AE2A44F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66" y="9389423"/>
            <a:ext cx="7496175" cy="2981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A7DC02-40C8-417A-ADF2-9664B89EE0A7}"/>
              </a:ext>
            </a:extLst>
          </p:cNvPr>
          <p:cNvSpPr txBox="1"/>
          <p:nvPr/>
        </p:nvSpPr>
        <p:spPr>
          <a:xfrm>
            <a:off x="5328674" y="8232136"/>
            <a:ext cx="79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00B5D-2F6D-40A4-9ECD-DEFE5A77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472" y="3617273"/>
            <a:ext cx="11671300" cy="87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 - Beirut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B7CBCA"/>
      </a:accent1>
      <a:accent2>
        <a:srgbClr val="D1D7C3"/>
      </a:accent2>
      <a:accent3>
        <a:srgbClr val="363737"/>
      </a:accent3>
      <a:accent4>
        <a:srgbClr val="B7CBCA"/>
      </a:accent4>
      <a:accent5>
        <a:srgbClr val="D1D7C3"/>
      </a:accent5>
      <a:accent6>
        <a:srgbClr val="363737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101803</TotalTime>
  <Words>2034</Words>
  <Application>Microsoft Office PowerPoint</Application>
  <PresentationFormat>Custom</PresentationFormat>
  <Paragraphs>298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Lato Light</vt:lpstr>
      <vt:lpstr>Montserrat</vt:lpstr>
      <vt:lpstr>Montserrat Light</vt:lpstr>
      <vt:lpstr>Montserrat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Phillip Lear</dc:creator>
  <cp:keywords/>
  <dc:description/>
  <cp:lastModifiedBy>Phillip Lear</cp:lastModifiedBy>
  <cp:revision>15916</cp:revision>
  <dcterms:created xsi:type="dcterms:W3CDTF">2014-11-12T21:47:38Z</dcterms:created>
  <dcterms:modified xsi:type="dcterms:W3CDTF">2021-04-07T21:31:50Z</dcterms:modified>
  <cp:category/>
</cp:coreProperties>
</file>