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 autoAdjust="0"/>
    <p:restoredTop sz="94913" autoAdjust="0"/>
  </p:normalViewPr>
  <p:slideViewPr>
    <p:cSldViewPr snapToGrid="0">
      <p:cViewPr varScale="1">
        <p:scale>
          <a:sx n="53" d="100"/>
          <a:sy n="53" d="100"/>
        </p:scale>
        <p:origin x="164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89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9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52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F43C-CE1F-46F8-A42A-21D2692AE6AE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795C76-E2E6-4D55-A2C5-8E04BE6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6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esktop\E-book\File\Section7\lesson54\lesson54.xlsx!lesson54!R3C2:R13C5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esktop\E-book\File\Section7\lesson54\lesson54.xlsx!lesson54!%5blesson54.xlsx%5dlesson54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CE2DBB4-E9BE-46F3-9C7F-6E2F9954C903}"/>
              </a:ext>
            </a:extLst>
          </p:cNvPr>
          <p:cNvSpPr txBox="1"/>
          <p:nvPr/>
        </p:nvSpPr>
        <p:spPr>
          <a:xfrm>
            <a:off x="4593246" y="0"/>
            <a:ext cx="44230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6600" b="1" dirty="0"/>
              <a:t>สรุปรายงานยอดขาย</a:t>
            </a:r>
            <a:endParaRPr lang="en-US" sz="66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16A5444-2396-4074-9A49-CC350E9B6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00550"/>
              </p:ext>
            </p:extLst>
          </p:nvPr>
        </p:nvGraphicFramePr>
        <p:xfrm>
          <a:off x="2418217" y="1238625"/>
          <a:ext cx="6273435" cy="5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3360614" imgH="2765946" progId="Excel.Sheet.12">
                  <p:link updateAutomatic="1"/>
                </p:oleObj>
              </mc:Choice>
              <mc:Fallback>
                <p:oleObj name="Worksheet" r:id="rId3" imgW="3360614" imgH="276594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8217" y="1238625"/>
                        <a:ext cx="6273435" cy="5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7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D8365B8-833E-432C-85B5-93967F380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43615"/>
              </p:ext>
            </p:extLst>
          </p:nvPr>
        </p:nvGraphicFramePr>
        <p:xfrm>
          <a:off x="1669144" y="284270"/>
          <a:ext cx="5758266" cy="604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3296406" imgH="3459724" progId="Excel.Sheet.12">
                  <p:link updateAutomatic="1"/>
                </p:oleObj>
              </mc:Choice>
              <mc:Fallback>
                <p:oleObj name="Worksheet" r:id="rId3" imgW="3296406" imgH="345972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9144" y="284270"/>
                        <a:ext cx="5758266" cy="604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75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\\Mac\Home\Desktop\E-book\File\Section7\lesson54\lesson54.xlsx!lesson54![lesson54.xlsx]lesson54 Chart 1</vt:lpstr>
      <vt:lpstr>\\Mac\Home\Desktop\E-book\File\Section7\lesson54\lesson54.xlsx!lesson54!R3C2:R13C5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zyzzywa Ta</dc:creator>
  <cp:lastModifiedBy>zyzzywa Ta</cp:lastModifiedBy>
  <cp:revision>7</cp:revision>
  <dcterms:created xsi:type="dcterms:W3CDTF">2020-12-03T14:48:58Z</dcterms:created>
  <dcterms:modified xsi:type="dcterms:W3CDTF">2020-12-10T03:44:03Z</dcterms:modified>
</cp:coreProperties>
</file>