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2AE3D-AC9C-AFCB-0A97-0D7AE9AA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B5AFBC-70E1-D046-AC70-2DD1AF3F2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5F91D2-E822-CF48-D050-1BC59491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264056-2AE7-0F46-9B8C-E1E0FFC4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B941A-F133-4E2C-04B8-B6873D6C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43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0A669-E2EE-4DD2-E5AA-C59C2469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9B410D-5AE3-6609-C06E-D46ECC24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FD2287-8252-0246-0D06-2115CDC2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6811D1-33C2-6B75-FE5B-A470C4DD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D3B841-8B23-2BF0-C9CC-1C33B7F4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78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77361B-BC1F-BB92-935B-ED5635977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2448C8-07EF-17B6-D158-AACCED8B9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BB56EE-92DD-8756-1F38-551499C5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1C7D30-909F-F0D4-0EC1-398C8229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140C3-A19E-D68D-A043-45B021B7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83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6BB363-AC55-E7E0-A726-3B9E215E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E8E94-6EB1-42F1-50A6-43CAB9BD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DFB2BC-78DC-9287-B8F0-86EE2B11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F0BD90-56C9-9A0E-8969-945BAB87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4861F8-040B-126D-42E5-021A17C4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64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7FF28-55B2-EA32-D6C6-3CFD3D98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D3A627-A37F-857E-8C44-D6AD1C6E7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AF4A6C-5DDC-133D-F6C2-6D235394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CCC872-8787-29CA-7B0F-F66AD270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01341-C4FD-89A6-CF0E-90434E22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98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F33ED-78A9-28B1-6769-5017DAD1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C2E2F9-60E7-B40E-CE32-4955A1862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E8B87D-C4EE-031B-5385-11A9E050A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18F833-CBC8-34AA-F209-9B676344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C51531-2435-FAAE-8995-83AE677F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514AB4-1A29-6FC9-BD9C-09FC50F5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66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2ED18-CD2B-21C3-95B9-5DC8910A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1D9A2D-DE69-ED6B-2EBC-5C3143651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EFE38C-28CC-79C4-357A-09267123A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F8F707-B73C-1409-C394-A6B8D12DE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000870-DF19-90FE-70E6-7A30F489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617114-A327-72A1-D8E3-CC5CB7C8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AB580B-D17D-9CAD-7038-14573A93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8FE2D1E-939C-B0CE-CBE7-6189E555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6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FF3F3-7F26-79E6-F318-924129D6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5757D8-4FD4-83A0-5558-F14ACDED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2FA017-2D4F-9CC0-5912-5347A963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C2E5AE-B44D-FAF8-5050-1687ED9A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7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001B92-304B-0F8B-06C6-64A65790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F36504-5F2D-5276-A862-8E6C2802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897FEB-BCC0-60C2-AEDE-2AA6E63F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03EEA-7B63-DD0B-7333-A7991659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2723A7-4B50-8221-02AF-3451E676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A41DA3-CF93-9155-59C4-BEFC8FD5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E70919-3B8C-63E5-9496-23B15EAF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8E2A44-E82A-C07B-D4A8-73456603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BE7AA8-E649-071D-63A2-ECE1BE3B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05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23553-F264-D7B6-1AB4-CD6064A8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40316EA-4EEF-4171-76DC-4D6F36E37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211A2E-823A-EBB5-3431-ABB3034B0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BB9D18-4F1C-811B-CA76-08101BCE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CFBB8A-F9A2-7D62-44C5-208102D9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F70216-679E-C506-CB77-9D8D70B7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441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347839-B56E-976E-95B6-3BC8A241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4D3E50-7E23-BF61-2132-94542C3F6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6BAB9C-FD37-8901-E667-A31368402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7EAF8-1415-4251-AC54-D5769E60E01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963ED4-0F11-5F44-6F7E-FD1B8ED0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92BCD7-4BB0-5ED9-3192-658420CF9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975C1-6315-451D-B79C-EDA68AA98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2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hyperlink" Target="https://pixabay.com/en/database-data-storage-cylinder-149760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3028FE8C-1871-10FC-1FA9-65A5F5519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2989" y="947074"/>
            <a:ext cx="1453111" cy="1453111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8628E48-1FF1-22C8-605C-3BEC0B33E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7470" y="3749819"/>
            <a:ext cx="1453112" cy="1453112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2679DA1C-A43E-C00A-B272-6B8566AC5F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20671" y="2535865"/>
            <a:ext cx="1185183" cy="1185183"/>
          </a:xfrm>
          <a:prstGeom prst="rect">
            <a:avLst/>
          </a:prstGeom>
        </p:spPr>
      </p:pic>
      <p:pic>
        <p:nvPicPr>
          <p:cNvPr id="13" name="図 12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B17AC3A-1B60-90E0-3575-F37D4BA271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972" y="2267936"/>
            <a:ext cx="1481582" cy="1453112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885F8C-E625-09F5-9A2B-22FC842AA216}"/>
              </a:ext>
            </a:extLst>
          </p:cNvPr>
          <p:cNvSpPr/>
          <p:nvPr/>
        </p:nvSpPr>
        <p:spPr>
          <a:xfrm>
            <a:off x="4987417" y="622281"/>
            <a:ext cx="21691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ja-JP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AI Search</a:t>
            </a:r>
            <a:endParaRPr lang="ja-JP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07B5047-1750-F776-7EDB-5D565D2AD780}"/>
              </a:ext>
            </a:extLst>
          </p:cNvPr>
          <p:cNvSpPr/>
          <p:nvPr/>
        </p:nvSpPr>
        <p:spPr>
          <a:xfrm>
            <a:off x="5059696" y="5138940"/>
            <a:ext cx="18886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ja-JP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 OpenAI</a:t>
            </a:r>
            <a:endParaRPr lang="ja-JP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162529-D73C-B2A1-7B63-E5BF8A54A30B}"/>
              </a:ext>
            </a:extLst>
          </p:cNvPr>
          <p:cNvSpPr/>
          <p:nvPr/>
        </p:nvSpPr>
        <p:spPr>
          <a:xfrm>
            <a:off x="9612969" y="3749674"/>
            <a:ext cx="15295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ja-JP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Pleasanter</a:t>
            </a:r>
            <a:endParaRPr lang="ja-JP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815051D-B5CB-F43A-F580-6F23E0B45B41}"/>
              </a:ext>
            </a:extLst>
          </p:cNvPr>
          <p:cNvSpPr/>
          <p:nvPr/>
        </p:nvSpPr>
        <p:spPr>
          <a:xfrm>
            <a:off x="585202" y="3645378"/>
            <a:ext cx="24561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ja-JP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Console App</a:t>
            </a:r>
          </a:p>
          <a:p>
            <a:pPr algn="ctr"/>
            <a:r>
              <a:rPr lang="en-US" altLang="ja-JP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(Semantic Kernel)</a:t>
            </a:r>
            <a:endParaRPr lang="ja-JP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CFE426E-EE21-64F3-6173-1C1EC97F4A5C}"/>
              </a:ext>
            </a:extLst>
          </p:cNvPr>
          <p:cNvCxnSpPr>
            <a:cxnSpLocks/>
          </p:cNvCxnSpPr>
          <p:nvPr/>
        </p:nvCxnSpPr>
        <p:spPr>
          <a:xfrm>
            <a:off x="2972063" y="3721048"/>
            <a:ext cx="1845248" cy="88688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4FD54EF-8700-774F-ED08-4D5A3C9FD026}"/>
              </a:ext>
            </a:extLst>
          </p:cNvPr>
          <p:cNvCxnSpPr>
            <a:cxnSpLocks/>
          </p:cNvCxnSpPr>
          <p:nvPr/>
        </p:nvCxnSpPr>
        <p:spPr>
          <a:xfrm flipV="1">
            <a:off x="2840646" y="1816230"/>
            <a:ext cx="2018625" cy="79876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352580A-4648-5703-A909-2CE18FA44FDA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7379453" y="1851256"/>
            <a:ext cx="2150036" cy="78601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A967FAF-8AEC-2226-C2E4-15DC0992637F}"/>
              </a:ext>
            </a:extLst>
          </p:cNvPr>
          <p:cNvCxnSpPr>
            <a:cxnSpLocks/>
          </p:cNvCxnSpPr>
          <p:nvPr/>
        </p:nvCxnSpPr>
        <p:spPr>
          <a:xfrm flipH="1">
            <a:off x="7138958" y="3853184"/>
            <a:ext cx="2135181" cy="70383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C718589-83AE-A352-18E7-7938DCE3C80B}"/>
              </a:ext>
            </a:extLst>
          </p:cNvPr>
          <p:cNvCxnSpPr>
            <a:cxnSpLocks/>
          </p:cNvCxnSpPr>
          <p:nvPr/>
        </p:nvCxnSpPr>
        <p:spPr>
          <a:xfrm flipH="1">
            <a:off x="2948493" y="2205180"/>
            <a:ext cx="2020870" cy="80233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4DB9ACA-A911-FD7B-C4FF-26954C03173C}"/>
              </a:ext>
            </a:extLst>
          </p:cNvPr>
          <p:cNvCxnSpPr>
            <a:cxnSpLocks/>
          </p:cNvCxnSpPr>
          <p:nvPr/>
        </p:nvCxnSpPr>
        <p:spPr>
          <a:xfrm>
            <a:off x="3186126" y="3412587"/>
            <a:ext cx="1861650" cy="87331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5F4E838-A426-2BD1-8BC7-A5D1E7E2AAD8}"/>
              </a:ext>
            </a:extLst>
          </p:cNvPr>
          <p:cNvCxnSpPr>
            <a:cxnSpLocks/>
          </p:cNvCxnSpPr>
          <p:nvPr/>
        </p:nvCxnSpPr>
        <p:spPr>
          <a:xfrm flipH="1">
            <a:off x="6998680" y="3545099"/>
            <a:ext cx="2141458" cy="68589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10B03C4-4455-7C20-5AEE-6BC95B49947B}"/>
              </a:ext>
            </a:extLst>
          </p:cNvPr>
          <p:cNvSpPr/>
          <p:nvPr/>
        </p:nvSpPr>
        <p:spPr>
          <a:xfrm>
            <a:off x="3081765" y="1578513"/>
            <a:ext cx="8771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問合せ</a:t>
            </a:r>
            <a:endParaRPr lang="ja-JP" alt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E2123B5-EA18-CC4A-8F80-DBED17A578E4}"/>
              </a:ext>
            </a:extLst>
          </p:cNvPr>
          <p:cNvSpPr/>
          <p:nvPr/>
        </p:nvSpPr>
        <p:spPr>
          <a:xfrm>
            <a:off x="4263313" y="2529291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検索結果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0AE1CC8-5143-42EC-2CF0-751B02211D46}"/>
              </a:ext>
            </a:extLst>
          </p:cNvPr>
          <p:cNvSpPr/>
          <p:nvPr/>
        </p:nvSpPr>
        <p:spPr>
          <a:xfrm>
            <a:off x="4055216" y="3303398"/>
            <a:ext cx="133882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プロンプト</a:t>
            </a:r>
            <a:endParaRPr lang="en-US" altLang="ja-JP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検索結果</a:t>
            </a:r>
            <a:endParaRPr lang="ja-JP" alt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956E7C9-4BB1-E903-DAAE-E20C8DB1E152}"/>
              </a:ext>
            </a:extLst>
          </p:cNvPr>
          <p:cNvSpPr/>
          <p:nvPr/>
        </p:nvSpPr>
        <p:spPr>
          <a:xfrm>
            <a:off x="3465597" y="4476375"/>
            <a:ext cx="646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回答</a:t>
            </a:r>
            <a:endParaRPr lang="ja-JP" alt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85D68E0-A176-206C-FCF4-A1469744B066}"/>
              </a:ext>
            </a:extLst>
          </p:cNvPr>
          <p:cNvSpPr/>
          <p:nvPr/>
        </p:nvSpPr>
        <p:spPr>
          <a:xfrm>
            <a:off x="7850810" y="1336814"/>
            <a:ext cx="318548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インデックス</a:t>
            </a:r>
            <a:endParaRPr lang="en-US" altLang="ja-JP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（レコード内容＋ベクトル）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484174C-49C5-4B4F-B6B2-EDB94FD7CF6D}"/>
              </a:ext>
            </a:extLst>
          </p:cNvPr>
          <p:cNvSpPr/>
          <p:nvPr/>
        </p:nvSpPr>
        <p:spPr>
          <a:xfrm>
            <a:off x="7111294" y="3089422"/>
            <a:ext cx="15696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レコード内容</a:t>
            </a:r>
            <a:endParaRPr lang="en-US" altLang="ja-JP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（テキスト）</a:t>
            </a:r>
            <a:endParaRPr lang="ja-JP" alt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44A8EA4-3C5A-3B4E-CE03-B640E25126A7}"/>
              </a:ext>
            </a:extLst>
          </p:cNvPr>
          <p:cNvSpPr/>
          <p:nvPr/>
        </p:nvSpPr>
        <p:spPr>
          <a:xfrm>
            <a:off x="7643061" y="4392648"/>
            <a:ext cx="18004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埋め込みデータ</a:t>
            </a:r>
            <a:endParaRPr lang="en-US" altLang="ja-JP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ja-JP" altLang="en-U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ベクトル</a:t>
            </a:r>
            <a:r>
              <a:rPr lang="en-US" altLang="ja-JP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ja-JP" altLang="en-US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6" name="図 65" descr="屋内, テーブル, カップ, 座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2BB3854-B718-F279-4A57-4771019BD6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663443" y="1418767"/>
            <a:ext cx="716010" cy="8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6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37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小林 寛忠</dc:creator>
  <cp:lastModifiedBy>小林 寛忠</cp:lastModifiedBy>
  <cp:revision>9</cp:revision>
  <dcterms:created xsi:type="dcterms:W3CDTF">2025-02-24T00:58:43Z</dcterms:created>
  <dcterms:modified xsi:type="dcterms:W3CDTF">2025-03-12T05:34:28Z</dcterms:modified>
</cp:coreProperties>
</file>