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D9C7E-2F4E-4A3D-9C90-24A804F96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4A000-9425-4F64-A8C8-F008564C9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D7F1E-F940-4BC7-8B92-724BB1C0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00290-CEEB-474E-B72F-FFD452A3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F21C4-3A54-419C-883E-79950423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BACFA-D3F8-485D-BC1F-046FB5EA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A55FB-26F8-42E5-816A-9DB3FC50E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BB4FB-3902-4A19-81D4-950F98DE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B3408-DF3D-42BD-B773-0C328107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FEB3C-7A27-423C-B404-2A497FE5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8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635F4-B563-442A-B38B-B1ABC2E7C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2414C-EEE7-4678-80F5-56BEDD86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AF609-F821-48D0-9354-FB50C2FA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92C78-AD8B-4F8B-8750-DA96DBA9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17746-64AC-413D-B56F-CE7BA8F1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77708-30B0-4385-A9E2-21FC396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4C7A5-372A-4D69-B647-9F4B95F6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9CFC-F6A9-42AF-B13F-A699B032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16F90-6480-4A06-9998-F7E3E53C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ADCBA-7767-43AC-BB76-8FFCDF69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EF2F4-8D35-46FD-B2A0-901084B6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065F4-CA17-4E17-A13A-2EEDFE5D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49BF7-5E05-4788-820F-6FAE4379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55E6B-9CB9-4ABA-964F-0CE67191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0FF09-A705-450B-BEA5-F569B4AC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0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721C0-AD68-4BE7-B40E-BAF206DD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B6B0C-E696-402E-AF05-61276FDFA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10F9CF-1440-4486-A1B3-14EF77E3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E763E-E955-4957-A228-D2C3CCF8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C3AE9-C062-4E24-A3B1-68C49903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B7D45-1012-492C-ACE2-93A8A77C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1FEC-43D4-40E2-9436-4F8D11F0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B3B64-5746-4755-9AFE-6C19788E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BAE47-1AF8-4E26-95C2-5A69831E3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7F877-3E03-4D9B-BCF5-5FF96F17B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3DC25-AB28-40C1-9484-19901C9A3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BB9F7-08C0-454F-9FE0-C2C6FA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8728D-0FC2-499C-97E1-5E0F401D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51365-53AA-42B9-A75C-39E4552D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594A5-6389-4DF9-9FE7-10C89100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121587-40DE-4281-9B8B-358C11B5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CF3CD-4DA1-4733-A41A-433769A5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704C6-5404-4F08-8562-1CEFA5E6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7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805E09-649F-4BF1-9ED7-9917D496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D58E5-EE2A-452B-80B1-22A23C50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CE8680-E4C4-4246-A52E-6111D65D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8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BD21-158F-4568-A9BE-C86285E7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93EBA-EAD0-45B2-921F-61654896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F986C-177D-40A3-AD9E-2133E1B8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F50A2-3D80-43F8-8422-7564581F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6084A-29C2-4941-B3ED-5269BF4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D9BCB-7F6A-4E94-809D-BC858DF6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7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DEFD5-0BEE-4095-9BE9-52AE6FB9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969A38-1358-494B-8D42-E74B0E1B8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23C46-F105-496B-8C08-E2AD23BDF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9919F-6CF6-4C91-8936-356E28CD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CD730-784F-4183-81AB-1CAA8F4E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78803-EEE2-4EEE-B8A0-5DCB6ED9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5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3589BE-B3D1-4ED2-BA0B-7A244337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5D00F-854B-4F43-B73A-9832FA7B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10878-2F0C-4237-B3DF-65EC4E421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AD5B-2C8C-48BB-A112-34138585F13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C987B-1803-4D6D-885F-C4CDBBBB8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A657C-E28D-4497-9C40-0FA326BC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D13B-E26F-4CB8-BCFA-5666A558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6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05AFDD-A5FE-4513-9CB5-EBD5F664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B8561B-AE29-48E6-9E55-522C7FC0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XPS</dc:creator>
  <cp:lastModifiedBy>XPS</cp:lastModifiedBy>
  <cp:revision>2</cp:revision>
  <dcterms:created xsi:type="dcterms:W3CDTF">2017-07-27T06:03:31Z</dcterms:created>
  <dcterms:modified xsi:type="dcterms:W3CDTF">2017-07-27T08:38:56Z</dcterms:modified>
</cp:coreProperties>
</file>