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32656"/>
            <a:ext cx="9144000" cy="6192688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l"/>
            <a:br>
              <a:rPr lang="en-US" altLang="zh-CN" sz="2400" b="1" dirty="0" smtClean="0"/>
            </a:br>
            <a:r>
              <a:rPr lang="zh-CN" altLang="zh-CN" sz="2400" b="1" dirty="0" smtClean="0"/>
              <a:t>姓名</a:t>
            </a:r>
            <a:r>
              <a:rPr lang="zh-CN" altLang="zh-CN" sz="2400" dirty="0" smtClean="0"/>
              <a:t>：周悦欣</a:t>
            </a:r>
            <a:br>
              <a:rPr lang="zh-CN" altLang="zh-CN" sz="2400" dirty="0"/>
            </a:br>
            <a:r>
              <a:rPr lang="zh-CN" altLang="zh-CN" sz="2400" b="1" dirty="0"/>
              <a:t>班级</a:t>
            </a:r>
            <a:r>
              <a:rPr lang="zh-CN" altLang="zh-CN" sz="2400" dirty="0" smtClean="0"/>
              <a:t>：计数</a:t>
            </a:r>
            <a:r>
              <a:rPr lang="en-US" altLang="zh-CN" sz="2400" dirty="0" smtClean="0"/>
              <a:t>1168</a:t>
            </a:r>
            <a:br>
              <a:rPr lang="zh-CN" altLang="zh-CN" sz="2400" dirty="0"/>
            </a:br>
            <a:r>
              <a:rPr lang="zh-CN" altLang="zh-CN" sz="2400" b="1" dirty="0"/>
              <a:t>入党介绍人</a:t>
            </a:r>
            <a:r>
              <a:rPr lang="zh-CN" altLang="zh-CN" sz="2400" dirty="0" smtClean="0"/>
              <a:t>：何文英、李玲</a:t>
            </a:r>
            <a:br>
              <a:rPr lang="zh-CN" altLang="zh-CN" sz="2400" dirty="0"/>
            </a:br>
            <a:r>
              <a:rPr lang="zh-CN" altLang="zh-CN" sz="2400" b="1" dirty="0"/>
              <a:t>个人获奖情况</a:t>
            </a:r>
            <a:r>
              <a:rPr lang="zh-CN" altLang="zh-CN" sz="2400" dirty="0"/>
              <a:t>：</a:t>
            </a:r>
            <a:br>
              <a:rPr lang="zh-CN" altLang="zh-CN" sz="2400" dirty="0"/>
            </a:br>
            <a:r>
              <a:rPr lang="zh-CN" altLang="zh-CN" sz="2400" dirty="0"/>
              <a:t>2</a:t>
            </a:r>
            <a:r>
              <a:rPr lang="en-US" altLang="zh-CN" sz="2400" dirty="0"/>
              <a:t>016-2017 </a:t>
            </a:r>
            <a:r>
              <a:rPr lang="zh-CN" altLang="en-US" sz="2400" dirty="0"/>
              <a:t>学年广东海洋大学优秀学生二等奖学金、优秀团干部、</a:t>
            </a:r>
            <a:r>
              <a:rPr lang="zh-CN" altLang="en-US" sz="2400" dirty="0">
                <a:sym typeface="+mn-ea"/>
              </a:rPr>
              <a:t>三好学生</a:t>
            </a:r>
            <a:r>
              <a:rPr lang="zh-CN" altLang="en-US" sz="2400" dirty="0"/>
              <a:t>；</a:t>
            </a:r>
            <a:br>
              <a:rPr lang="zh-CN" altLang="en-US" sz="2400" dirty="0"/>
            </a:br>
            <a:r>
              <a:rPr lang="en-US" altLang="zh-CN" sz="2400" dirty="0"/>
              <a:t>2017-2018</a:t>
            </a:r>
            <a:r>
              <a:rPr lang="zh-CN" altLang="en-US" sz="2400" dirty="0"/>
              <a:t>学年</a:t>
            </a:r>
            <a:r>
              <a:rPr lang="zh-CN" altLang="en-US" sz="2400" dirty="0">
                <a:sym typeface="+mn-ea"/>
              </a:rPr>
              <a:t>广东海洋大学优秀学生</a:t>
            </a:r>
            <a:r>
              <a:rPr lang="zh-CN" altLang="en-US" sz="2400" dirty="0"/>
              <a:t>二等奖学金、优秀团员、</a:t>
            </a:r>
            <a:r>
              <a:rPr lang="zh-CN" altLang="en-US" sz="2400" dirty="0">
                <a:sym typeface="+mn-ea"/>
              </a:rPr>
              <a:t>优秀班干部</a:t>
            </a:r>
            <a:r>
              <a:rPr lang="zh-CN" altLang="en-US" sz="2400" dirty="0"/>
              <a:t>；</a:t>
            </a:r>
            <a:br>
              <a:rPr lang="zh-CN" altLang="en-US" sz="2400" dirty="0"/>
            </a:br>
            <a:r>
              <a:rPr lang="en-US" altLang="zh-CN" sz="2400" dirty="0"/>
              <a:t>2018-2019</a:t>
            </a:r>
            <a:r>
              <a:rPr lang="zh-CN" altLang="en-US" sz="2400" dirty="0"/>
              <a:t>学年</a:t>
            </a:r>
            <a:r>
              <a:rPr lang="zh-CN" altLang="en-US" sz="2400" dirty="0">
                <a:sym typeface="+mn-ea"/>
              </a:rPr>
              <a:t>广东海洋大学优秀学生</a:t>
            </a:r>
            <a:r>
              <a:rPr lang="zh-CN" altLang="en-US" sz="2400" dirty="0"/>
              <a:t>二等奖学金、三好学生标兵、优秀团员、优秀班干部；</a:t>
            </a:r>
            <a:br>
              <a:rPr lang="en-US" altLang="zh-CN" sz="2400" dirty="0" smtClean="0"/>
            </a:br>
            <a:br>
              <a:rPr lang="zh-CN" altLang="zh-CN" sz="2400" dirty="0"/>
            </a:br>
            <a:r>
              <a:rPr lang="zh-CN" altLang="zh-CN" sz="2400" b="1" dirty="0"/>
              <a:t>个人简介</a:t>
            </a:r>
            <a:r>
              <a:rPr lang="zh-CN" altLang="zh-CN" sz="2400" dirty="0"/>
              <a:t>：</a:t>
            </a:r>
            <a:r>
              <a:rPr lang="zh-CN" altLang="zh-CN" sz="1800" dirty="0"/>
              <a:t>自成为一名中共预备党员以来，在党组织的关怀和教育下，我在各个方面的能力都得到了提升。思想上，我不断加强自己的思想政治修养，努力向党组织靠拢；学习上，有较强的求知欲，通过有目的性的学习，不断地提高个人专业能力；工作上，我脚踏实地，认真负责</a:t>
            </a:r>
            <a:r>
              <a:rPr lang="zh-CN" altLang="zh-CN" sz="1800" dirty="0">
                <a:sym typeface="+mn-ea"/>
              </a:rPr>
              <a:t>，尽自己所能为社会做出贡献</a:t>
            </a:r>
            <a:r>
              <a:rPr lang="zh-CN" altLang="zh-CN" sz="1800" dirty="0"/>
              <a:t>；生活上，见贤思齐，通过反省提升自己，乐于助人，</a:t>
            </a:r>
            <a:r>
              <a:rPr lang="zh-CN" altLang="zh-CN" sz="1800" dirty="0">
                <a:sym typeface="+mn-ea"/>
              </a:rPr>
              <a:t>尽自己所能向身边的人提供帮助</a:t>
            </a:r>
            <a:r>
              <a:rPr lang="zh-CN" altLang="zh-CN" sz="1800" dirty="0"/>
              <a:t>。</a:t>
            </a:r>
            <a:br>
              <a:rPr lang="zh-CN" altLang="zh-CN" sz="1800" dirty="0"/>
            </a:b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23314" y="116632"/>
            <a:ext cx="140364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09114" y="550131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照片</a:t>
            </a:r>
            <a:endParaRPr lang="zh-CN" altLang="en-US" sz="3200" b="1" dirty="0"/>
          </a:p>
        </p:txBody>
      </p:sp>
      <p:pic>
        <p:nvPicPr>
          <p:cNvPr id="4" name="图片 3" descr="证件照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895" y="116840"/>
            <a:ext cx="1457960" cy="1944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WPS 演示</Application>
  <PresentationFormat>全屏显示(4:3)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华文楷体</vt:lpstr>
      <vt:lpstr>Calibri</vt:lpstr>
      <vt:lpstr>微软雅黑</vt:lpstr>
      <vt:lpstr>Arial Unicode MS</vt:lpstr>
      <vt:lpstr>Office 主题</vt:lpstr>
      <vt:lpstr> 姓名：徐静文 班级：计数1166 入党介绍人：黄荣、李玲 个人获奖情况： 2016-2017 学年广东海洋大学优秀学生三等奖学金、军训优秀学员； 2017-2018学年广东海洋大学优秀学生二等奖学金、三好学生、优秀团员； 2018-2019学年广东海洋大学优秀学生一等奖学金、三好学生标兵、优秀团员、优秀团干部、数学与计算机学院优秀学生会干部； 2018年亚太杯大学生数学建模竞赛三等奖； 2019年“智造顺德”学业奖学金； 个人简介：自成为一名中共预备党员以来，在党组织的关怀和教育下，我在各个方面的能力都得到了显著的提升。思想上，我坚持加强对党的理论知识的学习，时刻关注党和国家的实时动态；学习上，始终保持着向上走的心态积极学习各类知识，不断提高个人专业能力；工作上，秉持党全心全意为人民服务的宗旨，尽自己所能向身边的人提供帮助；生活上，礼貌待人，尊敬师长，团结同学，以良好的精神面貌对待生活的方方面面。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学习党章活动</dc:title>
  <dc:creator>樱桃子</dc:creator>
  <cp:lastModifiedBy>Administrator</cp:lastModifiedBy>
  <cp:revision>24</cp:revision>
  <dcterms:created xsi:type="dcterms:W3CDTF">1900-01-01T00:00:00Z</dcterms:created>
  <dcterms:modified xsi:type="dcterms:W3CDTF">2020-06-30T01:21:38Z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2052-11.1.0.8799</vt:lpwstr>
  </property>
</Properties>
</file>