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56" r:id="rId3"/>
    <p:sldId id="272" r:id="rId4"/>
    <p:sldId id="258" r:id="rId5"/>
    <p:sldId id="285" r:id="rId6"/>
    <p:sldId id="273" r:id="rId7"/>
    <p:sldId id="277" r:id="rId8"/>
    <p:sldId id="275" r:id="rId9"/>
    <p:sldId id="301" r:id="rId10"/>
    <p:sldId id="314" r:id="rId11"/>
    <p:sldId id="315" r:id="rId12"/>
    <p:sldId id="302" r:id="rId13"/>
    <p:sldId id="303" r:id="rId14"/>
    <p:sldId id="280" r:id="rId15"/>
    <p:sldId id="304" r:id="rId16"/>
    <p:sldId id="305" r:id="rId17"/>
    <p:sldId id="274" r:id="rId18"/>
    <p:sldId id="306" r:id="rId19"/>
    <p:sldId id="307" r:id="rId20"/>
    <p:sldId id="316" r:id="rId21"/>
    <p:sldId id="308" r:id="rId22"/>
    <p:sldId id="309" r:id="rId23"/>
    <p:sldId id="310" r:id="rId24"/>
    <p:sldId id="312" r:id="rId25"/>
    <p:sldId id="311" r:id="rId26"/>
    <p:sldId id="313" r:id="rId27"/>
    <p:sldId id="300" r:id="rId28"/>
    <p:sldId id="290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  <a:srgbClr val="282633"/>
    <a:srgbClr val="47372E"/>
    <a:srgbClr val="B3CC1F"/>
    <a:srgbClr val="D2F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9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3243986" y="3873066"/>
            <a:ext cx="6042024" cy="2984934"/>
            <a:chOff x="1046163" y="933450"/>
            <a:chExt cx="10102851" cy="49911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8870950" y="4322763"/>
              <a:ext cx="2278063" cy="801689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25"/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"/>
            <p:cNvSpPr/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"/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9437687" y="5124450"/>
              <a:ext cx="1711324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7"/>
            <p:cNvSpPr/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1"/>
            <p:cNvSpPr/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4"/>
            <p:cNvSpPr/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8"/>
            <p:cNvSpPr/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9"/>
            <p:cNvSpPr/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1"/>
            <p:cNvSpPr/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2"/>
            <p:cNvSpPr/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3"/>
            <p:cNvSpPr/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4"/>
            <p:cNvSpPr/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5"/>
            <p:cNvSpPr/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6"/>
            <p:cNvSpPr/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7"/>
            <p:cNvSpPr/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8"/>
            <p:cNvSpPr/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9"/>
            <p:cNvSpPr/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0"/>
            <p:cNvSpPr/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1"/>
            <p:cNvSpPr/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2"/>
            <p:cNvSpPr/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3"/>
            <p:cNvSpPr/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4"/>
            <p:cNvSpPr/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5"/>
            <p:cNvSpPr/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6"/>
            <p:cNvSpPr/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7"/>
            <p:cNvSpPr/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68"/>
            <p:cNvSpPr/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9"/>
            <p:cNvSpPr/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0"/>
            <p:cNvSpPr/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1"/>
            <p:cNvSpPr/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2"/>
            <p:cNvSpPr/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3"/>
            <p:cNvSpPr/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4"/>
            <p:cNvSpPr/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6"/>
            <p:cNvSpPr/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7"/>
            <p:cNvSpPr/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8"/>
            <p:cNvSpPr/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79"/>
            <p:cNvSpPr/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0"/>
            <p:cNvSpPr/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1"/>
            <p:cNvSpPr/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2"/>
            <p:cNvSpPr/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3"/>
            <p:cNvSpPr/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5"/>
            <p:cNvSpPr/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7"/>
            <p:cNvSpPr/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8"/>
            <p:cNvSpPr/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89"/>
            <p:cNvSpPr/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Oval 90"/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Oval 91"/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2"/>
            <p:cNvSpPr/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93"/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4"/>
            <p:cNvSpPr/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5"/>
            <p:cNvSpPr/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96"/>
            <p:cNvSpPr/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97"/>
            <p:cNvSpPr/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8"/>
            <p:cNvSpPr/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99"/>
            <p:cNvSpPr/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0"/>
            <p:cNvSpPr/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1"/>
            <p:cNvSpPr/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2"/>
            <p:cNvSpPr/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3"/>
            <p:cNvSpPr/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4"/>
            <p:cNvSpPr/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5"/>
            <p:cNvSpPr/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6"/>
            <p:cNvSpPr/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7"/>
            <p:cNvSpPr/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8"/>
            <p:cNvSpPr/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09"/>
            <p:cNvSpPr/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0"/>
            <p:cNvSpPr/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1"/>
            <p:cNvSpPr/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2"/>
            <p:cNvSpPr/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13"/>
            <p:cNvSpPr/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14"/>
            <p:cNvSpPr/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5"/>
            <p:cNvSpPr/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6"/>
            <p:cNvSpPr/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7"/>
            <p:cNvSpPr/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18"/>
            <p:cNvSpPr/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19"/>
            <p:cNvSpPr/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0"/>
            <p:cNvSpPr/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21"/>
            <p:cNvSpPr/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22"/>
            <p:cNvSpPr/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8" name="副标题 2"/>
          <p:cNvSpPr>
            <a:spLocks noGrp="1"/>
          </p:cNvSpPr>
          <p:nvPr>
            <p:ph type="subTitle" idx="1"/>
          </p:nvPr>
        </p:nvSpPr>
        <p:spPr>
          <a:xfrm>
            <a:off x="669925" y="226050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69" name="标题 1"/>
          <p:cNvSpPr>
            <a:spLocks noGrp="1"/>
          </p:cNvSpPr>
          <p:nvPr>
            <p:ph type="ctrTitle"/>
          </p:nvPr>
        </p:nvSpPr>
        <p:spPr>
          <a:xfrm>
            <a:off x="669925" y="156191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2381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7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2008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/>
          <p:cNvSpPr/>
          <p:nvPr userDrawn="1"/>
        </p:nvSpPr>
        <p:spPr>
          <a:xfrm>
            <a:off x="1759" y="4903100"/>
            <a:ext cx="12192000" cy="127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 userDrawn="1"/>
        </p:nvSpPr>
        <p:spPr>
          <a:xfrm>
            <a:off x="0" y="3272333"/>
            <a:ext cx="12192000" cy="1581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 userDrawn="1"/>
        </p:nvGrpSpPr>
        <p:grpSpPr>
          <a:xfrm>
            <a:off x="0" y="2034262"/>
            <a:ext cx="5908038" cy="2918738"/>
            <a:chOff x="1046163" y="933450"/>
            <a:chExt cx="10102851" cy="4991100"/>
          </a:xfrm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"/>
            <p:cNvSpPr/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"/>
            <p:cNvSpPr/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1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2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3"/>
            <p:cNvSpPr/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4"/>
            <p:cNvSpPr/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"/>
            <p:cNvSpPr/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"/>
            <p:cNvSpPr/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8"/>
            <p:cNvSpPr/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9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0"/>
            <p:cNvSpPr/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1"/>
            <p:cNvSpPr/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/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4"/>
            <p:cNvSpPr/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6"/>
            <p:cNvSpPr/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8"/>
            <p:cNvSpPr/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9437688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3"/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4"/>
            <p:cNvSpPr/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7"/>
            <p:cNvSpPr/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38"/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1"/>
            <p:cNvSpPr/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43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4"/>
            <p:cNvSpPr/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8"/>
            <p:cNvSpPr/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9"/>
            <p:cNvSpPr/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1"/>
            <p:cNvSpPr/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2"/>
            <p:cNvSpPr/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3"/>
            <p:cNvSpPr/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4"/>
            <p:cNvSpPr/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5"/>
            <p:cNvSpPr/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6"/>
            <p:cNvSpPr/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7"/>
            <p:cNvSpPr/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8"/>
            <p:cNvSpPr/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9"/>
            <p:cNvSpPr/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0"/>
            <p:cNvSpPr/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1"/>
            <p:cNvSpPr/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2"/>
            <p:cNvSpPr/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3"/>
            <p:cNvSpPr/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4"/>
            <p:cNvSpPr/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5"/>
            <p:cNvSpPr/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"/>
            <p:cNvSpPr/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7"/>
            <p:cNvSpPr/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8"/>
            <p:cNvSpPr/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9"/>
            <p:cNvSpPr/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0"/>
            <p:cNvSpPr/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1"/>
            <p:cNvSpPr/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2"/>
            <p:cNvSpPr/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3"/>
            <p:cNvSpPr/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4"/>
            <p:cNvSpPr/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5"/>
            <p:cNvSpPr/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7"/>
            <p:cNvSpPr/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8"/>
            <p:cNvSpPr/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9"/>
            <p:cNvSpPr/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80"/>
            <p:cNvSpPr/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81"/>
            <p:cNvSpPr/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2"/>
            <p:cNvSpPr/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3"/>
            <p:cNvSpPr/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84"/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5"/>
            <p:cNvSpPr/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86"/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7"/>
            <p:cNvSpPr/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8"/>
            <p:cNvSpPr/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89"/>
            <p:cNvSpPr/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90"/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Oval 91"/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92"/>
            <p:cNvSpPr/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Rectangle 93"/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94"/>
            <p:cNvSpPr/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95"/>
            <p:cNvSpPr/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96"/>
            <p:cNvSpPr/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97"/>
            <p:cNvSpPr/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98"/>
            <p:cNvSpPr/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99"/>
            <p:cNvSpPr/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00"/>
            <p:cNvSpPr/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01"/>
            <p:cNvSpPr/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02"/>
            <p:cNvSpPr/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03"/>
            <p:cNvSpPr/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04"/>
            <p:cNvSpPr/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05"/>
            <p:cNvSpPr/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06"/>
            <p:cNvSpPr/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07"/>
            <p:cNvSpPr/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08"/>
            <p:cNvSpPr/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09"/>
            <p:cNvSpPr/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10"/>
            <p:cNvSpPr/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11"/>
            <p:cNvSpPr/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12"/>
            <p:cNvSpPr/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13"/>
            <p:cNvSpPr/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14"/>
            <p:cNvSpPr/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15"/>
            <p:cNvSpPr/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16"/>
            <p:cNvSpPr/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17"/>
            <p:cNvSpPr/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18"/>
            <p:cNvSpPr/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19"/>
            <p:cNvSpPr/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20"/>
            <p:cNvSpPr/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1"/>
            <p:cNvSpPr/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22"/>
            <p:cNvSpPr/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3" name="标题 1"/>
          <p:cNvSpPr>
            <a:spLocks noGrp="1"/>
          </p:cNvSpPr>
          <p:nvPr>
            <p:ph type="title"/>
          </p:nvPr>
        </p:nvSpPr>
        <p:spPr>
          <a:xfrm>
            <a:off x="6086213" y="30810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4" name="文本占位符 2"/>
          <p:cNvSpPr>
            <a:spLocks noGrp="1"/>
          </p:cNvSpPr>
          <p:nvPr>
            <p:ph type="body" idx="1"/>
          </p:nvPr>
        </p:nvSpPr>
        <p:spPr>
          <a:xfrm>
            <a:off x="6087329" y="39763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3" y="62531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5" y="62531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2531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形 4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09134" y="-68999"/>
            <a:ext cx="2882866" cy="6995998"/>
          </a:xfrm>
          <a:prstGeom prst="rect">
            <a:avLst/>
          </a:prstGeom>
        </p:spPr>
      </p:pic>
      <p:grpSp>
        <p:nvGrpSpPr>
          <p:cNvPr id="167" name="组合 166"/>
          <p:cNvGrpSpPr/>
          <p:nvPr userDrawn="1"/>
        </p:nvGrpSpPr>
        <p:grpSpPr>
          <a:xfrm>
            <a:off x="4541357" y="1643721"/>
            <a:ext cx="6406044" cy="5226126"/>
            <a:chOff x="5738523" y="2870775"/>
            <a:chExt cx="2101791" cy="1714666"/>
          </a:xfrm>
        </p:grpSpPr>
        <p:sp>
          <p:nvSpPr>
            <p:cNvPr id="168" name="Freeform 22"/>
            <p:cNvSpPr/>
            <p:nvPr/>
          </p:nvSpPr>
          <p:spPr bwMode="auto">
            <a:xfrm>
              <a:off x="5738523" y="2870775"/>
              <a:ext cx="2101791" cy="1429662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23"/>
            <p:cNvSpPr>
              <a:spLocks noChangeArrowheads="1"/>
            </p:cNvSpPr>
            <p:nvPr/>
          </p:nvSpPr>
          <p:spPr bwMode="auto">
            <a:xfrm>
              <a:off x="5835072" y="2967324"/>
              <a:ext cx="1908693" cy="1012832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4"/>
            <p:cNvSpPr/>
            <p:nvPr/>
          </p:nvSpPr>
          <p:spPr bwMode="auto">
            <a:xfrm>
              <a:off x="5738523" y="4076704"/>
              <a:ext cx="2101791" cy="223733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25"/>
            <p:cNvSpPr>
              <a:spLocks noChangeArrowheads="1"/>
            </p:cNvSpPr>
            <p:nvPr/>
          </p:nvSpPr>
          <p:spPr bwMode="auto">
            <a:xfrm>
              <a:off x="6751357" y="4150044"/>
              <a:ext cx="77054" cy="7705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6"/>
            <p:cNvSpPr/>
            <p:nvPr/>
          </p:nvSpPr>
          <p:spPr bwMode="auto">
            <a:xfrm>
              <a:off x="6558259" y="4300437"/>
              <a:ext cx="462320" cy="285004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7"/>
            <p:cNvSpPr>
              <a:spLocks noEditPoints="1"/>
            </p:cNvSpPr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8"/>
            <p:cNvSpPr/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标题 1"/>
          <p:cNvSpPr>
            <a:spLocks noGrp="1"/>
          </p:cNvSpPr>
          <p:nvPr>
            <p:ph type="ctrTitle" hasCustomPrompt="1"/>
          </p:nvPr>
        </p:nvSpPr>
        <p:spPr>
          <a:xfrm>
            <a:off x="669923" y="23542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660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3642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jpeg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://192.168.1.252/#/welcome" TargetMode="External"/><Relationship Id="rId2" Type="http://schemas.openxmlformats.org/officeDocument/2006/relationships/hyperlink" Target="http://192.168.1.153:86/#/" TargetMode="Externa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 userDrawn="1"/>
        </p:nvSpPr>
        <p:spPr>
          <a:xfrm>
            <a:off x="2976282" y="542288"/>
            <a:ext cx="6496424" cy="116976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b="1" dirty="0">
                <a:latin typeface="Impact" panose="020B0806030902050204" pitchFamily="34" charset="0"/>
              </a:rPr>
              <a:t>2020</a:t>
            </a:r>
            <a:r>
              <a:rPr lang="zh-CN" altLang="en-US" sz="9600" b="1" dirty="0">
                <a:latin typeface="Impact" panose="020B0806030902050204" pitchFamily="34" charset="0"/>
              </a:rPr>
              <a:t>第一季度述职报告</a:t>
            </a:r>
            <a:endParaRPr lang="zh-CN" altLang="en-US" sz="9600" b="1" dirty="0">
              <a:latin typeface="Impact" panose="020B0806030902050204" pitchFamily="34" charset="0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3155070" y="191010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7757459" y="3154683"/>
            <a:ext cx="17152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3"/>
          <p:cNvSpPr>
            <a:spLocks noGrp="1"/>
          </p:cNvSpPr>
          <p:nvPr>
            <p:ph type="ctrTitle"/>
          </p:nvPr>
        </p:nvSpPr>
        <p:spPr>
          <a:xfrm>
            <a:off x="6878917" y="2306213"/>
            <a:ext cx="3467847" cy="920188"/>
          </a:xfrm>
        </p:spPr>
        <p:txBody>
          <a:bodyPr>
            <a:noAutofit/>
          </a:bodyPr>
          <a:lstStyle/>
          <a:p>
            <a:pPr algn="ctr"/>
            <a:r>
              <a:rPr lang="zh-CN" altLang="en-US" b="0" dirty="0"/>
              <a:t>周悦欣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60" y="1"/>
            <a:ext cx="11078227" cy="1028699"/>
          </a:xfrm>
        </p:spPr>
        <p:txBody>
          <a:bodyPr/>
          <a:lstStyle/>
          <a:p>
            <a:r>
              <a:rPr lang="zh-CN" altLang="en-US" dirty="0"/>
              <a:t>河南长垣就业大数据服务项目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" y="1129553"/>
            <a:ext cx="9980706" cy="5589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24" y="1129553"/>
            <a:ext cx="8659906" cy="5589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/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/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771699" y="3271509"/>
            <a:ext cx="4748789" cy="102232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工作报告、工作计划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10052424" y="4133843"/>
            <a:ext cx="1662300" cy="66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0" dirty="0"/>
              <a:t>周报</a:t>
            </a:r>
            <a:endParaRPr lang="zh-CN" altLang="en-US" sz="1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88" y="2"/>
            <a:ext cx="10857099" cy="536061"/>
          </a:xfrm>
        </p:spPr>
        <p:txBody>
          <a:bodyPr/>
          <a:lstStyle/>
          <a:p>
            <a:r>
              <a:rPr lang="zh-CN" altLang="en-US" dirty="0"/>
              <a:t>周报一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326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29504" y="553413"/>
            <a:ext cx="6362700" cy="332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18378" y="3733758"/>
            <a:ext cx="6305550" cy="282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88" y="2"/>
            <a:ext cx="10857099" cy="536061"/>
          </a:xfrm>
        </p:spPr>
        <p:txBody>
          <a:bodyPr/>
          <a:lstStyle/>
          <a:p>
            <a:r>
              <a:rPr lang="zh-CN" altLang="en-US" dirty="0"/>
              <a:t>周报二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326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pic>
        <p:nvPicPr>
          <p:cNvPr id="27" name="图片 26"/>
          <p:cNvPicPr/>
          <p:nvPr/>
        </p:nvPicPr>
        <p:blipFill>
          <a:blip r:embed="rId2"/>
          <a:stretch>
            <a:fillRect/>
          </a:stretch>
        </p:blipFill>
        <p:spPr>
          <a:xfrm>
            <a:off x="663388" y="790744"/>
            <a:ext cx="6318250" cy="332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/>
          <p:cNvPicPr/>
          <p:nvPr/>
        </p:nvPicPr>
        <p:blipFill>
          <a:blip r:embed="rId3"/>
          <a:stretch>
            <a:fillRect/>
          </a:stretch>
        </p:blipFill>
        <p:spPr>
          <a:xfrm>
            <a:off x="535934" y="4001784"/>
            <a:ext cx="6146800" cy="214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88" y="2"/>
            <a:ext cx="10857099" cy="536061"/>
          </a:xfrm>
        </p:spPr>
        <p:txBody>
          <a:bodyPr/>
          <a:lstStyle/>
          <a:p>
            <a:r>
              <a:rPr lang="zh-CN" altLang="en-US" dirty="0"/>
              <a:t>周报三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326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pic>
        <p:nvPicPr>
          <p:cNvPr id="25" name="图片 2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226" y="470287"/>
            <a:ext cx="6639560" cy="39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458226" y="3848238"/>
            <a:ext cx="6641465" cy="289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/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/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735840" y="3443333"/>
            <a:ext cx="4748789" cy="102232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日常行为管控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96" y="316296"/>
            <a:ext cx="3954849" cy="639781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41" y="411156"/>
            <a:ext cx="3326803" cy="60452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5" y="2155012"/>
            <a:ext cx="5080000" cy="291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443" y="2129141"/>
            <a:ext cx="482406" cy="174385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刚入公司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16235" y="1123948"/>
            <a:ext cx="11675765" cy="5734051"/>
            <a:chOff x="0" y="1123950"/>
            <a:chExt cx="12192000" cy="5734051"/>
          </a:xfrm>
        </p:grpSpPr>
        <p:sp>
          <p:nvSpPr>
            <p:cNvPr id="6" name="iṧļíḑe"/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Sḷiḋe"/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íṥľîḑé"/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/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idè"/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šľïḍe"/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ṩļïdê"/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1îḓè"/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$1ïḑé"/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ľídè"/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sḷiḍé"/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Sļîdê"/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ṥļide"/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ŝlíḑê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slïḋé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íďe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ślídé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ş1iḍe"/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ḷíḓè"/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ṥļïďe"/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ŝḻïďé"/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ļíďê"/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ļîḍé"/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ïsḷiḑé"/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śḷïḍè"/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ṩľiďè"/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ḻîḑè"/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ŝḷiḍé"/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ṡ1ídé"/>
            <p:cNvSpPr txBox="1"/>
            <p:nvPr/>
          </p:nvSpPr>
          <p:spPr bwMode="auto">
            <a:xfrm>
              <a:off x="669925" y="112395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5" name="îṣḷiďè"/>
            <p:cNvSpPr txBox="1"/>
            <p:nvPr/>
          </p:nvSpPr>
          <p:spPr bwMode="auto">
            <a:xfrm>
              <a:off x="673745" y="272559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546295" y="1234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042" y="610635"/>
            <a:ext cx="505272" cy="4637165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黑龙江省厅数据采集</a:t>
            </a:r>
            <a:r>
              <a:rPr lang="en-US" altLang="zh-CN" sz="2000" dirty="0"/>
              <a:t>APP</a:t>
            </a:r>
            <a:r>
              <a:rPr lang="zh-CN" altLang="en-US" sz="2000" dirty="0"/>
              <a:t>项目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6235" y="1123948"/>
            <a:ext cx="11675765" cy="5734051"/>
            <a:chOff x="0" y="1123950"/>
            <a:chExt cx="12192000" cy="5734051"/>
          </a:xfrm>
        </p:grpSpPr>
        <p:sp>
          <p:nvSpPr>
            <p:cNvPr id="6" name="iṧļíḑe"/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Sḷiḋe"/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íṥľîḑé"/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/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idè"/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šľïḍe"/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ṩļïdê"/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1îḓè"/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$1ïḑé"/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ľídè"/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sḷiḍé"/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Sļîdê"/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ṥļide"/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ŝlíḑê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slïḋé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íďe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ślídé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ş1iḍe"/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ḷíḓè"/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ṥļïďe"/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ŝḻïďé"/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ļíďê"/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ļîḍé"/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ïsḷiḑé"/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śḷïḍè"/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ṩľiďè"/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ḻîḑè"/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ŝḷiḍé"/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ṡ1ídé"/>
            <p:cNvSpPr txBox="1"/>
            <p:nvPr/>
          </p:nvSpPr>
          <p:spPr bwMode="auto">
            <a:xfrm>
              <a:off x="669925" y="112395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5" name="îṣḷiďè"/>
            <p:cNvSpPr txBox="1"/>
            <p:nvPr/>
          </p:nvSpPr>
          <p:spPr bwMode="auto">
            <a:xfrm>
              <a:off x="673745" y="272559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546295" y="1234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95" y="232436"/>
            <a:ext cx="3929548" cy="62608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95" y="142962"/>
            <a:ext cx="3278775" cy="62608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50" y="144658"/>
            <a:ext cx="3165231" cy="626084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2" y="136937"/>
            <a:ext cx="3165231" cy="626084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177059"/>
            <a:ext cx="3165231" cy="630438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42" y="165926"/>
            <a:ext cx="3165231" cy="630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295" y="1123948"/>
            <a:ext cx="487870" cy="336329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2000" dirty="0"/>
              <a:t>河南长垣就业大数据服务项目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9694" y="1123948"/>
            <a:ext cx="10082306" cy="5734051"/>
            <a:chOff x="0" y="1123950"/>
            <a:chExt cx="12192000" cy="5734051"/>
          </a:xfrm>
        </p:grpSpPr>
        <p:sp>
          <p:nvSpPr>
            <p:cNvPr id="6" name="iṧļíḑe"/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Sḷiḋe"/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íṥľîḑé"/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/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idè"/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šľïḍe"/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ṩļïdê"/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1îḓè"/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$1ïḑé"/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ľídè"/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sḷiḍé"/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Sļîdê"/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ṥļide"/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ŝlíḑê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slïḋé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íďe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ślídé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ş1iḍe"/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ḷíḓè"/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ṥļïďe"/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ŝḻïďé"/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ļíďê"/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ļîḍé"/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ïsḷiḑé"/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śḷïḍè"/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ṩľiďè"/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ḻîḑè"/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ŝḷiḍé"/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ṡ1ídé"/>
            <p:cNvSpPr txBox="1"/>
            <p:nvPr/>
          </p:nvSpPr>
          <p:spPr bwMode="auto">
            <a:xfrm>
              <a:off x="669925" y="112395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5" name="îṣḷiďè"/>
            <p:cNvSpPr txBox="1"/>
            <p:nvPr/>
          </p:nvSpPr>
          <p:spPr bwMode="auto">
            <a:xfrm>
              <a:off x="673745" y="272559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546295" y="1234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7" y="132177"/>
            <a:ext cx="3165231" cy="62654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00" y="140630"/>
            <a:ext cx="3165231" cy="626545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06" y="140629"/>
            <a:ext cx="3165231" cy="626545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33" y="173093"/>
            <a:ext cx="3346669" cy="627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295" y="1123949"/>
            <a:ext cx="2973846" cy="57337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迟到早退次数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9694" y="1123949"/>
            <a:ext cx="10082306" cy="5734051"/>
            <a:chOff x="0" y="1123950"/>
            <a:chExt cx="12192000" cy="5734051"/>
          </a:xfrm>
        </p:grpSpPr>
        <p:sp>
          <p:nvSpPr>
            <p:cNvPr id="6" name="iṧļíḑe"/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  <a:gd name="connsiteX0-737" fmla="*/ 0 w 6216319"/>
                <a:gd name="connsiteY0-738" fmla="*/ 57561 h 1359765"/>
                <a:gd name="connsiteX1-739" fmla="*/ 574189 w 6216319"/>
                <a:gd name="connsiteY1-740" fmla="*/ 379355 h 1359765"/>
                <a:gd name="connsiteX2-741" fmla="*/ 2265770 w 6216319"/>
                <a:gd name="connsiteY2-742" fmla="*/ 566088 h 1359765"/>
                <a:gd name="connsiteX3-743" fmla="*/ 3244906 w 6216319"/>
                <a:gd name="connsiteY3-744" fmla="*/ 549904 h 1359765"/>
                <a:gd name="connsiteX4-745" fmla="*/ 4628644 w 6216319"/>
                <a:gd name="connsiteY4-746" fmla="*/ 1092071 h 1359765"/>
                <a:gd name="connsiteX5-747" fmla="*/ 5356927 w 6216319"/>
                <a:gd name="connsiteY5-748" fmla="*/ 1245819 h 1359765"/>
                <a:gd name="connsiteX6-749" fmla="*/ 6216319 w 6216319"/>
                <a:gd name="connsiteY6-750" fmla="*/ 1359765 h 1359765"/>
                <a:gd name="connsiteX7-751" fmla="*/ 0 w 6216319"/>
                <a:gd name="connsiteY7-752" fmla="*/ 1359765 h 1359765"/>
                <a:gd name="connsiteX8-753" fmla="*/ 0 w 6216319"/>
                <a:gd name="connsiteY8-754" fmla="*/ 57561 h 1359765"/>
                <a:gd name="connsiteX0-755" fmla="*/ 0 w 6216319"/>
                <a:gd name="connsiteY0-756" fmla="*/ 55201 h 1357405"/>
                <a:gd name="connsiteX1-757" fmla="*/ 574189 w 6216319"/>
                <a:gd name="connsiteY1-758" fmla="*/ 376995 h 1357405"/>
                <a:gd name="connsiteX2-759" fmla="*/ 2244895 w 6216319"/>
                <a:gd name="connsiteY2-760" fmla="*/ 570887 h 1357405"/>
                <a:gd name="connsiteX3-761" fmla="*/ 3244906 w 6216319"/>
                <a:gd name="connsiteY3-762" fmla="*/ 547544 h 1357405"/>
                <a:gd name="connsiteX4-763" fmla="*/ 4628644 w 6216319"/>
                <a:gd name="connsiteY4-764" fmla="*/ 1089711 h 1357405"/>
                <a:gd name="connsiteX5-765" fmla="*/ 5356927 w 6216319"/>
                <a:gd name="connsiteY5-766" fmla="*/ 1243459 h 1357405"/>
                <a:gd name="connsiteX6-767" fmla="*/ 6216319 w 6216319"/>
                <a:gd name="connsiteY6-768" fmla="*/ 1357405 h 1357405"/>
                <a:gd name="connsiteX7-769" fmla="*/ 0 w 6216319"/>
                <a:gd name="connsiteY7-770" fmla="*/ 1357405 h 1357405"/>
                <a:gd name="connsiteX8-771" fmla="*/ 0 w 6216319"/>
                <a:gd name="connsiteY8-772" fmla="*/ 55201 h 1357405"/>
                <a:gd name="connsiteX0-773" fmla="*/ 0 w 6216319"/>
                <a:gd name="connsiteY0-774" fmla="*/ 49067 h 1351271"/>
                <a:gd name="connsiteX1-775" fmla="*/ 574189 w 6216319"/>
                <a:gd name="connsiteY1-776" fmla="*/ 370861 h 1351271"/>
                <a:gd name="connsiteX2-777" fmla="*/ 1217749 w 6216319"/>
                <a:gd name="connsiteY2-778" fmla="*/ 1887 h 1351271"/>
                <a:gd name="connsiteX3-779" fmla="*/ 2244895 w 6216319"/>
                <a:gd name="connsiteY3-780" fmla="*/ 564753 h 1351271"/>
                <a:gd name="connsiteX4-781" fmla="*/ 3244906 w 6216319"/>
                <a:gd name="connsiteY4-782" fmla="*/ 541410 h 1351271"/>
                <a:gd name="connsiteX5-783" fmla="*/ 4628644 w 6216319"/>
                <a:gd name="connsiteY5-784" fmla="*/ 1083577 h 1351271"/>
                <a:gd name="connsiteX6-785" fmla="*/ 5356927 w 6216319"/>
                <a:gd name="connsiteY6-786" fmla="*/ 1237325 h 1351271"/>
                <a:gd name="connsiteX7-787" fmla="*/ 6216319 w 6216319"/>
                <a:gd name="connsiteY7-788" fmla="*/ 1351271 h 1351271"/>
                <a:gd name="connsiteX8-789" fmla="*/ 0 w 6216319"/>
                <a:gd name="connsiteY8-790" fmla="*/ 1351271 h 1351271"/>
                <a:gd name="connsiteX9-791" fmla="*/ 0 w 6216319"/>
                <a:gd name="connsiteY9-792" fmla="*/ 49067 h 1351271"/>
                <a:gd name="connsiteX0-793" fmla="*/ 0 w 6216319"/>
                <a:gd name="connsiteY0-794" fmla="*/ 22 h 1302226"/>
                <a:gd name="connsiteX1-795" fmla="*/ 574189 w 6216319"/>
                <a:gd name="connsiteY1-796" fmla="*/ 321816 h 1302226"/>
                <a:gd name="connsiteX2-797" fmla="*/ 1015951 w 6216319"/>
                <a:gd name="connsiteY2-798" fmla="*/ 346561 h 1302226"/>
                <a:gd name="connsiteX3-799" fmla="*/ 2244895 w 6216319"/>
                <a:gd name="connsiteY3-800" fmla="*/ 515708 h 1302226"/>
                <a:gd name="connsiteX4-801" fmla="*/ 3244906 w 6216319"/>
                <a:gd name="connsiteY4-802" fmla="*/ 492365 h 1302226"/>
                <a:gd name="connsiteX5-803" fmla="*/ 4628644 w 6216319"/>
                <a:gd name="connsiteY5-804" fmla="*/ 1034532 h 1302226"/>
                <a:gd name="connsiteX6-805" fmla="*/ 5356927 w 6216319"/>
                <a:gd name="connsiteY6-806" fmla="*/ 1188280 h 1302226"/>
                <a:gd name="connsiteX7-807" fmla="*/ 6216319 w 6216319"/>
                <a:gd name="connsiteY7-808" fmla="*/ 1302226 h 1302226"/>
                <a:gd name="connsiteX8-809" fmla="*/ 0 w 6216319"/>
                <a:gd name="connsiteY8-810" fmla="*/ 1302226 h 1302226"/>
                <a:gd name="connsiteX9-811" fmla="*/ 0 w 6216319"/>
                <a:gd name="connsiteY9-812" fmla="*/ 22 h 1302226"/>
                <a:gd name="connsiteX0-813" fmla="*/ 0 w 6216319"/>
                <a:gd name="connsiteY0-814" fmla="*/ 22 h 1302226"/>
                <a:gd name="connsiteX1-815" fmla="*/ 574189 w 6216319"/>
                <a:gd name="connsiteY1-816" fmla="*/ 321816 h 1302226"/>
                <a:gd name="connsiteX2-817" fmla="*/ 1015951 w 6216319"/>
                <a:gd name="connsiteY2-818" fmla="*/ 346561 h 1302226"/>
                <a:gd name="connsiteX3-819" fmla="*/ 2244895 w 6216319"/>
                <a:gd name="connsiteY3-820" fmla="*/ 515708 h 1302226"/>
                <a:gd name="connsiteX4-821" fmla="*/ 3244906 w 6216319"/>
                <a:gd name="connsiteY4-822" fmla="*/ 492365 h 1302226"/>
                <a:gd name="connsiteX5-823" fmla="*/ 4628644 w 6216319"/>
                <a:gd name="connsiteY5-824" fmla="*/ 1034532 h 1302226"/>
                <a:gd name="connsiteX6-825" fmla="*/ 5356927 w 6216319"/>
                <a:gd name="connsiteY6-826" fmla="*/ 1188280 h 1302226"/>
                <a:gd name="connsiteX7-827" fmla="*/ 6216319 w 6216319"/>
                <a:gd name="connsiteY7-828" fmla="*/ 1302226 h 1302226"/>
                <a:gd name="connsiteX8-829" fmla="*/ 0 w 6216319"/>
                <a:gd name="connsiteY8-830" fmla="*/ 1302226 h 1302226"/>
                <a:gd name="connsiteX9-831" fmla="*/ 0 w 6216319"/>
                <a:gd name="connsiteY9-832" fmla="*/ 22 h 1302226"/>
                <a:gd name="connsiteX0-833" fmla="*/ 0 w 6216319"/>
                <a:gd name="connsiteY0-834" fmla="*/ 22 h 1302226"/>
                <a:gd name="connsiteX1-835" fmla="*/ 574189 w 6216319"/>
                <a:gd name="connsiteY1-836" fmla="*/ 321816 h 1302226"/>
                <a:gd name="connsiteX2-837" fmla="*/ 1015951 w 6216319"/>
                <a:gd name="connsiteY2-838" fmla="*/ 346561 h 1302226"/>
                <a:gd name="connsiteX3-839" fmla="*/ 2244895 w 6216319"/>
                <a:gd name="connsiteY3-840" fmla="*/ 515708 h 1302226"/>
                <a:gd name="connsiteX4-841" fmla="*/ 3244906 w 6216319"/>
                <a:gd name="connsiteY4-842" fmla="*/ 492365 h 1302226"/>
                <a:gd name="connsiteX5-843" fmla="*/ 4628644 w 6216319"/>
                <a:gd name="connsiteY5-844" fmla="*/ 1034532 h 1302226"/>
                <a:gd name="connsiteX6-845" fmla="*/ 5356927 w 6216319"/>
                <a:gd name="connsiteY6-846" fmla="*/ 1188280 h 1302226"/>
                <a:gd name="connsiteX7-847" fmla="*/ 6216319 w 6216319"/>
                <a:gd name="connsiteY7-848" fmla="*/ 1302226 h 1302226"/>
                <a:gd name="connsiteX8-849" fmla="*/ 0 w 6216319"/>
                <a:gd name="connsiteY8-850" fmla="*/ 1302226 h 1302226"/>
                <a:gd name="connsiteX9-851" fmla="*/ 0 w 6216319"/>
                <a:gd name="connsiteY9-852" fmla="*/ 22 h 1302226"/>
                <a:gd name="connsiteX0-853" fmla="*/ 0 w 6216319"/>
                <a:gd name="connsiteY0-854" fmla="*/ 22 h 1302226"/>
                <a:gd name="connsiteX1-855" fmla="*/ 574189 w 6216319"/>
                <a:gd name="connsiteY1-856" fmla="*/ 321816 h 1302226"/>
                <a:gd name="connsiteX2-857" fmla="*/ 1015951 w 6216319"/>
                <a:gd name="connsiteY2-858" fmla="*/ 346561 h 1302226"/>
                <a:gd name="connsiteX3-859" fmla="*/ 2244895 w 6216319"/>
                <a:gd name="connsiteY3-860" fmla="*/ 515708 h 1302226"/>
                <a:gd name="connsiteX4-861" fmla="*/ 3244906 w 6216319"/>
                <a:gd name="connsiteY4-862" fmla="*/ 492365 h 1302226"/>
                <a:gd name="connsiteX5-863" fmla="*/ 4628644 w 6216319"/>
                <a:gd name="connsiteY5-864" fmla="*/ 1034532 h 1302226"/>
                <a:gd name="connsiteX6-865" fmla="*/ 5356927 w 6216319"/>
                <a:gd name="connsiteY6-866" fmla="*/ 1188280 h 1302226"/>
                <a:gd name="connsiteX7-867" fmla="*/ 6216319 w 6216319"/>
                <a:gd name="connsiteY7-868" fmla="*/ 1302226 h 1302226"/>
                <a:gd name="connsiteX8-869" fmla="*/ 0 w 6216319"/>
                <a:gd name="connsiteY8-870" fmla="*/ 1302226 h 1302226"/>
                <a:gd name="connsiteX9-871" fmla="*/ 0 w 6216319"/>
                <a:gd name="connsiteY9-872" fmla="*/ 22 h 1302226"/>
                <a:gd name="connsiteX0-873" fmla="*/ 0 w 6216319"/>
                <a:gd name="connsiteY0-874" fmla="*/ 22 h 1302226"/>
                <a:gd name="connsiteX1-875" fmla="*/ 574189 w 6216319"/>
                <a:gd name="connsiteY1-876" fmla="*/ 321816 h 1302226"/>
                <a:gd name="connsiteX2-877" fmla="*/ 1015951 w 6216319"/>
                <a:gd name="connsiteY2-878" fmla="*/ 346561 h 1302226"/>
                <a:gd name="connsiteX3-879" fmla="*/ 1704848 w 6216319"/>
                <a:gd name="connsiteY3-880" fmla="*/ 296453 h 1302226"/>
                <a:gd name="connsiteX4-881" fmla="*/ 2244895 w 6216319"/>
                <a:gd name="connsiteY4-882" fmla="*/ 515708 h 1302226"/>
                <a:gd name="connsiteX5-883" fmla="*/ 3244906 w 6216319"/>
                <a:gd name="connsiteY5-884" fmla="*/ 492365 h 1302226"/>
                <a:gd name="connsiteX6-885" fmla="*/ 4628644 w 6216319"/>
                <a:gd name="connsiteY6-886" fmla="*/ 1034532 h 1302226"/>
                <a:gd name="connsiteX7-887" fmla="*/ 5356927 w 6216319"/>
                <a:gd name="connsiteY7-888" fmla="*/ 1188280 h 1302226"/>
                <a:gd name="connsiteX8-889" fmla="*/ 6216319 w 6216319"/>
                <a:gd name="connsiteY8-890" fmla="*/ 1302226 h 1302226"/>
                <a:gd name="connsiteX9-891" fmla="*/ 0 w 6216319"/>
                <a:gd name="connsiteY9-892" fmla="*/ 1302226 h 1302226"/>
                <a:gd name="connsiteX10" fmla="*/ 0 w 6216319"/>
                <a:gd name="connsiteY10" fmla="*/ 22 h 1302226"/>
                <a:gd name="connsiteX0-893" fmla="*/ 0 w 6216319"/>
                <a:gd name="connsiteY0-894" fmla="*/ 22 h 1302226"/>
                <a:gd name="connsiteX1-895" fmla="*/ 574189 w 6216319"/>
                <a:gd name="connsiteY1-896" fmla="*/ 321816 h 1302226"/>
                <a:gd name="connsiteX2-897" fmla="*/ 1015951 w 6216319"/>
                <a:gd name="connsiteY2-898" fmla="*/ 346561 h 1302226"/>
                <a:gd name="connsiteX3-899" fmla="*/ 1732682 w 6216319"/>
                <a:gd name="connsiteY3-900" fmla="*/ 368038 h 1302226"/>
                <a:gd name="connsiteX4-901" fmla="*/ 2244895 w 6216319"/>
                <a:gd name="connsiteY4-902" fmla="*/ 515708 h 1302226"/>
                <a:gd name="connsiteX5-903" fmla="*/ 3244906 w 6216319"/>
                <a:gd name="connsiteY5-904" fmla="*/ 492365 h 1302226"/>
                <a:gd name="connsiteX6-905" fmla="*/ 4628644 w 6216319"/>
                <a:gd name="connsiteY6-906" fmla="*/ 1034532 h 1302226"/>
                <a:gd name="connsiteX7-907" fmla="*/ 5356927 w 6216319"/>
                <a:gd name="connsiteY7-908" fmla="*/ 1188280 h 1302226"/>
                <a:gd name="connsiteX8-909" fmla="*/ 6216319 w 6216319"/>
                <a:gd name="connsiteY8-910" fmla="*/ 1302226 h 1302226"/>
                <a:gd name="connsiteX9-911" fmla="*/ 0 w 6216319"/>
                <a:gd name="connsiteY9-912" fmla="*/ 1302226 h 1302226"/>
                <a:gd name="connsiteX10-913" fmla="*/ 0 w 6216319"/>
                <a:gd name="connsiteY10-914" fmla="*/ 22 h 1302226"/>
                <a:gd name="connsiteX0-915" fmla="*/ 0 w 6216319"/>
                <a:gd name="connsiteY0-916" fmla="*/ 22 h 1302226"/>
                <a:gd name="connsiteX1-917" fmla="*/ 574189 w 6216319"/>
                <a:gd name="connsiteY1-918" fmla="*/ 321816 h 1302226"/>
                <a:gd name="connsiteX2-919" fmla="*/ 1015951 w 6216319"/>
                <a:gd name="connsiteY2-920" fmla="*/ 346561 h 1302226"/>
                <a:gd name="connsiteX3-921" fmla="*/ 1732682 w 6216319"/>
                <a:gd name="connsiteY3-922" fmla="*/ 368038 h 1302226"/>
                <a:gd name="connsiteX4-923" fmla="*/ 2244895 w 6216319"/>
                <a:gd name="connsiteY4-924" fmla="*/ 515708 h 1302226"/>
                <a:gd name="connsiteX5-925" fmla="*/ 3244906 w 6216319"/>
                <a:gd name="connsiteY5-926" fmla="*/ 492365 h 1302226"/>
                <a:gd name="connsiteX6-927" fmla="*/ 4628644 w 6216319"/>
                <a:gd name="connsiteY6-928" fmla="*/ 1034532 h 1302226"/>
                <a:gd name="connsiteX7-929" fmla="*/ 5356927 w 6216319"/>
                <a:gd name="connsiteY7-930" fmla="*/ 1188280 h 1302226"/>
                <a:gd name="connsiteX8-931" fmla="*/ 6216319 w 6216319"/>
                <a:gd name="connsiteY8-932" fmla="*/ 1302226 h 1302226"/>
                <a:gd name="connsiteX9-933" fmla="*/ 0 w 6216319"/>
                <a:gd name="connsiteY9-934" fmla="*/ 1302226 h 1302226"/>
                <a:gd name="connsiteX10-935" fmla="*/ 0 w 6216319"/>
                <a:gd name="connsiteY10-936" fmla="*/ 22 h 1302226"/>
                <a:gd name="connsiteX0-937" fmla="*/ 0 w 6216319"/>
                <a:gd name="connsiteY0-938" fmla="*/ 22 h 1302226"/>
                <a:gd name="connsiteX1-939" fmla="*/ 574189 w 6216319"/>
                <a:gd name="connsiteY1-940" fmla="*/ 321816 h 1302226"/>
                <a:gd name="connsiteX2-941" fmla="*/ 1015951 w 6216319"/>
                <a:gd name="connsiteY2-942" fmla="*/ 346561 h 1302226"/>
                <a:gd name="connsiteX3-943" fmla="*/ 1732682 w 6216319"/>
                <a:gd name="connsiteY3-944" fmla="*/ 368038 h 1302226"/>
                <a:gd name="connsiteX4-945" fmla="*/ 2244895 w 6216319"/>
                <a:gd name="connsiteY4-946" fmla="*/ 515708 h 1302226"/>
                <a:gd name="connsiteX5-947" fmla="*/ 3244906 w 6216319"/>
                <a:gd name="connsiteY5-948" fmla="*/ 492365 h 1302226"/>
                <a:gd name="connsiteX6-949" fmla="*/ 4628644 w 6216319"/>
                <a:gd name="connsiteY6-950" fmla="*/ 1034532 h 1302226"/>
                <a:gd name="connsiteX7-951" fmla="*/ 5356927 w 6216319"/>
                <a:gd name="connsiteY7-952" fmla="*/ 1188280 h 1302226"/>
                <a:gd name="connsiteX8-953" fmla="*/ 6216319 w 6216319"/>
                <a:gd name="connsiteY8-954" fmla="*/ 1302226 h 1302226"/>
                <a:gd name="connsiteX9-955" fmla="*/ 0 w 6216319"/>
                <a:gd name="connsiteY9-956" fmla="*/ 1302226 h 1302226"/>
                <a:gd name="connsiteX10-957" fmla="*/ 0 w 6216319"/>
                <a:gd name="connsiteY10-958" fmla="*/ 22 h 1302226"/>
                <a:gd name="connsiteX0-959" fmla="*/ 0 w 6216319"/>
                <a:gd name="connsiteY0-960" fmla="*/ 22 h 1302226"/>
                <a:gd name="connsiteX1-961" fmla="*/ 574189 w 6216319"/>
                <a:gd name="connsiteY1-962" fmla="*/ 321816 h 1302226"/>
                <a:gd name="connsiteX2-963" fmla="*/ 1015951 w 6216319"/>
                <a:gd name="connsiteY2-964" fmla="*/ 346561 h 1302226"/>
                <a:gd name="connsiteX3-965" fmla="*/ 1732682 w 6216319"/>
                <a:gd name="connsiteY3-966" fmla="*/ 368038 h 1302226"/>
                <a:gd name="connsiteX4-967" fmla="*/ 2244895 w 6216319"/>
                <a:gd name="connsiteY4-968" fmla="*/ 515708 h 1302226"/>
                <a:gd name="connsiteX5-969" fmla="*/ 3244906 w 6216319"/>
                <a:gd name="connsiteY5-970" fmla="*/ 492365 h 1302226"/>
                <a:gd name="connsiteX6-971" fmla="*/ 4628644 w 6216319"/>
                <a:gd name="connsiteY6-972" fmla="*/ 1034532 h 1302226"/>
                <a:gd name="connsiteX7-973" fmla="*/ 5356927 w 6216319"/>
                <a:gd name="connsiteY7-974" fmla="*/ 1188280 h 1302226"/>
                <a:gd name="connsiteX8-975" fmla="*/ 6216319 w 6216319"/>
                <a:gd name="connsiteY8-976" fmla="*/ 1302226 h 1302226"/>
                <a:gd name="connsiteX9-977" fmla="*/ 0 w 6216319"/>
                <a:gd name="connsiteY9-978" fmla="*/ 1302226 h 1302226"/>
                <a:gd name="connsiteX10-979" fmla="*/ 0 w 6216319"/>
                <a:gd name="connsiteY10-980" fmla="*/ 22 h 1302226"/>
                <a:gd name="connsiteX0-981" fmla="*/ 0 w 6216319"/>
                <a:gd name="connsiteY0-982" fmla="*/ 22 h 1302226"/>
                <a:gd name="connsiteX1-983" fmla="*/ 574189 w 6216319"/>
                <a:gd name="connsiteY1-984" fmla="*/ 321816 h 1302226"/>
                <a:gd name="connsiteX2-985" fmla="*/ 1015951 w 6216319"/>
                <a:gd name="connsiteY2-986" fmla="*/ 346561 h 1302226"/>
                <a:gd name="connsiteX3-987" fmla="*/ 1732682 w 6216319"/>
                <a:gd name="connsiteY3-988" fmla="*/ 368038 h 1302226"/>
                <a:gd name="connsiteX4-989" fmla="*/ 2244895 w 6216319"/>
                <a:gd name="connsiteY4-990" fmla="*/ 515708 h 1302226"/>
                <a:gd name="connsiteX5-991" fmla="*/ 3244906 w 6216319"/>
                <a:gd name="connsiteY5-992" fmla="*/ 492365 h 1302226"/>
                <a:gd name="connsiteX6-993" fmla="*/ 4628644 w 6216319"/>
                <a:gd name="connsiteY6-994" fmla="*/ 1034532 h 1302226"/>
                <a:gd name="connsiteX7-995" fmla="*/ 5356927 w 6216319"/>
                <a:gd name="connsiteY7-996" fmla="*/ 1188280 h 1302226"/>
                <a:gd name="connsiteX8-997" fmla="*/ 6216319 w 6216319"/>
                <a:gd name="connsiteY8-998" fmla="*/ 1302226 h 1302226"/>
                <a:gd name="connsiteX9-999" fmla="*/ 0 w 6216319"/>
                <a:gd name="connsiteY9-1000" fmla="*/ 1302226 h 1302226"/>
                <a:gd name="connsiteX10-1001" fmla="*/ 0 w 6216319"/>
                <a:gd name="connsiteY10-1002" fmla="*/ 22 h 1302226"/>
                <a:gd name="connsiteX0-1003" fmla="*/ 0 w 6216319"/>
                <a:gd name="connsiteY0-1004" fmla="*/ 22 h 1302226"/>
                <a:gd name="connsiteX1-1005" fmla="*/ 574189 w 6216319"/>
                <a:gd name="connsiteY1-1006" fmla="*/ 321816 h 1302226"/>
                <a:gd name="connsiteX2-1007" fmla="*/ 1015951 w 6216319"/>
                <a:gd name="connsiteY2-1008" fmla="*/ 346561 h 1302226"/>
                <a:gd name="connsiteX3-1009" fmla="*/ 1732682 w 6216319"/>
                <a:gd name="connsiteY3-1010" fmla="*/ 368038 h 1302226"/>
                <a:gd name="connsiteX4-1011" fmla="*/ 2147475 w 6216319"/>
                <a:gd name="connsiteY4-1012" fmla="*/ 479915 h 1302226"/>
                <a:gd name="connsiteX5-1013" fmla="*/ 3244906 w 6216319"/>
                <a:gd name="connsiteY5-1014" fmla="*/ 492365 h 1302226"/>
                <a:gd name="connsiteX6-1015" fmla="*/ 4628644 w 6216319"/>
                <a:gd name="connsiteY6-1016" fmla="*/ 1034532 h 1302226"/>
                <a:gd name="connsiteX7-1017" fmla="*/ 5356927 w 6216319"/>
                <a:gd name="connsiteY7-1018" fmla="*/ 1188280 h 1302226"/>
                <a:gd name="connsiteX8-1019" fmla="*/ 6216319 w 6216319"/>
                <a:gd name="connsiteY8-1020" fmla="*/ 1302226 h 1302226"/>
                <a:gd name="connsiteX9-1021" fmla="*/ 0 w 6216319"/>
                <a:gd name="connsiteY9-1022" fmla="*/ 1302226 h 1302226"/>
                <a:gd name="connsiteX10-1023" fmla="*/ 0 w 6216319"/>
                <a:gd name="connsiteY10-1024" fmla="*/ 22 h 1302226"/>
                <a:gd name="connsiteX0-1025" fmla="*/ 0 w 6216319"/>
                <a:gd name="connsiteY0-1026" fmla="*/ 22 h 1302226"/>
                <a:gd name="connsiteX1-1027" fmla="*/ 574189 w 6216319"/>
                <a:gd name="connsiteY1-1028" fmla="*/ 321816 h 1302226"/>
                <a:gd name="connsiteX2-1029" fmla="*/ 1015951 w 6216319"/>
                <a:gd name="connsiteY2-1030" fmla="*/ 346561 h 1302226"/>
                <a:gd name="connsiteX3-1031" fmla="*/ 1732682 w 6216319"/>
                <a:gd name="connsiteY3-1032" fmla="*/ 368038 h 1302226"/>
                <a:gd name="connsiteX4-1033" fmla="*/ 2147475 w 6216319"/>
                <a:gd name="connsiteY4-1034" fmla="*/ 479915 h 1302226"/>
                <a:gd name="connsiteX5-1035" fmla="*/ 3244906 w 6216319"/>
                <a:gd name="connsiteY5-1036" fmla="*/ 492365 h 1302226"/>
                <a:gd name="connsiteX6-1037" fmla="*/ 4628644 w 6216319"/>
                <a:gd name="connsiteY6-1038" fmla="*/ 1034532 h 1302226"/>
                <a:gd name="connsiteX7-1039" fmla="*/ 5356927 w 6216319"/>
                <a:gd name="connsiteY7-1040" fmla="*/ 1188280 h 1302226"/>
                <a:gd name="connsiteX8-1041" fmla="*/ 6216319 w 6216319"/>
                <a:gd name="connsiteY8-1042" fmla="*/ 1302226 h 1302226"/>
                <a:gd name="connsiteX9-1043" fmla="*/ 0 w 6216319"/>
                <a:gd name="connsiteY9-1044" fmla="*/ 1302226 h 1302226"/>
                <a:gd name="connsiteX10-1045" fmla="*/ 0 w 6216319"/>
                <a:gd name="connsiteY10-1046" fmla="*/ 22 h 1302226"/>
                <a:gd name="connsiteX0-1047" fmla="*/ 0 w 6216319"/>
                <a:gd name="connsiteY0-1048" fmla="*/ 22 h 1302226"/>
                <a:gd name="connsiteX1-1049" fmla="*/ 574189 w 6216319"/>
                <a:gd name="connsiteY1-1050" fmla="*/ 321816 h 1302226"/>
                <a:gd name="connsiteX2-1051" fmla="*/ 1015951 w 6216319"/>
                <a:gd name="connsiteY2-1052" fmla="*/ 346561 h 1302226"/>
                <a:gd name="connsiteX3-1053" fmla="*/ 1732682 w 6216319"/>
                <a:gd name="connsiteY3-1054" fmla="*/ 368038 h 1302226"/>
                <a:gd name="connsiteX4-1055" fmla="*/ 2147475 w 6216319"/>
                <a:gd name="connsiteY4-1056" fmla="*/ 479915 h 1302226"/>
                <a:gd name="connsiteX5-1057" fmla="*/ 3244906 w 6216319"/>
                <a:gd name="connsiteY5-1058" fmla="*/ 492365 h 1302226"/>
                <a:gd name="connsiteX6-1059" fmla="*/ 4628644 w 6216319"/>
                <a:gd name="connsiteY6-1060" fmla="*/ 1034532 h 1302226"/>
                <a:gd name="connsiteX7-1061" fmla="*/ 5356927 w 6216319"/>
                <a:gd name="connsiteY7-1062" fmla="*/ 1188280 h 1302226"/>
                <a:gd name="connsiteX8-1063" fmla="*/ 6216319 w 6216319"/>
                <a:gd name="connsiteY8-1064" fmla="*/ 1302226 h 1302226"/>
                <a:gd name="connsiteX9-1065" fmla="*/ 0 w 6216319"/>
                <a:gd name="connsiteY9-1066" fmla="*/ 1302226 h 1302226"/>
                <a:gd name="connsiteX10-1067" fmla="*/ 0 w 6216319"/>
                <a:gd name="connsiteY10-1068" fmla="*/ 22 h 1302226"/>
                <a:gd name="connsiteX0-1069" fmla="*/ 0 w 6216319"/>
                <a:gd name="connsiteY0-1070" fmla="*/ 22 h 1302226"/>
                <a:gd name="connsiteX1-1071" fmla="*/ 574189 w 6216319"/>
                <a:gd name="connsiteY1-1072" fmla="*/ 321816 h 1302226"/>
                <a:gd name="connsiteX2-1073" fmla="*/ 1015951 w 6216319"/>
                <a:gd name="connsiteY2-1074" fmla="*/ 346561 h 1302226"/>
                <a:gd name="connsiteX3-1075" fmla="*/ 1732682 w 6216319"/>
                <a:gd name="connsiteY3-1076" fmla="*/ 368038 h 1302226"/>
                <a:gd name="connsiteX4-1077" fmla="*/ 2147475 w 6216319"/>
                <a:gd name="connsiteY4-1078" fmla="*/ 479915 h 1302226"/>
                <a:gd name="connsiteX5-1079" fmla="*/ 3043108 w 6216319"/>
                <a:gd name="connsiteY5-1080" fmla="*/ 549633 h 1302226"/>
                <a:gd name="connsiteX6-1081" fmla="*/ 4628644 w 6216319"/>
                <a:gd name="connsiteY6-1082" fmla="*/ 1034532 h 1302226"/>
                <a:gd name="connsiteX7-1083" fmla="*/ 5356927 w 6216319"/>
                <a:gd name="connsiteY7-1084" fmla="*/ 1188280 h 1302226"/>
                <a:gd name="connsiteX8-1085" fmla="*/ 6216319 w 6216319"/>
                <a:gd name="connsiteY8-1086" fmla="*/ 1302226 h 1302226"/>
                <a:gd name="connsiteX9-1087" fmla="*/ 0 w 6216319"/>
                <a:gd name="connsiteY9-1088" fmla="*/ 1302226 h 1302226"/>
                <a:gd name="connsiteX10-1089" fmla="*/ 0 w 6216319"/>
                <a:gd name="connsiteY10-1090" fmla="*/ 22 h 1302226"/>
                <a:gd name="connsiteX0-1091" fmla="*/ 0 w 6216319"/>
                <a:gd name="connsiteY0-1092" fmla="*/ 22 h 1302226"/>
                <a:gd name="connsiteX1-1093" fmla="*/ 574189 w 6216319"/>
                <a:gd name="connsiteY1-1094" fmla="*/ 321816 h 1302226"/>
                <a:gd name="connsiteX2-1095" fmla="*/ 1015951 w 6216319"/>
                <a:gd name="connsiteY2-1096" fmla="*/ 346561 h 1302226"/>
                <a:gd name="connsiteX3-1097" fmla="*/ 1732682 w 6216319"/>
                <a:gd name="connsiteY3-1098" fmla="*/ 368038 h 1302226"/>
                <a:gd name="connsiteX4-1099" fmla="*/ 2147475 w 6216319"/>
                <a:gd name="connsiteY4-1100" fmla="*/ 479915 h 1302226"/>
                <a:gd name="connsiteX5-1101" fmla="*/ 3043108 w 6216319"/>
                <a:gd name="connsiteY5-1102" fmla="*/ 549633 h 1302226"/>
                <a:gd name="connsiteX6-1103" fmla="*/ 4628644 w 6216319"/>
                <a:gd name="connsiteY6-1104" fmla="*/ 1034532 h 1302226"/>
                <a:gd name="connsiteX7-1105" fmla="*/ 5356927 w 6216319"/>
                <a:gd name="connsiteY7-1106" fmla="*/ 1188280 h 1302226"/>
                <a:gd name="connsiteX8-1107" fmla="*/ 6216319 w 6216319"/>
                <a:gd name="connsiteY8-1108" fmla="*/ 1302226 h 1302226"/>
                <a:gd name="connsiteX9-1109" fmla="*/ 0 w 6216319"/>
                <a:gd name="connsiteY9-1110" fmla="*/ 1302226 h 1302226"/>
                <a:gd name="connsiteX10-1111" fmla="*/ 0 w 6216319"/>
                <a:gd name="connsiteY10-1112" fmla="*/ 22 h 1302226"/>
                <a:gd name="connsiteX0-1113" fmla="*/ 0 w 6216319"/>
                <a:gd name="connsiteY0-1114" fmla="*/ 22 h 1302226"/>
                <a:gd name="connsiteX1-1115" fmla="*/ 574189 w 6216319"/>
                <a:gd name="connsiteY1-1116" fmla="*/ 321816 h 1302226"/>
                <a:gd name="connsiteX2-1117" fmla="*/ 1015951 w 6216319"/>
                <a:gd name="connsiteY2-1118" fmla="*/ 346561 h 1302226"/>
                <a:gd name="connsiteX3-1119" fmla="*/ 1732682 w 6216319"/>
                <a:gd name="connsiteY3-1120" fmla="*/ 368038 h 1302226"/>
                <a:gd name="connsiteX4-1121" fmla="*/ 2147475 w 6216319"/>
                <a:gd name="connsiteY4-1122" fmla="*/ 479915 h 1302226"/>
                <a:gd name="connsiteX5-1123" fmla="*/ 3043108 w 6216319"/>
                <a:gd name="connsiteY5-1124" fmla="*/ 549633 h 1302226"/>
                <a:gd name="connsiteX6-1125" fmla="*/ 3889839 w 6216319"/>
                <a:gd name="connsiteY6-1126" fmla="*/ 317928 h 1302226"/>
                <a:gd name="connsiteX7-1127" fmla="*/ 4628644 w 6216319"/>
                <a:gd name="connsiteY7-1128" fmla="*/ 1034532 h 1302226"/>
                <a:gd name="connsiteX8-1129" fmla="*/ 5356927 w 6216319"/>
                <a:gd name="connsiteY8-1130" fmla="*/ 1188280 h 1302226"/>
                <a:gd name="connsiteX9-1131" fmla="*/ 6216319 w 6216319"/>
                <a:gd name="connsiteY9-1132" fmla="*/ 1302226 h 1302226"/>
                <a:gd name="connsiteX10-1133" fmla="*/ 0 w 6216319"/>
                <a:gd name="connsiteY10-1134" fmla="*/ 1302226 h 1302226"/>
                <a:gd name="connsiteX11" fmla="*/ 0 w 6216319"/>
                <a:gd name="connsiteY11" fmla="*/ 22 h 1302226"/>
                <a:gd name="connsiteX0-1135" fmla="*/ 0 w 6216319"/>
                <a:gd name="connsiteY0-1136" fmla="*/ 22 h 1302226"/>
                <a:gd name="connsiteX1-1137" fmla="*/ 574189 w 6216319"/>
                <a:gd name="connsiteY1-1138" fmla="*/ 321816 h 1302226"/>
                <a:gd name="connsiteX2-1139" fmla="*/ 1015951 w 6216319"/>
                <a:gd name="connsiteY2-1140" fmla="*/ 346561 h 1302226"/>
                <a:gd name="connsiteX3-1141" fmla="*/ 1732682 w 6216319"/>
                <a:gd name="connsiteY3-1142" fmla="*/ 368038 h 1302226"/>
                <a:gd name="connsiteX4-1143" fmla="*/ 2147475 w 6216319"/>
                <a:gd name="connsiteY4-1144" fmla="*/ 479915 h 1302226"/>
                <a:gd name="connsiteX5-1145" fmla="*/ 3043108 w 6216319"/>
                <a:gd name="connsiteY5-1146" fmla="*/ 549633 h 1302226"/>
                <a:gd name="connsiteX6-1147" fmla="*/ 3548869 w 6216319"/>
                <a:gd name="connsiteY6-1148" fmla="*/ 761757 h 1302226"/>
                <a:gd name="connsiteX7-1149" fmla="*/ 4628644 w 6216319"/>
                <a:gd name="connsiteY7-1150" fmla="*/ 1034532 h 1302226"/>
                <a:gd name="connsiteX8-1151" fmla="*/ 5356927 w 6216319"/>
                <a:gd name="connsiteY8-1152" fmla="*/ 1188280 h 1302226"/>
                <a:gd name="connsiteX9-1153" fmla="*/ 6216319 w 6216319"/>
                <a:gd name="connsiteY9-1154" fmla="*/ 1302226 h 1302226"/>
                <a:gd name="connsiteX10-1155" fmla="*/ 0 w 6216319"/>
                <a:gd name="connsiteY10-1156" fmla="*/ 1302226 h 1302226"/>
                <a:gd name="connsiteX11-1157" fmla="*/ 0 w 6216319"/>
                <a:gd name="connsiteY11-1158" fmla="*/ 22 h 1302226"/>
                <a:gd name="connsiteX0-1159" fmla="*/ 0 w 6216319"/>
                <a:gd name="connsiteY0-1160" fmla="*/ 22 h 1302226"/>
                <a:gd name="connsiteX1-1161" fmla="*/ 574189 w 6216319"/>
                <a:gd name="connsiteY1-1162" fmla="*/ 321816 h 1302226"/>
                <a:gd name="connsiteX2-1163" fmla="*/ 1015951 w 6216319"/>
                <a:gd name="connsiteY2-1164" fmla="*/ 346561 h 1302226"/>
                <a:gd name="connsiteX3-1165" fmla="*/ 1732682 w 6216319"/>
                <a:gd name="connsiteY3-1166" fmla="*/ 368038 h 1302226"/>
                <a:gd name="connsiteX4-1167" fmla="*/ 2147475 w 6216319"/>
                <a:gd name="connsiteY4-1168" fmla="*/ 479915 h 1302226"/>
                <a:gd name="connsiteX5-1169" fmla="*/ 3043108 w 6216319"/>
                <a:gd name="connsiteY5-1170" fmla="*/ 549633 h 1302226"/>
                <a:gd name="connsiteX6-1171" fmla="*/ 3548869 w 6216319"/>
                <a:gd name="connsiteY6-1172" fmla="*/ 761757 h 1302226"/>
                <a:gd name="connsiteX7-1173" fmla="*/ 4628644 w 6216319"/>
                <a:gd name="connsiteY7-1174" fmla="*/ 1034532 h 1302226"/>
                <a:gd name="connsiteX8-1175" fmla="*/ 5356927 w 6216319"/>
                <a:gd name="connsiteY8-1176" fmla="*/ 1188280 h 1302226"/>
                <a:gd name="connsiteX9-1177" fmla="*/ 6216319 w 6216319"/>
                <a:gd name="connsiteY9-1178" fmla="*/ 1302226 h 1302226"/>
                <a:gd name="connsiteX10-1179" fmla="*/ 0 w 6216319"/>
                <a:gd name="connsiteY10-1180" fmla="*/ 1302226 h 1302226"/>
                <a:gd name="connsiteX11-1181" fmla="*/ 0 w 6216319"/>
                <a:gd name="connsiteY11-1182" fmla="*/ 22 h 1302226"/>
                <a:gd name="connsiteX0-1183" fmla="*/ 0 w 6216319"/>
                <a:gd name="connsiteY0-1184" fmla="*/ 22 h 1302226"/>
                <a:gd name="connsiteX1-1185" fmla="*/ 574189 w 6216319"/>
                <a:gd name="connsiteY1-1186" fmla="*/ 321816 h 1302226"/>
                <a:gd name="connsiteX2-1187" fmla="*/ 1015951 w 6216319"/>
                <a:gd name="connsiteY2-1188" fmla="*/ 346561 h 1302226"/>
                <a:gd name="connsiteX3-1189" fmla="*/ 1732682 w 6216319"/>
                <a:gd name="connsiteY3-1190" fmla="*/ 368038 h 1302226"/>
                <a:gd name="connsiteX4-1191" fmla="*/ 2147475 w 6216319"/>
                <a:gd name="connsiteY4-1192" fmla="*/ 479915 h 1302226"/>
                <a:gd name="connsiteX5-1193" fmla="*/ 3043108 w 6216319"/>
                <a:gd name="connsiteY5-1194" fmla="*/ 549633 h 1302226"/>
                <a:gd name="connsiteX6-1195" fmla="*/ 3548869 w 6216319"/>
                <a:gd name="connsiteY6-1196" fmla="*/ 761757 h 1302226"/>
                <a:gd name="connsiteX7-1197" fmla="*/ 4628644 w 6216319"/>
                <a:gd name="connsiteY7-1198" fmla="*/ 1034532 h 1302226"/>
                <a:gd name="connsiteX8-1199" fmla="*/ 5356927 w 6216319"/>
                <a:gd name="connsiteY8-1200" fmla="*/ 1188280 h 1302226"/>
                <a:gd name="connsiteX9-1201" fmla="*/ 6216319 w 6216319"/>
                <a:gd name="connsiteY9-1202" fmla="*/ 1302226 h 1302226"/>
                <a:gd name="connsiteX10-1203" fmla="*/ 0 w 6216319"/>
                <a:gd name="connsiteY10-1204" fmla="*/ 1302226 h 1302226"/>
                <a:gd name="connsiteX11-1205" fmla="*/ 0 w 6216319"/>
                <a:gd name="connsiteY11-1206" fmla="*/ 22 h 1302226"/>
                <a:gd name="connsiteX0-1207" fmla="*/ 0 w 6216319"/>
                <a:gd name="connsiteY0-1208" fmla="*/ 22 h 1302226"/>
                <a:gd name="connsiteX1-1209" fmla="*/ 574189 w 6216319"/>
                <a:gd name="connsiteY1-1210" fmla="*/ 321816 h 1302226"/>
                <a:gd name="connsiteX2-1211" fmla="*/ 1015951 w 6216319"/>
                <a:gd name="connsiteY2-1212" fmla="*/ 346561 h 1302226"/>
                <a:gd name="connsiteX3-1213" fmla="*/ 1732682 w 6216319"/>
                <a:gd name="connsiteY3-1214" fmla="*/ 368038 h 1302226"/>
                <a:gd name="connsiteX4-1215" fmla="*/ 2147475 w 6216319"/>
                <a:gd name="connsiteY4-1216" fmla="*/ 479915 h 1302226"/>
                <a:gd name="connsiteX5-1217" fmla="*/ 3043108 w 6216319"/>
                <a:gd name="connsiteY5-1218" fmla="*/ 549633 h 1302226"/>
                <a:gd name="connsiteX6-1219" fmla="*/ 3562786 w 6216319"/>
                <a:gd name="connsiteY6-1220" fmla="*/ 790391 h 1302226"/>
                <a:gd name="connsiteX7-1221" fmla="*/ 4628644 w 6216319"/>
                <a:gd name="connsiteY7-1222" fmla="*/ 1034532 h 1302226"/>
                <a:gd name="connsiteX8-1223" fmla="*/ 5356927 w 6216319"/>
                <a:gd name="connsiteY8-1224" fmla="*/ 1188280 h 1302226"/>
                <a:gd name="connsiteX9-1225" fmla="*/ 6216319 w 6216319"/>
                <a:gd name="connsiteY9-1226" fmla="*/ 1302226 h 1302226"/>
                <a:gd name="connsiteX10-1227" fmla="*/ 0 w 6216319"/>
                <a:gd name="connsiteY10-1228" fmla="*/ 1302226 h 1302226"/>
                <a:gd name="connsiteX11-1229" fmla="*/ 0 w 6216319"/>
                <a:gd name="connsiteY11-1230" fmla="*/ 22 h 1302226"/>
                <a:gd name="connsiteX0-1231" fmla="*/ 0 w 6216319"/>
                <a:gd name="connsiteY0-1232" fmla="*/ 22 h 1302226"/>
                <a:gd name="connsiteX1-1233" fmla="*/ 574189 w 6216319"/>
                <a:gd name="connsiteY1-1234" fmla="*/ 321816 h 1302226"/>
                <a:gd name="connsiteX2-1235" fmla="*/ 1015951 w 6216319"/>
                <a:gd name="connsiteY2-1236" fmla="*/ 346561 h 1302226"/>
                <a:gd name="connsiteX3-1237" fmla="*/ 1732682 w 6216319"/>
                <a:gd name="connsiteY3-1238" fmla="*/ 368038 h 1302226"/>
                <a:gd name="connsiteX4-1239" fmla="*/ 2147475 w 6216319"/>
                <a:gd name="connsiteY4-1240" fmla="*/ 479915 h 1302226"/>
                <a:gd name="connsiteX5-1241" fmla="*/ 3043108 w 6216319"/>
                <a:gd name="connsiteY5-1242" fmla="*/ 549633 h 1302226"/>
                <a:gd name="connsiteX6-1243" fmla="*/ 3562786 w 6216319"/>
                <a:gd name="connsiteY6-1244" fmla="*/ 790391 h 1302226"/>
                <a:gd name="connsiteX7-1245" fmla="*/ 4628644 w 6216319"/>
                <a:gd name="connsiteY7-1246" fmla="*/ 1034532 h 1302226"/>
                <a:gd name="connsiteX8-1247" fmla="*/ 5356927 w 6216319"/>
                <a:gd name="connsiteY8-1248" fmla="*/ 1188280 h 1302226"/>
                <a:gd name="connsiteX9-1249" fmla="*/ 6216319 w 6216319"/>
                <a:gd name="connsiteY9-1250" fmla="*/ 1302226 h 1302226"/>
                <a:gd name="connsiteX10-1251" fmla="*/ 0 w 6216319"/>
                <a:gd name="connsiteY10-1252" fmla="*/ 1302226 h 1302226"/>
                <a:gd name="connsiteX11-1253" fmla="*/ 0 w 6216319"/>
                <a:gd name="connsiteY11-1254" fmla="*/ 22 h 1302226"/>
                <a:gd name="connsiteX0-1255" fmla="*/ 0 w 6216319"/>
                <a:gd name="connsiteY0-1256" fmla="*/ 22 h 1302226"/>
                <a:gd name="connsiteX1-1257" fmla="*/ 574189 w 6216319"/>
                <a:gd name="connsiteY1-1258" fmla="*/ 321816 h 1302226"/>
                <a:gd name="connsiteX2-1259" fmla="*/ 1015951 w 6216319"/>
                <a:gd name="connsiteY2-1260" fmla="*/ 346561 h 1302226"/>
                <a:gd name="connsiteX3-1261" fmla="*/ 1732682 w 6216319"/>
                <a:gd name="connsiteY3-1262" fmla="*/ 368038 h 1302226"/>
                <a:gd name="connsiteX4-1263" fmla="*/ 2147475 w 6216319"/>
                <a:gd name="connsiteY4-1264" fmla="*/ 479915 h 1302226"/>
                <a:gd name="connsiteX5-1265" fmla="*/ 3043108 w 6216319"/>
                <a:gd name="connsiteY5-1266" fmla="*/ 549633 h 1302226"/>
                <a:gd name="connsiteX6-1267" fmla="*/ 3562786 w 6216319"/>
                <a:gd name="connsiteY6-1268" fmla="*/ 790391 h 1302226"/>
                <a:gd name="connsiteX7-1269" fmla="*/ 4628644 w 6216319"/>
                <a:gd name="connsiteY7-1270" fmla="*/ 1034532 h 1302226"/>
                <a:gd name="connsiteX8-1271" fmla="*/ 5356927 w 6216319"/>
                <a:gd name="connsiteY8-1272" fmla="*/ 1188280 h 1302226"/>
                <a:gd name="connsiteX9-1273" fmla="*/ 6216319 w 6216319"/>
                <a:gd name="connsiteY9-1274" fmla="*/ 1302226 h 1302226"/>
                <a:gd name="connsiteX10-1275" fmla="*/ 0 w 6216319"/>
                <a:gd name="connsiteY10-1276" fmla="*/ 1302226 h 1302226"/>
                <a:gd name="connsiteX11-1277" fmla="*/ 0 w 6216319"/>
                <a:gd name="connsiteY11-1278" fmla="*/ 22 h 1302226"/>
                <a:gd name="connsiteX0-1279" fmla="*/ 0 w 6216319"/>
                <a:gd name="connsiteY0-1280" fmla="*/ 22 h 1302226"/>
                <a:gd name="connsiteX1-1281" fmla="*/ 574189 w 6216319"/>
                <a:gd name="connsiteY1-1282" fmla="*/ 321816 h 1302226"/>
                <a:gd name="connsiteX2-1283" fmla="*/ 1015951 w 6216319"/>
                <a:gd name="connsiteY2-1284" fmla="*/ 346561 h 1302226"/>
                <a:gd name="connsiteX3-1285" fmla="*/ 1732682 w 6216319"/>
                <a:gd name="connsiteY3-1286" fmla="*/ 368038 h 1302226"/>
                <a:gd name="connsiteX4-1287" fmla="*/ 2147475 w 6216319"/>
                <a:gd name="connsiteY4-1288" fmla="*/ 479915 h 1302226"/>
                <a:gd name="connsiteX5-1289" fmla="*/ 3043108 w 6216319"/>
                <a:gd name="connsiteY5-1290" fmla="*/ 549633 h 1302226"/>
                <a:gd name="connsiteX6-1291" fmla="*/ 3562786 w 6216319"/>
                <a:gd name="connsiteY6-1292" fmla="*/ 790391 h 1302226"/>
                <a:gd name="connsiteX7-1293" fmla="*/ 4684312 w 6216319"/>
                <a:gd name="connsiteY7-1294" fmla="*/ 1156227 h 1302226"/>
                <a:gd name="connsiteX8-1295" fmla="*/ 5356927 w 6216319"/>
                <a:gd name="connsiteY8-1296" fmla="*/ 1188280 h 1302226"/>
                <a:gd name="connsiteX9-1297" fmla="*/ 6216319 w 6216319"/>
                <a:gd name="connsiteY9-1298" fmla="*/ 1302226 h 1302226"/>
                <a:gd name="connsiteX10-1299" fmla="*/ 0 w 6216319"/>
                <a:gd name="connsiteY10-1300" fmla="*/ 1302226 h 1302226"/>
                <a:gd name="connsiteX11-1301" fmla="*/ 0 w 6216319"/>
                <a:gd name="connsiteY11-1302" fmla="*/ 22 h 1302226"/>
                <a:gd name="connsiteX0-1303" fmla="*/ 0 w 6216319"/>
                <a:gd name="connsiteY0-1304" fmla="*/ 22 h 1302226"/>
                <a:gd name="connsiteX1-1305" fmla="*/ 574189 w 6216319"/>
                <a:gd name="connsiteY1-1306" fmla="*/ 321816 h 1302226"/>
                <a:gd name="connsiteX2-1307" fmla="*/ 1015951 w 6216319"/>
                <a:gd name="connsiteY2-1308" fmla="*/ 346561 h 1302226"/>
                <a:gd name="connsiteX3-1309" fmla="*/ 1732682 w 6216319"/>
                <a:gd name="connsiteY3-1310" fmla="*/ 368038 h 1302226"/>
                <a:gd name="connsiteX4-1311" fmla="*/ 2147475 w 6216319"/>
                <a:gd name="connsiteY4-1312" fmla="*/ 479915 h 1302226"/>
                <a:gd name="connsiteX5-1313" fmla="*/ 3043108 w 6216319"/>
                <a:gd name="connsiteY5-1314" fmla="*/ 549633 h 1302226"/>
                <a:gd name="connsiteX6-1315" fmla="*/ 3562786 w 6216319"/>
                <a:gd name="connsiteY6-1316" fmla="*/ 790391 h 1302226"/>
                <a:gd name="connsiteX7-1317" fmla="*/ 4684312 w 6216319"/>
                <a:gd name="connsiteY7-1318" fmla="*/ 1156227 h 1302226"/>
                <a:gd name="connsiteX8-1319" fmla="*/ 5356927 w 6216319"/>
                <a:gd name="connsiteY8-1320" fmla="*/ 1188280 h 1302226"/>
                <a:gd name="connsiteX9-1321" fmla="*/ 6216319 w 6216319"/>
                <a:gd name="connsiteY9-1322" fmla="*/ 1302226 h 1302226"/>
                <a:gd name="connsiteX10-1323" fmla="*/ 0 w 6216319"/>
                <a:gd name="connsiteY10-1324" fmla="*/ 1302226 h 1302226"/>
                <a:gd name="connsiteX11-1325" fmla="*/ 0 w 6216319"/>
                <a:gd name="connsiteY11-1326" fmla="*/ 22 h 1302226"/>
                <a:gd name="connsiteX0-1327" fmla="*/ 0 w 6216319"/>
                <a:gd name="connsiteY0-1328" fmla="*/ 22 h 1302226"/>
                <a:gd name="connsiteX1-1329" fmla="*/ 574189 w 6216319"/>
                <a:gd name="connsiteY1-1330" fmla="*/ 321816 h 1302226"/>
                <a:gd name="connsiteX2-1331" fmla="*/ 1015951 w 6216319"/>
                <a:gd name="connsiteY2-1332" fmla="*/ 346561 h 1302226"/>
                <a:gd name="connsiteX3-1333" fmla="*/ 1732682 w 6216319"/>
                <a:gd name="connsiteY3-1334" fmla="*/ 368038 h 1302226"/>
                <a:gd name="connsiteX4-1335" fmla="*/ 2147475 w 6216319"/>
                <a:gd name="connsiteY4-1336" fmla="*/ 479915 h 1302226"/>
                <a:gd name="connsiteX5-1337" fmla="*/ 3043108 w 6216319"/>
                <a:gd name="connsiteY5-1338" fmla="*/ 549633 h 1302226"/>
                <a:gd name="connsiteX6-1339" fmla="*/ 3562786 w 6216319"/>
                <a:gd name="connsiteY6-1340" fmla="*/ 790391 h 1302226"/>
                <a:gd name="connsiteX7-1341" fmla="*/ 4684312 w 6216319"/>
                <a:gd name="connsiteY7-1342" fmla="*/ 1156227 h 1302226"/>
                <a:gd name="connsiteX8-1343" fmla="*/ 5356927 w 6216319"/>
                <a:gd name="connsiteY8-1344" fmla="*/ 1188280 h 1302226"/>
                <a:gd name="connsiteX9-1345" fmla="*/ 6216319 w 6216319"/>
                <a:gd name="connsiteY9-1346" fmla="*/ 1302226 h 1302226"/>
                <a:gd name="connsiteX10-1347" fmla="*/ 0 w 6216319"/>
                <a:gd name="connsiteY10-1348" fmla="*/ 1302226 h 1302226"/>
                <a:gd name="connsiteX11-1349" fmla="*/ 0 w 6216319"/>
                <a:gd name="connsiteY11-1350" fmla="*/ 22 h 1302226"/>
                <a:gd name="connsiteX0-1351" fmla="*/ 0 w 6216319"/>
                <a:gd name="connsiteY0-1352" fmla="*/ 22 h 1302226"/>
                <a:gd name="connsiteX1-1353" fmla="*/ 574189 w 6216319"/>
                <a:gd name="connsiteY1-1354" fmla="*/ 321816 h 1302226"/>
                <a:gd name="connsiteX2-1355" fmla="*/ 1015951 w 6216319"/>
                <a:gd name="connsiteY2-1356" fmla="*/ 346561 h 1302226"/>
                <a:gd name="connsiteX3-1357" fmla="*/ 1732682 w 6216319"/>
                <a:gd name="connsiteY3-1358" fmla="*/ 368038 h 1302226"/>
                <a:gd name="connsiteX4-1359" fmla="*/ 2147475 w 6216319"/>
                <a:gd name="connsiteY4-1360" fmla="*/ 479915 h 1302226"/>
                <a:gd name="connsiteX5-1361" fmla="*/ 3043108 w 6216319"/>
                <a:gd name="connsiteY5-1362" fmla="*/ 549633 h 1302226"/>
                <a:gd name="connsiteX6-1363" fmla="*/ 3562786 w 6216319"/>
                <a:gd name="connsiteY6-1364" fmla="*/ 790391 h 1302226"/>
                <a:gd name="connsiteX7-1365" fmla="*/ 4684312 w 6216319"/>
                <a:gd name="connsiteY7-1366" fmla="*/ 1156227 h 1302226"/>
                <a:gd name="connsiteX8-1367" fmla="*/ 5092502 w 6216319"/>
                <a:gd name="connsiteY8-1368" fmla="*/ 1188280 h 1302226"/>
                <a:gd name="connsiteX9-1369" fmla="*/ 6216319 w 6216319"/>
                <a:gd name="connsiteY9-1370" fmla="*/ 1302226 h 1302226"/>
                <a:gd name="connsiteX10-1371" fmla="*/ 0 w 6216319"/>
                <a:gd name="connsiteY10-1372" fmla="*/ 1302226 h 1302226"/>
                <a:gd name="connsiteX11-1373" fmla="*/ 0 w 6216319"/>
                <a:gd name="connsiteY11-1374" fmla="*/ 22 h 1302226"/>
                <a:gd name="connsiteX0-1375" fmla="*/ 0 w 6216319"/>
                <a:gd name="connsiteY0-1376" fmla="*/ 22 h 1302226"/>
                <a:gd name="connsiteX1-1377" fmla="*/ 574189 w 6216319"/>
                <a:gd name="connsiteY1-1378" fmla="*/ 321816 h 1302226"/>
                <a:gd name="connsiteX2-1379" fmla="*/ 1015951 w 6216319"/>
                <a:gd name="connsiteY2-1380" fmla="*/ 346561 h 1302226"/>
                <a:gd name="connsiteX3-1381" fmla="*/ 1732682 w 6216319"/>
                <a:gd name="connsiteY3-1382" fmla="*/ 368038 h 1302226"/>
                <a:gd name="connsiteX4-1383" fmla="*/ 2147475 w 6216319"/>
                <a:gd name="connsiteY4-1384" fmla="*/ 479915 h 1302226"/>
                <a:gd name="connsiteX5-1385" fmla="*/ 3043108 w 6216319"/>
                <a:gd name="connsiteY5-1386" fmla="*/ 549633 h 1302226"/>
                <a:gd name="connsiteX6-1387" fmla="*/ 3562786 w 6216319"/>
                <a:gd name="connsiteY6-1388" fmla="*/ 790391 h 1302226"/>
                <a:gd name="connsiteX7-1389" fmla="*/ 4684312 w 6216319"/>
                <a:gd name="connsiteY7-1390" fmla="*/ 1156227 h 1302226"/>
                <a:gd name="connsiteX8-1391" fmla="*/ 5092502 w 6216319"/>
                <a:gd name="connsiteY8-1392" fmla="*/ 1188280 h 1302226"/>
                <a:gd name="connsiteX9-1393" fmla="*/ 6216319 w 6216319"/>
                <a:gd name="connsiteY9-1394" fmla="*/ 1302226 h 1302226"/>
                <a:gd name="connsiteX10-1395" fmla="*/ 0 w 6216319"/>
                <a:gd name="connsiteY10-1396" fmla="*/ 1302226 h 1302226"/>
                <a:gd name="connsiteX11-1397" fmla="*/ 0 w 6216319"/>
                <a:gd name="connsiteY11-1398" fmla="*/ 22 h 1302226"/>
                <a:gd name="connsiteX0-1399" fmla="*/ 0 w 6216319"/>
                <a:gd name="connsiteY0-1400" fmla="*/ 22 h 1302226"/>
                <a:gd name="connsiteX1-1401" fmla="*/ 574189 w 6216319"/>
                <a:gd name="connsiteY1-1402" fmla="*/ 321816 h 1302226"/>
                <a:gd name="connsiteX2-1403" fmla="*/ 1015951 w 6216319"/>
                <a:gd name="connsiteY2-1404" fmla="*/ 346561 h 1302226"/>
                <a:gd name="connsiteX3-1405" fmla="*/ 1732682 w 6216319"/>
                <a:gd name="connsiteY3-1406" fmla="*/ 368038 h 1302226"/>
                <a:gd name="connsiteX4-1407" fmla="*/ 2147475 w 6216319"/>
                <a:gd name="connsiteY4-1408" fmla="*/ 479915 h 1302226"/>
                <a:gd name="connsiteX5-1409" fmla="*/ 3043108 w 6216319"/>
                <a:gd name="connsiteY5-1410" fmla="*/ 549633 h 1302226"/>
                <a:gd name="connsiteX6-1411" fmla="*/ 3562786 w 6216319"/>
                <a:gd name="connsiteY6-1412" fmla="*/ 790391 h 1302226"/>
                <a:gd name="connsiteX7-1413" fmla="*/ 4684312 w 6216319"/>
                <a:gd name="connsiteY7-1414" fmla="*/ 1156227 h 1302226"/>
                <a:gd name="connsiteX8-1415" fmla="*/ 5092502 w 6216319"/>
                <a:gd name="connsiteY8-1416" fmla="*/ 1188280 h 1302226"/>
                <a:gd name="connsiteX9-1417" fmla="*/ 6216319 w 6216319"/>
                <a:gd name="connsiteY9-1418" fmla="*/ 1302226 h 1302226"/>
                <a:gd name="connsiteX10-1419" fmla="*/ 0 w 6216319"/>
                <a:gd name="connsiteY10-1420" fmla="*/ 1302226 h 1302226"/>
                <a:gd name="connsiteX11-1421" fmla="*/ 0 w 6216319"/>
                <a:gd name="connsiteY11-1422" fmla="*/ 22 h 1302226"/>
                <a:gd name="connsiteX0-1423" fmla="*/ 0 w 6613304"/>
                <a:gd name="connsiteY0-1424" fmla="*/ 22 h 1302226"/>
                <a:gd name="connsiteX1-1425" fmla="*/ 574189 w 6613304"/>
                <a:gd name="connsiteY1-1426" fmla="*/ 321816 h 1302226"/>
                <a:gd name="connsiteX2-1427" fmla="*/ 1015951 w 6613304"/>
                <a:gd name="connsiteY2-1428" fmla="*/ 346561 h 1302226"/>
                <a:gd name="connsiteX3-1429" fmla="*/ 1732682 w 6613304"/>
                <a:gd name="connsiteY3-1430" fmla="*/ 368038 h 1302226"/>
                <a:gd name="connsiteX4-1431" fmla="*/ 2147475 w 6613304"/>
                <a:gd name="connsiteY4-1432" fmla="*/ 479915 h 1302226"/>
                <a:gd name="connsiteX5-1433" fmla="*/ 3043108 w 6613304"/>
                <a:gd name="connsiteY5-1434" fmla="*/ 549633 h 1302226"/>
                <a:gd name="connsiteX6-1435" fmla="*/ 3562786 w 6613304"/>
                <a:gd name="connsiteY6-1436" fmla="*/ 790391 h 1302226"/>
                <a:gd name="connsiteX7-1437" fmla="*/ 4684312 w 6613304"/>
                <a:gd name="connsiteY7-1438" fmla="*/ 1156227 h 1302226"/>
                <a:gd name="connsiteX8-1439" fmla="*/ 5092502 w 6613304"/>
                <a:gd name="connsiteY8-1440" fmla="*/ 1188280 h 1302226"/>
                <a:gd name="connsiteX9-1441" fmla="*/ 5886947 w 6613304"/>
                <a:gd name="connsiteY9-1442" fmla="*/ 1005147 h 1302226"/>
                <a:gd name="connsiteX10-1443" fmla="*/ 6216319 w 6613304"/>
                <a:gd name="connsiteY10-1444" fmla="*/ 1302226 h 1302226"/>
                <a:gd name="connsiteX11-1445" fmla="*/ 0 w 6613304"/>
                <a:gd name="connsiteY11-1446" fmla="*/ 1302226 h 1302226"/>
                <a:gd name="connsiteX12" fmla="*/ 0 w 6613304"/>
                <a:gd name="connsiteY12" fmla="*/ 22 h 1302226"/>
                <a:gd name="connsiteX0-1447" fmla="*/ 0 w 6597699"/>
                <a:gd name="connsiteY0-1448" fmla="*/ 22 h 1302226"/>
                <a:gd name="connsiteX1-1449" fmla="*/ 574189 w 6597699"/>
                <a:gd name="connsiteY1-1450" fmla="*/ 321816 h 1302226"/>
                <a:gd name="connsiteX2-1451" fmla="*/ 1015951 w 6597699"/>
                <a:gd name="connsiteY2-1452" fmla="*/ 346561 h 1302226"/>
                <a:gd name="connsiteX3-1453" fmla="*/ 1732682 w 6597699"/>
                <a:gd name="connsiteY3-1454" fmla="*/ 368038 h 1302226"/>
                <a:gd name="connsiteX4-1455" fmla="*/ 2147475 w 6597699"/>
                <a:gd name="connsiteY4-1456" fmla="*/ 479915 h 1302226"/>
                <a:gd name="connsiteX5-1457" fmla="*/ 3043108 w 6597699"/>
                <a:gd name="connsiteY5-1458" fmla="*/ 549633 h 1302226"/>
                <a:gd name="connsiteX6-1459" fmla="*/ 3562786 w 6597699"/>
                <a:gd name="connsiteY6-1460" fmla="*/ 790391 h 1302226"/>
                <a:gd name="connsiteX7-1461" fmla="*/ 4684312 w 6597699"/>
                <a:gd name="connsiteY7-1462" fmla="*/ 1156227 h 1302226"/>
                <a:gd name="connsiteX8-1463" fmla="*/ 5092502 w 6597699"/>
                <a:gd name="connsiteY8-1464" fmla="*/ 1188280 h 1302226"/>
                <a:gd name="connsiteX9-1465" fmla="*/ 5810403 w 6597699"/>
                <a:gd name="connsiteY9-1466" fmla="*/ 1184110 h 1302226"/>
                <a:gd name="connsiteX10-1467" fmla="*/ 6216319 w 6597699"/>
                <a:gd name="connsiteY10-1468" fmla="*/ 1302226 h 1302226"/>
                <a:gd name="connsiteX11-1469" fmla="*/ 0 w 6597699"/>
                <a:gd name="connsiteY11-1470" fmla="*/ 1302226 h 1302226"/>
                <a:gd name="connsiteX12-1471" fmla="*/ 0 w 6597699"/>
                <a:gd name="connsiteY12-1472" fmla="*/ 22 h 1302226"/>
                <a:gd name="connsiteX0-1473" fmla="*/ 0 w 6597699"/>
                <a:gd name="connsiteY0-1474" fmla="*/ 22 h 1302226"/>
                <a:gd name="connsiteX1-1475" fmla="*/ 574189 w 6597699"/>
                <a:gd name="connsiteY1-1476" fmla="*/ 321816 h 1302226"/>
                <a:gd name="connsiteX2-1477" fmla="*/ 1015951 w 6597699"/>
                <a:gd name="connsiteY2-1478" fmla="*/ 346561 h 1302226"/>
                <a:gd name="connsiteX3-1479" fmla="*/ 1732682 w 6597699"/>
                <a:gd name="connsiteY3-1480" fmla="*/ 368038 h 1302226"/>
                <a:gd name="connsiteX4-1481" fmla="*/ 2147475 w 6597699"/>
                <a:gd name="connsiteY4-1482" fmla="*/ 479915 h 1302226"/>
                <a:gd name="connsiteX5-1483" fmla="*/ 3043108 w 6597699"/>
                <a:gd name="connsiteY5-1484" fmla="*/ 549633 h 1302226"/>
                <a:gd name="connsiteX6-1485" fmla="*/ 3562786 w 6597699"/>
                <a:gd name="connsiteY6-1486" fmla="*/ 790391 h 1302226"/>
                <a:gd name="connsiteX7-1487" fmla="*/ 4684312 w 6597699"/>
                <a:gd name="connsiteY7-1488" fmla="*/ 1156227 h 1302226"/>
                <a:gd name="connsiteX8-1489" fmla="*/ 5092502 w 6597699"/>
                <a:gd name="connsiteY8-1490" fmla="*/ 1188280 h 1302226"/>
                <a:gd name="connsiteX9-1491" fmla="*/ 5810403 w 6597699"/>
                <a:gd name="connsiteY9-1492" fmla="*/ 1184110 h 1302226"/>
                <a:gd name="connsiteX10-1493" fmla="*/ 6216319 w 6597699"/>
                <a:gd name="connsiteY10-1494" fmla="*/ 1302226 h 1302226"/>
                <a:gd name="connsiteX11-1495" fmla="*/ 0 w 6597699"/>
                <a:gd name="connsiteY11-1496" fmla="*/ 1302226 h 1302226"/>
                <a:gd name="connsiteX12-1497" fmla="*/ 0 w 6597699"/>
                <a:gd name="connsiteY12-1498" fmla="*/ 22 h 1302226"/>
                <a:gd name="connsiteX0-1499" fmla="*/ 0 w 6597699"/>
                <a:gd name="connsiteY0-1500" fmla="*/ 22 h 1302226"/>
                <a:gd name="connsiteX1-1501" fmla="*/ 574189 w 6597699"/>
                <a:gd name="connsiteY1-1502" fmla="*/ 321816 h 1302226"/>
                <a:gd name="connsiteX2-1503" fmla="*/ 1015951 w 6597699"/>
                <a:gd name="connsiteY2-1504" fmla="*/ 346561 h 1302226"/>
                <a:gd name="connsiteX3-1505" fmla="*/ 1732682 w 6597699"/>
                <a:gd name="connsiteY3-1506" fmla="*/ 368038 h 1302226"/>
                <a:gd name="connsiteX4-1507" fmla="*/ 2147475 w 6597699"/>
                <a:gd name="connsiteY4-1508" fmla="*/ 479915 h 1302226"/>
                <a:gd name="connsiteX5-1509" fmla="*/ 3043108 w 6597699"/>
                <a:gd name="connsiteY5-1510" fmla="*/ 549633 h 1302226"/>
                <a:gd name="connsiteX6-1511" fmla="*/ 3562786 w 6597699"/>
                <a:gd name="connsiteY6-1512" fmla="*/ 790391 h 1302226"/>
                <a:gd name="connsiteX7-1513" fmla="*/ 4684312 w 6597699"/>
                <a:gd name="connsiteY7-1514" fmla="*/ 1156227 h 1302226"/>
                <a:gd name="connsiteX8-1515" fmla="*/ 5092502 w 6597699"/>
                <a:gd name="connsiteY8-1516" fmla="*/ 1188280 h 1302226"/>
                <a:gd name="connsiteX9-1517" fmla="*/ 5810403 w 6597699"/>
                <a:gd name="connsiteY9-1518" fmla="*/ 1184110 h 1302226"/>
                <a:gd name="connsiteX10-1519" fmla="*/ 6216319 w 6597699"/>
                <a:gd name="connsiteY10-1520" fmla="*/ 1302226 h 1302226"/>
                <a:gd name="connsiteX11-1521" fmla="*/ 0 w 6597699"/>
                <a:gd name="connsiteY11-1522" fmla="*/ 1302226 h 1302226"/>
                <a:gd name="connsiteX12-1523" fmla="*/ 0 w 6597699"/>
                <a:gd name="connsiteY12-1524" fmla="*/ 22 h 1302226"/>
                <a:gd name="connsiteX0-1525" fmla="*/ 0 w 6590574"/>
                <a:gd name="connsiteY0-1526" fmla="*/ 22 h 1302226"/>
                <a:gd name="connsiteX1-1527" fmla="*/ 574189 w 6590574"/>
                <a:gd name="connsiteY1-1528" fmla="*/ 321816 h 1302226"/>
                <a:gd name="connsiteX2-1529" fmla="*/ 1015951 w 6590574"/>
                <a:gd name="connsiteY2-1530" fmla="*/ 346561 h 1302226"/>
                <a:gd name="connsiteX3-1531" fmla="*/ 1732682 w 6590574"/>
                <a:gd name="connsiteY3-1532" fmla="*/ 368038 h 1302226"/>
                <a:gd name="connsiteX4-1533" fmla="*/ 2147475 w 6590574"/>
                <a:gd name="connsiteY4-1534" fmla="*/ 479915 h 1302226"/>
                <a:gd name="connsiteX5-1535" fmla="*/ 3043108 w 6590574"/>
                <a:gd name="connsiteY5-1536" fmla="*/ 549633 h 1302226"/>
                <a:gd name="connsiteX6-1537" fmla="*/ 3562786 w 6590574"/>
                <a:gd name="connsiteY6-1538" fmla="*/ 790391 h 1302226"/>
                <a:gd name="connsiteX7-1539" fmla="*/ 4684312 w 6590574"/>
                <a:gd name="connsiteY7-1540" fmla="*/ 1156227 h 1302226"/>
                <a:gd name="connsiteX8-1541" fmla="*/ 5092502 w 6590574"/>
                <a:gd name="connsiteY8-1542" fmla="*/ 1188280 h 1302226"/>
                <a:gd name="connsiteX9-1543" fmla="*/ 5810403 w 6590574"/>
                <a:gd name="connsiteY9-1544" fmla="*/ 1184110 h 1302226"/>
                <a:gd name="connsiteX10-1545" fmla="*/ 6216319 w 6590574"/>
                <a:gd name="connsiteY10-1546" fmla="*/ 1302226 h 1302226"/>
                <a:gd name="connsiteX11-1547" fmla="*/ 0 w 6590574"/>
                <a:gd name="connsiteY11-1548" fmla="*/ 1302226 h 1302226"/>
                <a:gd name="connsiteX12-1549" fmla="*/ 0 w 6590574"/>
                <a:gd name="connsiteY12-1550" fmla="*/ 22 h 1302226"/>
                <a:gd name="connsiteX0-1551" fmla="*/ 0 w 6216319"/>
                <a:gd name="connsiteY0-1552" fmla="*/ 22 h 1302226"/>
                <a:gd name="connsiteX1-1553" fmla="*/ 574189 w 6216319"/>
                <a:gd name="connsiteY1-1554" fmla="*/ 321816 h 1302226"/>
                <a:gd name="connsiteX2-1555" fmla="*/ 1015951 w 6216319"/>
                <a:gd name="connsiteY2-1556" fmla="*/ 346561 h 1302226"/>
                <a:gd name="connsiteX3-1557" fmla="*/ 1732682 w 6216319"/>
                <a:gd name="connsiteY3-1558" fmla="*/ 368038 h 1302226"/>
                <a:gd name="connsiteX4-1559" fmla="*/ 2147475 w 6216319"/>
                <a:gd name="connsiteY4-1560" fmla="*/ 479915 h 1302226"/>
                <a:gd name="connsiteX5-1561" fmla="*/ 3043108 w 6216319"/>
                <a:gd name="connsiteY5-1562" fmla="*/ 549633 h 1302226"/>
                <a:gd name="connsiteX6-1563" fmla="*/ 3562786 w 6216319"/>
                <a:gd name="connsiteY6-1564" fmla="*/ 790391 h 1302226"/>
                <a:gd name="connsiteX7-1565" fmla="*/ 4684312 w 6216319"/>
                <a:gd name="connsiteY7-1566" fmla="*/ 1156227 h 1302226"/>
                <a:gd name="connsiteX8-1567" fmla="*/ 5092502 w 6216319"/>
                <a:gd name="connsiteY8-1568" fmla="*/ 1188280 h 1302226"/>
                <a:gd name="connsiteX9-1569" fmla="*/ 5810403 w 6216319"/>
                <a:gd name="connsiteY9-1570" fmla="*/ 1184110 h 1302226"/>
                <a:gd name="connsiteX10-1571" fmla="*/ 6216319 w 6216319"/>
                <a:gd name="connsiteY10-1572" fmla="*/ 1302226 h 1302226"/>
                <a:gd name="connsiteX11-1573" fmla="*/ 0 w 6216319"/>
                <a:gd name="connsiteY11-1574" fmla="*/ 1302226 h 1302226"/>
                <a:gd name="connsiteX12-1575" fmla="*/ 0 w 6216319"/>
                <a:gd name="connsiteY12-1576" fmla="*/ 22 h 1302226"/>
                <a:gd name="connsiteX0-1577" fmla="*/ 0 w 6216319"/>
                <a:gd name="connsiteY0-1578" fmla="*/ 10 h 1452543"/>
                <a:gd name="connsiteX1-1579" fmla="*/ 574189 w 6216319"/>
                <a:gd name="connsiteY1-1580" fmla="*/ 472133 h 1452543"/>
                <a:gd name="connsiteX2-1581" fmla="*/ 1015951 w 6216319"/>
                <a:gd name="connsiteY2-1582" fmla="*/ 496878 h 1452543"/>
                <a:gd name="connsiteX3-1583" fmla="*/ 1732682 w 6216319"/>
                <a:gd name="connsiteY3-1584" fmla="*/ 518355 h 1452543"/>
                <a:gd name="connsiteX4-1585" fmla="*/ 2147475 w 6216319"/>
                <a:gd name="connsiteY4-1586" fmla="*/ 630232 h 1452543"/>
                <a:gd name="connsiteX5-1587" fmla="*/ 3043108 w 6216319"/>
                <a:gd name="connsiteY5-1588" fmla="*/ 699950 h 1452543"/>
                <a:gd name="connsiteX6-1589" fmla="*/ 3562786 w 6216319"/>
                <a:gd name="connsiteY6-1590" fmla="*/ 940708 h 1452543"/>
                <a:gd name="connsiteX7-1591" fmla="*/ 4684312 w 6216319"/>
                <a:gd name="connsiteY7-1592" fmla="*/ 1306544 h 1452543"/>
                <a:gd name="connsiteX8-1593" fmla="*/ 5092502 w 6216319"/>
                <a:gd name="connsiteY8-1594" fmla="*/ 1338597 h 1452543"/>
                <a:gd name="connsiteX9-1595" fmla="*/ 5810403 w 6216319"/>
                <a:gd name="connsiteY9-1596" fmla="*/ 1334427 h 1452543"/>
                <a:gd name="connsiteX10-1597" fmla="*/ 6216319 w 6216319"/>
                <a:gd name="connsiteY10-1598" fmla="*/ 1452543 h 1452543"/>
                <a:gd name="connsiteX11-1599" fmla="*/ 0 w 6216319"/>
                <a:gd name="connsiteY11-1600" fmla="*/ 1452543 h 1452543"/>
                <a:gd name="connsiteX12-1601" fmla="*/ 0 w 6216319"/>
                <a:gd name="connsiteY12-1602" fmla="*/ 10 h 1452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161" y="connsiteY9-162"/>
                </a:cxn>
                <a:cxn ang="0">
                  <a:pos x="connsiteX10-913" y="connsiteY10-914"/>
                </a:cxn>
                <a:cxn ang="0">
                  <a:pos x="connsiteX11-1157" y="connsiteY11-1158"/>
                </a:cxn>
                <a:cxn ang="0">
                  <a:pos x="connsiteX12-1471" y="connsiteY12-147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Sḷiḋe"/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-1" fmla="*/ 0 w 6216319"/>
                <a:gd name="connsiteY0-2" fmla="*/ 9364 h 1311568"/>
                <a:gd name="connsiteX1-3" fmla="*/ 339865 w 6216319"/>
                <a:gd name="connsiteY1-4" fmla="*/ 0 h 1311568"/>
                <a:gd name="connsiteX2-5" fmla="*/ 6216319 w 6216319"/>
                <a:gd name="connsiteY2-6" fmla="*/ 9364 h 1311568"/>
                <a:gd name="connsiteX3-7" fmla="*/ 6216319 w 6216319"/>
                <a:gd name="connsiteY3-8" fmla="*/ 1311568 h 1311568"/>
                <a:gd name="connsiteX4-9" fmla="*/ 0 w 6216319"/>
                <a:gd name="connsiteY4-10" fmla="*/ 1311568 h 1311568"/>
                <a:gd name="connsiteX5" fmla="*/ 0 w 6216319"/>
                <a:gd name="connsiteY5" fmla="*/ 9364 h 1311568"/>
                <a:gd name="connsiteX0-11" fmla="*/ 0 w 6216319"/>
                <a:gd name="connsiteY0-12" fmla="*/ 0 h 1302204"/>
                <a:gd name="connsiteX1-13" fmla="*/ 339865 w 6216319"/>
                <a:gd name="connsiteY1-14" fmla="*/ 184845 h 1302204"/>
                <a:gd name="connsiteX2-15" fmla="*/ 6216319 w 6216319"/>
                <a:gd name="connsiteY2-16" fmla="*/ 0 h 1302204"/>
                <a:gd name="connsiteX3-17" fmla="*/ 6216319 w 6216319"/>
                <a:gd name="connsiteY3-18" fmla="*/ 1302204 h 1302204"/>
                <a:gd name="connsiteX4-19" fmla="*/ 0 w 6216319"/>
                <a:gd name="connsiteY4-20" fmla="*/ 1302204 h 1302204"/>
                <a:gd name="connsiteX5-21" fmla="*/ 0 w 6216319"/>
                <a:gd name="connsiteY5-22" fmla="*/ 0 h 1302204"/>
                <a:gd name="connsiteX0-23" fmla="*/ 0 w 6216319"/>
                <a:gd name="connsiteY0-24" fmla="*/ 0 h 1302204"/>
                <a:gd name="connsiteX1-25" fmla="*/ 339865 w 6216319"/>
                <a:gd name="connsiteY1-26" fmla="*/ 184845 h 1302204"/>
                <a:gd name="connsiteX2-27" fmla="*/ 6216319 w 6216319"/>
                <a:gd name="connsiteY2-28" fmla="*/ 0 h 1302204"/>
                <a:gd name="connsiteX3-29" fmla="*/ 6216319 w 6216319"/>
                <a:gd name="connsiteY3-30" fmla="*/ 1302204 h 1302204"/>
                <a:gd name="connsiteX4-31" fmla="*/ 0 w 6216319"/>
                <a:gd name="connsiteY4-32" fmla="*/ 1302204 h 1302204"/>
                <a:gd name="connsiteX5-33" fmla="*/ 0 w 6216319"/>
                <a:gd name="connsiteY5-34" fmla="*/ 0 h 1302204"/>
                <a:gd name="connsiteX0-35" fmla="*/ 0 w 6216319"/>
                <a:gd name="connsiteY0-36" fmla="*/ 47249 h 1349453"/>
                <a:gd name="connsiteX1-37" fmla="*/ 339865 w 6216319"/>
                <a:gd name="connsiteY1-38" fmla="*/ 232094 h 1349453"/>
                <a:gd name="connsiteX2-39" fmla="*/ 2273862 w 6216319"/>
                <a:gd name="connsiteY2-40" fmla="*/ 280646 h 1349453"/>
                <a:gd name="connsiteX3-41" fmla="*/ 6216319 w 6216319"/>
                <a:gd name="connsiteY3-42" fmla="*/ 47249 h 1349453"/>
                <a:gd name="connsiteX4-43" fmla="*/ 6216319 w 6216319"/>
                <a:gd name="connsiteY4-44" fmla="*/ 1349453 h 1349453"/>
                <a:gd name="connsiteX5-45" fmla="*/ 0 w 6216319"/>
                <a:gd name="connsiteY5-46" fmla="*/ 1349453 h 1349453"/>
                <a:gd name="connsiteX6" fmla="*/ 0 w 6216319"/>
                <a:gd name="connsiteY6" fmla="*/ 47249 h 1349453"/>
                <a:gd name="connsiteX0-47" fmla="*/ 0 w 6216319"/>
                <a:gd name="connsiteY0-48" fmla="*/ 30623 h 1332827"/>
                <a:gd name="connsiteX1-49" fmla="*/ 339865 w 6216319"/>
                <a:gd name="connsiteY1-50" fmla="*/ 215468 h 1332827"/>
                <a:gd name="connsiteX2-51" fmla="*/ 2265770 w 6216319"/>
                <a:gd name="connsiteY2-52" fmla="*/ 539150 h 1332827"/>
                <a:gd name="connsiteX3-53" fmla="*/ 6216319 w 6216319"/>
                <a:gd name="connsiteY3-54" fmla="*/ 30623 h 1332827"/>
                <a:gd name="connsiteX4-55" fmla="*/ 6216319 w 6216319"/>
                <a:gd name="connsiteY4-56" fmla="*/ 1332827 h 1332827"/>
                <a:gd name="connsiteX5-57" fmla="*/ 0 w 6216319"/>
                <a:gd name="connsiteY5-58" fmla="*/ 1332827 h 1332827"/>
                <a:gd name="connsiteX6-59" fmla="*/ 0 w 6216319"/>
                <a:gd name="connsiteY6-60" fmla="*/ 30623 h 1332827"/>
                <a:gd name="connsiteX0-61" fmla="*/ 0 w 6216319"/>
                <a:gd name="connsiteY0-62" fmla="*/ 31024 h 1333228"/>
                <a:gd name="connsiteX1-63" fmla="*/ 339865 w 6216319"/>
                <a:gd name="connsiteY1-64" fmla="*/ 215869 h 1333228"/>
                <a:gd name="connsiteX2-65" fmla="*/ 2265770 w 6216319"/>
                <a:gd name="connsiteY2-66" fmla="*/ 539551 h 1333228"/>
                <a:gd name="connsiteX3-67" fmla="*/ 3269182 w 6216319"/>
                <a:gd name="connsiteY3-68" fmla="*/ 418171 h 1333228"/>
                <a:gd name="connsiteX4-69" fmla="*/ 6216319 w 6216319"/>
                <a:gd name="connsiteY4-70" fmla="*/ 31024 h 1333228"/>
                <a:gd name="connsiteX5-71" fmla="*/ 6216319 w 6216319"/>
                <a:gd name="connsiteY5-72" fmla="*/ 1333228 h 1333228"/>
                <a:gd name="connsiteX6-73" fmla="*/ 0 w 6216319"/>
                <a:gd name="connsiteY6-74" fmla="*/ 1333228 h 1333228"/>
                <a:gd name="connsiteX7" fmla="*/ 0 w 6216319"/>
                <a:gd name="connsiteY7" fmla="*/ 31024 h 1333228"/>
                <a:gd name="connsiteX0-75" fmla="*/ 0 w 6216319"/>
                <a:gd name="connsiteY0-76" fmla="*/ 26175 h 1328379"/>
                <a:gd name="connsiteX1-77" fmla="*/ 339865 w 6216319"/>
                <a:gd name="connsiteY1-78" fmla="*/ 211020 h 1328379"/>
                <a:gd name="connsiteX2-79" fmla="*/ 2265770 w 6216319"/>
                <a:gd name="connsiteY2-80" fmla="*/ 534702 h 1328379"/>
                <a:gd name="connsiteX3-81" fmla="*/ 3244906 w 6216319"/>
                <a:gd name="connsiteY3-82" fmla="*/ 518518 h 1328379"/>
                <a:gd name="connsiteX4-83" fmla="*/ 6216319 w 6216319"/>
                <a:gd name="connsiteY4-84" fmla="*/ 26175 h 1328379"/>
                <a:gd name="connsiteX5-85" fmla="*/ 6216319 w 6216319"/>
                <a:gd name="connsiteY5-86" fmla="*/ 1328379 h 1328379"/>
                <a:gd name="connsiteX6-87" fmla="*/ 0 w 6216319"/>
                <a:gd name="connsiteY6-88" fmla="*/ 1328379 h 1328379"/>
                <a:gd name="connsiteX7-89" fmla="*/ 0 w 6216319"/>
                <a:gd name="connsiteY7-90" fmla="*/ 26175 h 1328379"/>
                <a:gd name="connsiteX0-91" fmla="*/ 0 w 6216319"/>
                <a:gd name="connsiteY0-92" fmla="*/ 63128 h 1365332"/>
                <a:gd name="connsiteX1-93" fmla="*/ 339865 w 6216319"/>
                <a:gd name="connsiteY1-94" fmla="*/ 247973 h 1365332"/>
                <a:gd name="connsiteX2-95" fmla="*/ 2265770 w 6216319"/>
                <a:gd name="connsiteY2-96" fmla="*/ 571655 h 1365332"/>
                <a:gd name="connsiteX3-97" fmla="*/ 3244906 w 6216319"/>
                <a:gd name="connsiteY3-98" fmla="*/ 555471 h 1365332"/>
                <a:gd name="connsiteX4-99" fmla="*/ 4725749 w 6216319"/>
                <a:gd name="connsiteY4-100" fmla="*/ 239882 h 1365332"/>
                <a:gd name="connsiteX5-101" fmla="*/ 6216319 w 6216319"/>
                <a:gd name="connsiteY5-102" fmla="*/ 63128 h 1365332"/>
                <a:gd name="connsiteX6-103" fmla="*/ 6216319 w 6216319"/>
                <a:gd name="connsiteY6-104" fmla="*/ 1365332 h 1365332"/>
                <a:gd name="connsiteX7-105" fmla="*/ 0 w 6216319"/>
                <a:gd name="connsiteY7-106" fmla="*/ 1365332 h 1365332"/>
                <a:gd name="connsiteX8" fmla="*/ 0 w 6216319"/>
                <a:gd name="connsiteY8" fmla="*/ 63128 h 1365332"/>
                <a:gd name="connsiteX0-107" fmla="*/ 0 w 6216319"/>
                <a:gd name="connsiteY0-108" fmla="*/ 20810 h 1323014"/>
                <a:gd name="connsiteX1-109" fmla="*/ 339865 w 6216319"/>
                <a:gd name="connsiteY1-110" fmla="*/ 205655 h 1323014"/>
                <a:gd name="connsiteX2-111" fmla="*/ 2265770 w 6216319"/>
                <a:gd name="connsiteY2-112" fmla="*/ 529337 h 1323014"/>
                <a:gd name="connsiteX3-113" fmla="*/ 3244906 w 6216319"/>
                <a:gd name="connsiteY3-114" fmla="*/ 513153 h 1323014"/>
                <a:gd name="connsiteX4-115" fmla="*/ 4628644 w 6216319"/>
                <a:gd name="connsiteY4-116" fmla="*/ 1055320 h 1323014"/>
                <a:gd name="connsiteX5-117" fmla="*/ 6216319 w 6216319"/>
                <a:gd name="connsiteY5-118" fmla="*/ 20810 h 1323014"/>
                <a:gd name="connsiteX6-119" fmla="*/ 6216319 w 6216319"/>
                <a:gd name="connsiteY6-120" fmla="*/ 1323014 h 1323014"/>
                <a:gd name="connsiteX7-121" fmla="*/ 0 w 6216319"/>
                <a:gd name="connsiteY7-122" fmla="*/ 1323014 h 1323014"/>
                <a:gd name="connsiteX8-123" fmla="*/ 0 w 6216319"/>
                <a:gd name="connsiteY8-124" fmla="*/ 20810 h 1323014"/>
                <a:gd name="connsiteX0-125" fmla="*/ 0 w 6216319"/>
                <a:gd name="connsiteY0-126" fmla="*/ 32243 h 1334447"/>
                <a:gd name="connsiteX1-127" fmla="*/ 339865 w 6216319"/>
                <a:gd name="connsiteY1-128" fmla="*/ 217088 h 1334447"/>
                <a:gd name="connsiteX2-129" fmla="*/ 2265770 w 6216319"/>
                <a:gd name="connsiteY2-130" fmla="*/ 540770 h 1334447"/>
                <a:gd name="connsiteX3-131" fmla="*/ 3244906 w 6216319"/>
                <a:gd name="connsiteY3-132" fmla="*/ 524586 h 1334447"/>
                <a:gd name="connsiteX4-133" fmla="*/ 4628644 w 6216319"/>
                <a:gd name="connsiteY4-134" fmla="*/ 1066753 h 1334447"/>
                <a:gd name="connsiteX5-135" fmla="*/ 5526860 w 6216319"/>
                <a:gd name="connsiteY5-136" fmla="*/ 451758 h 1334447"/>
                <a:gd name="connsiteX6-137" fmla="*/ 6216319 w 6216319"/>
                <a:gd name="connsiteY6-138" fmla="*/ 32243 h 1334447"/>
                <a:gd name="connsiteX7-139" fmla="*/ 6216319 w 6216319"/>
                <a:gd name="connsiteY7-140" fmla="*/ 1334447 h 1334447"/>
                <a:gd name="connsiteX8-141" fmla="*/ 0 w 6216319"/>
                <a:gd name="connsiteY8-142" fmla="*/ 1334447 h 1334447"/>
                <a:gd name="connsiteX9" fmla="*/ 0 w 6216319"/>
                <a:gd name="connsiteY9" fmla="*/ 32243 h 1334447"/>
                <a:gd name="connsiteX0-143" fmla="*/ 0 w 6216319"/>
                <a:gd name="connsiteY0-144" fmla="*/ 12831 h 1315035"/>
                <a:gd name="connsiteX1-145" fmla="*/ 339865 w 6216319"/>
                <a:gd name="connsiteY1-146" fmla="*/ 197676 h 1315035"/>
                <a:gd name="connsiteX2-147" fmla="*/ 2265770 w 6216319"/>
                <a:gd name="connsiteY2-148" fmla="*/ 521358 h 1315035"/>
                <a:gd name="connsiteX3-149" fmla="*/ 3244906 w 6216319"/>
                <a:gd name="connsiteY3-150" fmla="*/ 505174 h 1315035"/>
                <a:gd name="connsiteX4-151" fmla="*/ 4628644 w 6216319"/>
                <a:gd name="connsiteY4-152" fmla="*/ 1047341 h 1315035"/>
                <a:gd name="connsiteX5-153" fmla="*/ 5356927 w 6216319"/>
                <a:gd name="connsiteY5-154" fmla="*/ 1201089 h 1315035"/>
                <a:gd name="connsiteX6-155" fmla="*/ 6216319 w 6216319"/>
                <a:gd name="connsiteY6-156" fmla="*/ 12831 h 1315035"/>
                <a:gd name="connsiteX7-157" fmla="*/ 6216319 w 6216319"/>
                <a:gd name="connsiteY7-158" fmla="*/ 1315035 h 1315035"/>
                <a:gd name="connsiteX8-159" fmla="*/ 0 w 6216319"/>
                <a:gd name="connsiteY8-160" fmla="*/ 1315035 h 1315035"/>
                <a:gd name="connsiteX9-161" fmla="*/ 0 w 6216319"/>
                <a:gd name="connsiteY9-162" fmla="*/ 12831 h 1315035"/>
                <a:gd name="connsiteX0-163" fmla="*/ 0 w 6498499"/>
                <a:gd name="connsiteY0-164" fmla="*/ 0 h 1302204"/>
                <a:gd name="connsiteX1-165" fmla="*/ 339865 w 6498499"/>
                <a:gd name="connsiteY1-166" fmla="*/ 184845 h 1302204"/>
                <a:gd name="connsiteX2-167" fmla="*/ 2265770 w 6498499"/>
                <a:gd name="connsiteY2-168" fmla="*/ 508527 h 1302204"/>
                <a:gd name="connsiteX3-169" fmla="*/ 3244906 w 6498499"/>
                <a:gd name="connsiteY3-170" fmla="*/ 492343 h 1302204"/>
                <a:gd name="connsiteX4-171" fmla="*/ 4628644 w 6498499"/>
                <a:gd name="connsiteY4-172" fmla="*/ 1034510 h 1302204"/>
                <a:gd name="connsiteX5-173" fmla="*/ 5356927 w 6498499"/>
                <a:gd name="connsiteY5-174" fmla="*/ 1188258 h 1302204"/>
                <a:gd name="connsiteX6-175" fmla="*/ 6216319 w 6498499"/>
                <a:gd name="connsiteY6-176" fmla="*/ 1302204 h 1302204"/>
                <a:gd name="connsiteX7-177" fmla="*/ 0 w 6498499"/>
                <a:gd name="connsiteY7-178" fmla="*/ 1302204 h 1302204"/>
                <a:gd name="connsiteX8-179" fmla="*/ 0 w 6498499"/>
                <a:gd name="connsiteY8-180" fmla="*/ 0 h 1302204"/>
                <a:gd name="connsiteX0-181" fmla="*/ 0 w 6216319"/>
                <a:gd name="connsiteY0-182" fmla="*/ 0 h 1302204"/>
                <a:gd name="connsiteX1-183" fmla="*/ 339865 w 6216319"/>
                <a:gd name="connsiteY1-184" fmla="*/ 184845 h 1302204"/>
                <a:gd name="connsiteX2-185" fmla="*/ 2265770 w 6216319"/>
                <a:gd name="connsiteY2-186" fmla="*/ 508527 h 1302204"/>
                <a:gd name="connsiteX3-187" fmla="*/ 3244906 w 6216319"/>
                <a:gd name="connsiteY3-188" fmla="*/ 492343 h 1302204"/>
                <a:gd name="connsiteX4-189" fmla="*/ 4628644 w 6216319"/>
                <a:gd name="connsiteY4-190" fmla="*/ 1034510 h 1302204"/>
                <a:gd name="connsiteX5-191" fmla="*/ 5356927 w 6216319"/>
                <a:gd name="connsiteY5-192" fmla="*/ 1188258 h 1302204"/>
                <a:gd name="connsiteX6-193" fmla="*/ 6216319 w 6216319"/>
                <a:gd name="connsiteY6-194" fmla="*/ 1302204 h 1302204"/>
                <a:gd name="connsiteX7-195" fmla="*/ 0 w 6216319"/>
                <a:gd name="connsiteY7-196" fmla="*/ 1302204 h 1302204"/>
                <a:gd name="connsiteX8-197" fmla="*/ 0 w 6216319"/>
                <a:gd name="connsiteY8-198" fmla="*/ 0 h 1302204"/>
                <a:gd name="connsiteX0-199" fmla="*/ 0 w 6216319"/>
                <a:gd name="connsiteY0-200" fmla="*/ 0 h 1302204"/>
                <a:gd name="connsiteX1-201" fmla="*/ 339865 w 6216319"/>
                <a:gd name="connsiteY1-202" fmla="*/ 184845 h 1302204"/>
                <a:gd name="connsiteX2-203" fmla="*/ 2265770 w 6216319"/>
                <a:gd name="connsiteY2-204" fmla="*/ 508527 h 1302204"/>
                <a:gd name="connsiteX3-205" fmla="*/ 3244906 w 6216319"/>
                <a:gd name="connsiteY3-206" fmla="*/ 492343 h 1302204"/>
                <a:gd name="connsiteX4-207" fmla="*/ 4628644 w 6216319"/>
                <a:gd name="connsiteY4-208" fmla="*/ 1034510 h 1302204"/>
                <a:gd name="connsiteX5-209" fmla="*/ 5356927 w 6216319"/>
                <a:gd name="connsiteY5-210" fmla="*/ 1188258 h 1302204"/>
                <a:gd name="connsiteX6-211" fmla="*/ 6216319 w 6216319"/>
                <a:gd name="connsiteY6-212" fmla="*/ 1302204 h 1302204"/>
                <a:gd name="connsiteX7-213" fmla="*/ 0 w 6216319"/>
                <a:gd name="connsiteY7-214" fmla="*/ 1302204 h 1302204"/>
                <a:gd name="connsiteX8-215" fmla="*/ 0 w 6216319"/>
                <a:gd name="connsiteY8-216" fmla="*/ 0 h 1302204"/>
                <a:gd name="connsiteX0-217" fmla="*/ 0 w 6216319"/>
                <a:gd name="connsiteY0-218" fmla="*/ 0 h 1302204"/>
                <a:gd name="connsiteX1-219" fmla="*/ 339865 w 6216319"/>
                <a:gd name="connsiteY1-220" fmla="*/ 184845 h 1302204"/>
                <a:gd name="connsiteX2-221" fmla="*/ 2265770 w 6216319"/>
                <a:gd name="connsiteY2-222" fmla="*/ 508527 h 1302204"/>
                <a:gd name="connsiteX3-223" fmla="*/ 3244906 w 6216319"/>
                <a:gd name="connsiteY3-224" fmla="*/ 492343 h 1302204"/>
                <a:gd name="connsiteX4-225" fmla="*/ 4628644 w 6216319"/>
                <a:gd name="connsiteY4-226" fmla="*/ 1034510 h 1302204"/>
                <a:gd name="connsiteX5-227" fmla="*/ 5356927 w 6216319"/>
                <a:gd name="connsiteY5-228" fmla="*/ 1188258 h 1302204"/>
                <a:gd name="connsiteX6-229" fmla="*/ 6216319 w 6216319"/>
                <a:gd name="connsiteY6-230" fmla="*/ 1302204 h 1302204"/>
                <a:gd name="connsiteX7-231" fmla="*/ 0 w 6216319"/>
                <a:gd name="connsiteY7-232" fmla="*/ 1302204 h 1302204"/>
                <a:gd name="connsiteX8-233" fmla="*/ 0 w 6216319"/>
                <a:gd name="connsiteY8-234" fmla="*/ 0 h 1302204"/>
                <a:gd name="connsiteX0-235" fmla="*/ 0 w 6216319"/>
                <a:gd name="connsiteY0-236" fmla="*/ 0 h 1302204"/>
                <a:gd name="connsiteX1-237" fmla="*/ 339865 w 6216319"/>
                <a:gd name="connsiteY1-238" fmla="*/ 184845 h 1302204"/>
                <a:gd name="connsiteX2-239" fmla="*/ 2265770 w 6216319"/>
                <a:gd name="connsiteY2-240" fmla="*/ 508527 h 1302204"/>
                <a:gd name="connsiteX3-241" fmla="*/ 3244906 w 6216319"/>
                <a:gd name="connsiteY3-242" fmla="*/ 492343 h 1302204"/>
                <a:gd name="connsiteX4-243" fmla="*/ 4628644 w 6216319"/>
                <a:gd name="connsiteY4-244" fmla="*/ 1034510 h 1302204"/>
                <a:gd name="connsiteX5-245" fmla="*/ 5356927 w 6216319"/>
                <a:gd name="connsiteY5-246" fmla="*/ 1188258 h 1302204"/>
                <a:gd name="connsiteX6-247" fmla="*/ 6216319 w 6216319"/>
                <a:gd name="connsiteY6-248" fmla="*/ 1302204 h 1302204"/>
                <a:gd name="connsiteX7-249" fmla="*/ 0 w 6216319"/>
                <a:gd name="connsiteY7-250" fmla="*/ 1302204 h 1302204"/>
                <a:gd name="connsiteX8-251" fmla="*/ 0 w 6216319"/>
                <a:gd name="connsiteY8-252" fmla="*/ 0 h 1302204"/>
                <a:gd name="connsiteX0-253" fmla="*/ 0 w 6216319"/>
                <a:gd name="connsiteY0-254" fmla="*/ 0 h 1302204"/>
                <a:gd name="connsiteX1-255" fmla="*/ 339865 w 6216319"/>
                <a:gd name="connsiteY1-256" fmla="*/ 184845 h 1302204"/>
                <a:gd name="connsiteX2-257" fmla="*/ 2265770 w 6216319"/>
                <a:gd name="connsiteY2-258" fmla="*/ 508527 h 1302204"/>
                <a:gd name="connsiteX3-259" fmla="*/ 3244906 w 6216319"/>
                <a:gd name="connsiteY3-260" fmla="*/ 492343 h 1302204"/>
                <a:gd name="connsiteX4-261" fmla="*/ 4628644 w 6216319"/>
                <a:gd name="connsiteY4-262" fmla="*/ 1034510 h 1302204"/>
                <a:gd name="connsiteX5-263" fmla="*/ 5356927 w 6216319"/>
                <a:gd name="connsiteY5-264" fmla="*/ 1188258 h 1302204"/>
                <a:gd name="connsiteX6-265" fmla="*/ 6216319 w 6216319"/>
                <a:gd name="connsiteY6-266" fmla="*/ 1302204 h 1302204"/>
                <a:gd name="connsiteX7-267" fmla="*/ 0 w 6216319"/>
                <a:gd name="connsiteY7-268" fmla="*/ 1302204 h 1302204"/>
                <a:gd name="connsiteX8-269" fmla="*/ 0 w 6216319"/>
                <a:gd name="connsiteY8-270" fmla="*/ 0 h 1302204"/>
                <a:gd name="connsiteX0-271" fmla="*/ 0 w 6216319"/>
                <a:gd name="connsiteY0-272" fmla="*/ 0 h 1302204"/>
                <a:gd name="connsiteX1-273" fmla="*/ 339865 w 6216319"/>
                <a:gd name="connsiteY1-274" fmla="*/ 184845 h 1302204"/>
                <a:gd name="connsiteX2-275" fmla="*/ 2265770 w 6216319"/>
                <a:gd name="connsiteY2-276" fmla="*/ 508527 h 1302204"/>
                <a:gd name="connsiteX3-277" fmla="*/ 3244906 w 6216319"/>
                <a:gd name="connsiteY3-278" fmla="*/ 492343 h 1302204"/>
                <a:gd name="connsiteX4-279" fmla="*/ 4628644 w 6216319"/>
                <a:gd name="connsiteY4-280" fmla="*/ 1034510 h 1302204"/>
                <a:gd name="connsiteX5-281" fmla="*/ 5356927 w 6216319"/>
                <a:gd name="connsiteY5-282" fmla="*/ 1188258 h 1302204"/>
                <a:gd name="connsiteX6-283" fmla="*/ 6216319 w 6216319"/>
                <a:gd name="connsiteY6-284" fmla="*/ 1302204 h 1302204"/>
                <a:gd name="connsiteX7-285" fmla="*/ 0 w 6216319"/>
                <a:gd name="connsiteY7-286" fmla="*/ 1302204 h 1302204"/>
                <a:gd name="connsiteX8-287" fmla="*/ 0 w 6216319"/>
                <a:gd name="connsiteY8-288" fmla="*/ 0 h 1302204"/>
                <a:gd name="connsiteX0-289" fmla="*/ 0 w 6216319"/>
                <a:gd name="connsiteY0-290" fmla="*/ 0 h 1302204"/>
                <a:gd name="connsiteX1-291" fmla="*/ 339865 w 6216319"/>
                <a:gd name="connsiteY1-292" fmla="*/ 184845 h 1302204"/>
                <a:gd name="connsiteX2-293" fmla="*/ 2265770 w 6216319"/>
                <a:gd name="connsiteY2-294" fmla="*/ 508527 h 1302204"/>
                <a:gd name="connsiteX3-295" fmla="*/ 3244906 w 6216319"/>
                <a:gd name="connsiteY3-296" fmla="*/ 492343 h 1302204"/>
                <a:gd name="connsiteX4-297" fmla="*/ 4628644 w 6216319"/>
                <a:gd name="connsiteY4-298" fmla="*/ 1034510 h 1302204"/>
                <a:gd name="connsiteX5-299" fmla="*/ 5356927 w 6216319"/>
                <a:gd name="connsiteY5-300" fmla="*/ 1188258 h 1302204"/>
                <a:gd name="connsiteX6-301" fmla="*/ 6216319 w 6216319"/>
                <a:gd name="connsiteY6-302" fmla="*/ 1302204 h 1302204"/>
                <a:gd name="connsiteX7-303" fmla="*/ 0 w 6216319"/>
                <a:gd name="connsiteY7-304" fmla="*/ 1302204 h 1302204"/>
                <a:gd name="connsiteX8-305" fmla="*/ 0 w 6216319"/>
                <a:gd name="connsiteY8-306" fmla="*/ 0 h 1302204"/>
                <a:gd name="connsiteX0-307" fmla="*/ 0 w 6216319"/>
                <a:gd name="connsiteY0-308" fmla="*/ 0 h 1302204"/>
                <a:gd name="connsiteX1-309" fmla="*/ 339865 w 6216319"/>
                <a:gd name="connsiteY1-310" fmla="*/ 184845 h 1302204"/>
                <a:gd name="connsiteX2-311" fmla="*/ 2265770 w 6216319"/>
                <a:gd name="connsiteY2-312" fmla="*/ 508527 h 1302204"/>
                <a:gd name="connsiteX3-313" fmla="*/ 3244906 w 6216319"/>
                <a:gd name="connsiteY3-314" fmla="*/ 492343 h 1302204"/>
                <a:gd name="connsiteX4-315" fmla="*/ 4628644 w 6216319"/>
                <a:gd name="connsiteY4-316" fmla="*/ 1034510 h 1302204"/>
                <a:gd name="connsiteX5-317" fmla="*/ 5356927 w 6216319"/>
                <a:gd name="connsiteY5-318" fmla="*/ 1188258 h 1302204"/>
                <a:gd name="connsiteX6-319" fmla="*/ 6216319 w 6216319"/>
                <a:gd name="connsiteY6-320" fmla="*/ 1302204 h 1302204"/>
                <a:gd name="connsiteX7-321" fmla="*/ 0 w 6216319"/>
                <a:gd name="connsiteY7-322" fmla="*/ 1302204 h 1302204"/>
                <a:gd name="connsiteX8-323" fmla="*/ 0 w 6216319"/>
                <a:gd name="connsiteY8-324" fmla="*/ 0 h 1302204"/>
                <a:gd name="connsiteX0-325" fmla="*/ 0 w 6216319"/>
                <a:gd name="connsiteY0-326" fmla="*/ 0 h 1302204"/>
                <a:gd name="connsiteX1-327" fmla="*/ 339865 w 6216319"/>
                <a:gd name="connsiteY1-328" fmla="*/ 184845 h 1302204"/>
                <a:gd name="connsiteX2-329" fmla="*/ 2265770 w 6216319"/>
                <a:gd name="connsiteY2-330" fmla="*/ 508527 h 1302204"/>
                <a:gd name="connsiteX3-331" fmla="*/ 3244906 w 6216319"/>
                <a:gd name="connsiteY3-332" fmla="*/ 492343 h 1302204"/>
                <a:gd name="connsiteX4-333" fmla="*/ 4628644 w 6216319"/>
                <a:gd name="connsiteY4-334" fmla="*/ 1034510 h 1302204"/>
                <a:gd name="connsiteX5-335" fmla="*/ 5356927 w 6216319"/>
                <a:gd name="connsiteY5-336" fmla="*/ 1188258 h 1302204"/>
                <a:gd name="connsiteX6-337" fmla="*/ 6216319 w 6216319"/>
                <a:gd name="connsiteY6-338" fmla="*/ 1302204 h 1302204"/>
                <a:gd name="connsiteX7-339" fmla="*/ 0 w 6216319"/>
                <a:gd name="connsiteY7-340" fmla="*/ 1302204 h 1302204"/>
                <a:gd name="connsiteX8-341" fmla="*/ 0 w 6216319"/>
                <a:gd name="connsiteY8-342" fmla="*/ 0 h 1302204"/>
                <a:gd name="connsiteX0-343" fmla="*/ 0 w 6216319"/>
                <a:gd name="connsiteY0-344" fmla="*/ 0 h 1302204"/>
                <a:gd name="connsiteX1-345" fmla="*/ 339865 w 6216319"/>
                <a:gd name="connsiteY1-346" fmla="*/ 184845 h 1302204"/>
                <a:gd name="connsiteX2-347" fmla="*/ 2265770 w 6216319"/>
                <a:gd name="connsiteY2-348" fmla="*/ 508527 h 1302204"/>
                <a:gd name="connsiteX3-349" fmla="*/ 3244906 w 6216319"/>
                <a:gd name="connsiteY3-350" fmla="*/ 492343 h 1302204"/>
                <a:gd name="connsiteX4-351" fmla="*/ 4628644 w 6216319"/>
                <a:gd name="connsiteY4-352" fmla="*/ 1034510 h 1302204"/>
                <a:gd name="connsiteX5-353" fmla="*/ 5356927 w 6216319"/>
                <a:gd name="connsiteY5-354" fmla="*/ 1188258 h 1302204"/>
                <a:gd name="connsiteX6-355" fmla="*/ 6216319 w 6216319"/>
                <a:gd name="connsiteY6-356" fmla="*/ 1302204 h 1302204"/>
                <a:gd name="connsiteX7-357" fmla="*/ 0 w 6216319"/>
                <a:gd name="connsiteY7-358" fmla="*/ 1302204 h 1302204"/>
                <a:gd name="connsiteX8-359" fmla="*/ 0 w 6216319"/>
                <a:gd name="connsiteY8-360" fmla="*/ 0 h 1302204"/>
                <a:gd name="connsiteX0-361" fmla="*/ 0 w 6216319"/>
                <a:gd name="connsiteY0-362" fmla="*/ 0 h 1302204"/>
                <a:gd name="connsiteX1-363" fmla="*/ 339865 w 6216319"/>
                <a:gd name="connsiteY1-364" fmla="*/ 184845 h 1302204"/>
                <a:gd name="connsiteX2-365" fmla="*/ 2265770 w 6216319"/>
                <a:gd name="connsiteY2-366" fmla="*/ 508527 h 1302204"/>
                <a:gd name="connsiteX3-367" fmla="*/ 3244906 w 6216319"/>
                <a:gd name="connsiteY3-368" fmla="*/ 492343 h 1302204"/>
                <a:gd name="connsiteX4-369" fmla="*/ 4628644 w 6216319"/>
                <a:gd name="connsiteY4-370" fmla="*/ 1034510 h 1302204"/>
                <a:gd name="connsiteX5-371" fmla="*/ 5356927 w 6216319"/>
                <a:gd name="connsiteY5-372" fmla="*/ 1188258 h 1302204"/>
                <a:gd name="connsiteX6-373" fmla="*/ 6216319 w 6216319"/>
                <a:gd name="connsiteY6-374" fmla="*/ 1302204 h 1302204"/>
                <a:gd name="connsiteX7-375" fmla="*/ 0 w 6216319"/>
                <a:gd name="connsiteY7-376" fmla="*/ 1302204 h 1302204"/>
                <a:gd name="connsiteX8-377" fmla="*/ 0 w 6216319"/>
                <a:gd name="connsiteY8-378" fmla="*/ 0 h 1302204"/>
                <a:gd name="connsiteX0-379" fmla="*/ 0 w 6216319"/>
                <a:gd name="connsiteY0-380" fmla="*/ 0 h 1302204"/>
                <a:gd name="connsiteX1-381" fmla="*/ 339865 w 6216319"/>
                <a:gd name="connsiteY1-382" fmla="*/ 184845 h 1302204"/>
                <a:gd name="connsiteX2-383" fmla="*/ 2265770 w 6216319"/>
                <a:gd name="connsiteY2-384" fmla="*/ 508527 h 1302204"/>
                <a:gd name="connsiteX3-385" fmla="*/ 3244906 w 6216319"/>
                <a:gd name="connsiteY3-386" fmla="*/ 492343 h 1302204"/>
                <a:gd name="connsiteX4-387" fmla="*/ 4628644 w 6216319"/>
                <a:gd name="connsiteY4-388" fmla="*/ 1034510 h 1302204"/>
                <a:gd name="connsiteX5-389" fmla="*/ 5356927 w 6216319"/>
                <a:gd name="connsiteY5-390" fmla="*/ 1188258 h 1302204"/>
                <a:gd name="connsiteX6-391" fmla="*/ 6216319 w 6216319"/>
                <a:gd name="connsiteY6-392" fmla="*/ 1302204 h 1302204"/>
                <a:gd name="connsiteX7-393" fmla="*/ 0 w 6216319"/>
                <a:gd name="connsiteY7-394" fmla="*/ 1302204 h 1302204"/>
                <a:gd name="connsiteX8-395" fmla="*/ 0 w 6216319"/>
                <a:gd name="connsiteY8-396" fmla="*/ 0 h 1302204"/>
                <a:gd name="connsiteX0-397" fmla="*/ 0 w 6216319"/>
                <a:gd name="connsiteY0-398" fmla="*/ 147589 h 1449793"/>
                <a:gd name="connsiteX1-399" fmla="*/ 339865 w 6216319"/>
                <a:gd name="connsiteY1-400" fmla="*/ 332434 h 1449793"/>
                <a:gd name="connsiteX2-401" fmla="*/ 2265770 w 6216319"/>
                <a:gd name="connsiteY2-402" fmla="*/ 656116 h 1449793"/>
                <a:gd name="connsiteX3-403" fmla="*/ 3244906 w 6216319"/>
                <a:gd name="connsiteY3-404" fmla="*/ 639932 h 1449793"/>
                <a:gd name="connsiteX4-405" fmla="*/ 4628644 w 6216319"/>
                <a:gd name="connsiteY4-406" fmla="*/ 1182099 h 1449793"/>
                <a:gd name="connsiteX5-407" fmla="*/ 5356927 w 6216319"/>
                <a:gd name="connsiteY5-408" fmla="*/ 1335847 h 1449793"/>
                <a:gd name="connsiteX6-409" fmla="*/ 6216319 w 6216319"/>
                <a:gd name="connsiteY6-410" fmla="*/ 1449793 h 1449793"/>
                <a:gd name="connsiteX7-411" fmla="*/ 0 w 6216319"/>
                <a:gd name="connsiteY7-412" fmla="*/ 1449793 h 1449793"/>
                <a:gd name="connsiteX8-413" fmla="*/ 0 w 6216319"/>
                <a:gd name="connsiteY8-414" fmla="*/ 147589 h 1449793"/>
                <a:gd name="connsiteX0-415" fmla="*/ 0 w 6216319"/>
                <a:gd name="connsiteY0-416" fmla="*/ 121021 h 1423225"/>
                <a:gd name="connsiteX1-417" fmla="*/ 339865 w 6216319"/>
                <a:gd name="connsiteY1-418" fmla="*/ 305866 h 1423225"/>
                <a:gd name="connsiteX2-419" fmla="*/ 2265770 w 6216319"/>
                <a:gd name="connsiteY2-420" fmla="*/ 629548 h 1423225"/>
                <a:gd name="connsiteX3-421" fmla="*/ 3244906 w 6216319"/>
                <a:gd name="connsiteY3-422" fmla="*/ 613364 h 1423225"/>
                <a:gd name="connsiteX4-423" fmla="*/ 4628644 w 6216319"/>
                <a:gd name="connsiteY4-424" fmla="*/ 1155531 h 1423225"/>
                <a:gd name="connsiteX5-425" fmla="*/ 5356927 w 6216319"/>
                <a:gd name="connsiteY5-426" fmla="*/ 1309279 h 1423225"/>
                <a:gd name="connsiteX6-427" fmla="*/ 6216319 w 6216319"/>
                <a:gd name="connsiteY6-428" fmla="*/ 1423225 h 1423225"/>
                <a:gd name="connsiteX7-429" fmla="*/ 0 w 6216319"/>
                <a:gd name="connsiteY7-430" fmla="*/ 1423225 h 1423225"/>
                <a:gd name="connsiteX8-431" fmla="*/ 0 w 6216319"/>
                <a:gd name="connsiteY8-432" fmla="*/ 121021 h 1423225"/>
                <a:gd name="connsiteX0-433" fmla="*/ 0 w 6216319"/>
                <a:gd name="connsiteY0-434" fmla="*/ 121021 h 1423225"/>
                <a:gd name="connsiteX1-435" fmla="*/ 339865 w 6216319"/>
                <a:gd name="connsiteY1-436" fmla="*/ 305866 h 1423225"/>
                <a:gd name="connsiteX2-437" fmla="*/ 2265770 w 6216319"/>
                <a:gd name="connsiteY2-438" fmla="*/ 629548 h 1423225"/>
                <a:gd name="connsiteX3-439" fmla="*/ 3244906 w 6216319"/>
                <a:gd name="connsiteY3-440" fmla="*/ 613364 h 1423225"/>
                <a:gd name="connsiteX4-441" fmla="*/ 4628644 w 6216319"/>
                <a:gd name="connsiteY4-442" fmla="*/ 1155531 h 1423225"/>
                <a:gd name="connsiteX5-443" fmla="*/ 5356927 w 6216319"/>
                <a:gd name="connsiteY5-444" fmla="*/ 1309279 h 1423225"/>
                <a:gd name="connsiteX6-445" fmla="*/ 6216319 w 6216319"/>
                <a:gd name="connsiteY6-446" fmla="*/ 1423225 h 1423225"/>
                <a:gd name="connsiteX7-447" fmla="*/ 0 w 6216319"/>
                <a:gd name="connsiteY7-448" fmla="*/ 1423225 h 1423225"/>
                <a:gd name="connsiteX8-449" fmla="*/ 0 w 6216319"/>
                <a:gd name="connsiteY8-450" fmla="*/ 121021 h 1423225"/>
                <a:gd name="connsiteX0-451" fmla="*/ 0 w 6216319"/>
                <a:gd name="connsiteY0-452" fmla="*/ 140194 h 1442398"/>
                <a:gd name="connsiteX1-453" fmla="*/ 339865 w 6216319"/>
                <a:gd name="connsiteY1-454" fmla="*/ 325039 h 1442398"/>
                <a:gd name="connsiteX2-455" fmla="*/ 2265770 w 6216319"/>
                <a:gd name="connsiteY2-456" fmla="*/ 648721 h 1442398"/>
                <a:gd name="connsiteX3-457" fmla="*/ 3244906 w 6216319"/>
                <a:gd name="connsiteY3-458" fmla="*/ 632537 h 1442398"/>
                <a:gd name="connsiteX4-459" fmla="*/ 4628644 w 6216319"/>
                <a:gd name="connsiteY4-460" fmla="*/ 1174704 h 1442398"/>
                <a:gd name="connsiteX5-461" fmla="*/ 5356927 w 6216319"/>
                <a:gd name="connsiteY5-462" fmla="*/ 1328452 h 1442398"/>
                <a:gd name="connsiteX6-463" fmla="*/ 6216319 w 6216319"/>
                <a:gd name="connsiteY6-464" fmla="*/ 1442398 h 1442398"/>
                <a:gd name="connsiteX7-465" fmla="*/ 0 w 6216319"/>
                <a:gd name="connsiteY7-466" fmla="*/ 1442398 h 1442398"/>
                <a:gd name="connsiteX8-467" fmla="*/ 0 w 6216319"/>
                <a:gd name="connsiteY8-468" fmla="*/ 140194 h 1442398"/>
                <a:gd name="connsiteX0-469" fmla="*/ 0 w 6216319"/>
                <a:gd name="connsiteY0-470" fmla="*/ 140194 h 1442398"/>
                <a:gd name="connsiteX1-471" fmla="*/ 339865 w 6216319"/>
                <a:gd name="connsiteY1-472" fmla="*/ 325039 h 1442398"/>
                <a:gd name="connsiteX2-473" fmla="*/ 2265770 w 6216319"/>
                <a:gd name="connsiteY2-474" fmla="*/ 648721 h 1442398"/>
                <a:gd name="connsiteX3-475" fmla="*/ 3244906 w 6216319"/>
                <a:gd name="connsiteY3-476" fmla="*/ 632537 h 1442398"/>
                <a:gd name="connsiteX4-477" fmla="*/ 4628644 w 6216319"/>
                <a:gd name="connsiteY4-478" fmla="*/ 1174704 h 1442398"/>
                <a:gd name="connsiteX5-479" fmla="*/ 5356927 w 6216319"/>
                <a:gd name="connsiteY5-480" fmla="*/ 1328452 h 1442398"/>
                <a:gd name="connsiteX6-481" fmla="*/ 6216319 w 6216319"/>
                <a:gd name="connsiteY6-482" fmla="*/ 1442398 h 1442398"/>
                <a:gd name="connsiteX7-483" fmla="*/ 0 w 6216319"/>
                <a:gd name="connsiteY7-484" fmla="*/ 1442398 h 1442398"/>
                <a:gd name="connsiteX8-485" fmla="*/ 0 w 6216319"/>
                <a:gd name="connsiteY8-486" fmla="*/ 140194 h 1442398"/>
                <a:gd name="connsiteX0-487" fmla="*/ 0 w 6216319"/>
                <a:gd name="connsiteY0-488" fmla="*/ 34944 h 1337148"/>
                <a:gd name="connsiteX1-489" fmla="*/ 339865 w 6216319"/>
                <a:gd name="connsiteY1-490" fmla="*/ 219789 h 1337148"/>
                <a:gd name="connsiteX2-491" fmla="*/ 2265770 w 6216319"/>
                <a:gd name="connsiteY2-492" fmla="*/ 543471 h 1337148"/>
                <a:gd name="connsiteX3-493" fmla="*/ 3244906 w 6216319"/>
                <a:gd name="connsiteY3-494" fmla="*/ 527287 h 1337148"/>
                <a:gd name="connsiteX4-495" fmla="*/ 4628644 w 6216319"/>
                <a:gd name="connsiteY4-496" fmla="*/ 1069454 h 1337148"/>
                <a:gd name="connsiteX5-497" fmla="*/ 5356927 w 6216319"/>
                <a:gd name="connsiteY5-498" fmla="*/ 1223202 h 1337148"/>
                <a:gd name="connsiteX6-499" fmla="*/ 6216319 w 6216319"/>
                <a:gd name="connsiteY6-500" fmla="*/ 1337148 h 1337148"/>
                <a:gd name="connsiteX7-501" fmla="*/ 0 w 6216319"/>
                <a:gd name="connsiteY7-502" fmla="*/ 1337148 h 1337148"/>
                <a:gd name="connsiteX8-503" fmla="*/ 0 w 6216319"/>
                <a:gd name="connsiteY8-504" fmla="*/ 34944 h 1337148"/>
                <a:gd name="connsiteX0-505" fmla="*/ 0 w 6216319"/>
                <a:gd name="connsiteY0-506" fmla="*/ 44896 h 1347100"/>
                <a:gd name="connsiteX1-507" fmla="*/ 339865 w 6216319"/>
                <a:gd name="connsiteY1-508" fmla="*/ 229741 h 1347100"/>
                <a:gd name="connsiteX2-509" fmla="*/ 2265770 w 6216319"/>
                <a:gd name="connsiteY2-510" fmla="*/ 553423 h 1347100"/>
                <a:gd name="connsiteX3-511" fmla="*/ 3244906 w 6216319"/>
                <a:gd name="connsiteY3-512" fmla="*/ 537239 h 1347100"/>
                <a:gd name="connsiteX4-513" fmla="*/ 4628644 w 6216319"/>
                <a:gd name="connsiteY4-514" fmla="*/ 1079406 h 1347100"/>
                <a:gd name="connsiteX5-515" fmla="*/ 5356927 w 6216319"/>
                <a:gd name="connsiteY5-516" fmla="*/ 1233154 h 1347100"/>
                <a:gd name="connsiteX6-517" fmla="*/ 6216319 w 6216319"/>
                <a:gd name="connsiteY6-518" fmla="*/ 1347100 h 1347100"/>
                <a:gd name="connsiteX7-519" fmla="*/ 0 w 6216319"/>
                <a:gd name="connsiteY7-520" fmla="*/ 1347100 h 1347100"/>
                <a:gd name="connsiteX8-521" fmla="*/ 0 w 6216319"/>
                <a:gd name="connsiteY8-522" fmla="*/ 44896 h 1347100"/>
                <a:gd name="connsiteX0-523" fmla="*/ 0 w 6216319"/>
                <a:gd name="connsiteY0-524" fmla="*/ 44896 h 1347100"/>
                <a:gd name="connsiteX1-525" fmla="*/ 339865 w 6216319"/>
                <a:gd name="connsiteY1-526" fmla="*/ 229741 h 1347100"/>
                <a:gd name="connsiteX2-527" fmla="*/ 2265770 w 6216319"/>
                <a:gd name="connsiteY2-528" fmla="*/ 553423 h 1347100"/>
                <a:gd name="connsiteX3-529" fmla="*/ 3244906 w 6216319"/>
                <a:gd name="connsiteY3-530" fmla="*/ 537239 h 1347100"/>
                <a:gd name="connsiteX4-531" fmla="*/ 4628644 w 6216319"/>
                <a:gd name="connsiteY4-532" fmla="*/ 1079406 h 1347100"/>
                <a:gd name="connsiteX5-533" fmla="*/ 5356927 w 6216319"/>
                <a:gd name="connsiteY5-534" fmla="*/ 1233154 h 1347100"/>
                <a:gd name="connsiteX6-535" fmla="*/ 6216319 w 6216319"/>
                <a:gd name="connsiteY6-536" fmla="*/ 1347100 h 1347100"/>
                <a:gd name="connsiteX7-537" fmla="*/ 0 w 6216319"/>
                <a:gd name="connsiteY7-538" fmla="*/ 1347100 h 1347100"/>
                <a:gd name="connsiteX8-539" fmla="*/ 0 w 6216319"/>
                <a:gd name="connsiteY8-540" fmla="*/ 44896 h 1347100"/>
                <a:gd name="connsiteX0-541" fmla="*/ 0 w 6216319"/>
                <a:gd name="connsiteY0-542" fmla="*/ 530 h 1302734"/>
                <a:gd name="connsiteX1-543" fmla="*/ 339865 w 6216319"/>
                <a:gd name="connsiteY1-544" fmla="*/ 185375 h 1302734"/>
                <a:gd name="connsiteX2-545" fmla="*/ 2265770 w 6216319"/>
                <a:gd name="connsiteY2-546" fmla="*/ 509057 h 1302734"/>
                <a:gd name="connsiteX3-547" fmla="*/ 3244906 w 6216319"/>
                <a:gd name="connsiteY3-548" fmla="*/ 492873 h 1302734"/>
                <a:gd name="connsiteX4-549" fmla="*/ 4628644 w 6216319"/>
                <a:gd name="connsiteY4-550" fmla="*/ 1035040 h 1302734"/>
                <a:gd name="connsiteX5-551" fmla="*/ 5356927 w 6216319"/>
                <a:gd name="connsiteY5-552" fmla="*/ 1188788 h 1302734"/>
                <a:gd name="connsiteX6-553" fmla="*/ 6216319 w 6216319"/>
                <a:gd name="connsiteY6-554" fmla="*/ 1302734 h 1302734"/>
                <a:gd name="connsiteX7-555" fmla="*/ 0 w 6216319"/>
                <a:gd name="connsiteY7-556" fmla="*/ 1302734 h 1302734"/>
                <a:gd name="connsiteX8-557" fmla="*/ 0 w 6216319"/>
                <a:gd name="connsiteY8-558" fmla="*/ 530 h 1302734"/>
                <a:gd name="connsiteX0-559" fmla="*/ 0 w 6216319"/>
                <a:gd name="connsiteY0-560" fmla="*/ 20163 h 1322367"/>
                <a:gd name="connsiteX1-561" fmla="*/ 2265770 w 6216319"/>
                <a:gd name="connsiteY1-562" fmla="*/ 528690 h 1322367"/>
                <a:gd name="connsiteX2-563" fmla="*/ 3244906 w 6216319"/>
                <a:gd name="connsiteY2-564" fmla="*/ 512506 h 1322367"/>
                <a:gd name="connsiteX3-565" fmla="*/ 4628644 w 6216319"/>
                <a:gd name="connsiteY3-566" fmla="*/ 1054673 h 1322367"/>
                <a:gd name="connsiteX4-567" fmla="*/ 5356927 w 6216319"/>
                <a:gd name="connsiteY4-568" fmla="*/ 1208421 h 1322367"/>
                <a:gd name="connsiteX5-569" fmla="*/ 6216319 w 6216319"/>
                <a:gd name="connsiteY5-570" fmla="*/ 1322367 h 1322367"/>
                <a:gd name="connsiteX6-571" fmla="*/ 0 w 6216319"/>
                <a:gd name="connsiteY6-572" fmla="*/ 1322367 h 1322367"/>
                <a:gd name="connsiteX7-573" fmla="*/ 0 w 6216319"/>
                <a:gd name="connsiteY7-574" fmla="*/ 20163 h 1322367"/>
                <a:gd name="connsiteX0-575" fmla="*/ 0 w 6216319"/>
                <a:gd name="connsiteY0-576" fmla="*/ 105646 h 1407850"/>
                <a:gd name="connsiteX1-577" fmla="*/ 477430 w 6216319"/>
                <a:gd name="connsiteY1-578" fmla="*/ 136745 h 1407850"/>
                <a:gd name="connsiteX2-579" fmla="*/ 2265770 w 6216319"/>
                <a:gd name="connsiteY2-580" fmla="*/ 614173 h 1407850"/>
                <a:gd name="connsiteX3-581" fmla="*/ 3244906 w 6216319"/>
                <a:gd name="connsiteY3-582" fmla="*/ 597989 h 1407850"/>
                <a:gd name="connsiteX4-583" fmla="*/ 4628644 w 6216319"/>
                <a:gd name="connsiteY4-584" fmla="*/ 1140156 h 1407850"/>
                <a:gd name="connsiteX5-585" fmla="*/ 5356927 w 6216319"/>
                <a:gd name="connsiteY5-586" fmla="*/ 1293904 h 1407850"/>
                <a:gd name="connsiteX6-587" fmla="*/ 6216319 w 6216319"/>
                <a:gd name="connsiteY6-588" fmla="*/ 1407850 h 1407850"/>
                <a:gd name="connsiteX7-589" fmla="*/ 0 w 6216319"/>
                <a:gd name="connsiteY7-590" fmla="*/ 1407850 h 1407850"/>
                <a:gd name="connsiteX8-591" fmla="*/ 0 w 6216319"/>
                <a:gd name="connsiteY8-592" fmla="*/ 105646 h 1407850"/>
                <a:gd name="connsiteX0-593" fmla="*/ 0 w 6216319"/>
                <a:gd name="connsiteY0-594" fmla="*/ 71230 h 1373434"/>
                <a:gd name="connsiteX1-595" fmla="*/ 323681 w 6216319"/>
                <a:gd name="connsiteY1-596" fmla="*/ 264170 h 1373434"/>
                <a:gd name="connsiteX2-597" fmla="*/ 2265770 w 6216319"/>
                <a:gd name="connsiteY2-598" fmla="*/ 579757 h 1373434"/>
                <a:gd name="connsiteX3-599" fmla="*/ 3244906 w 6216319"/>
                <a:gd name="connsiteY3-600" fmla="*/ 563573 h 1373434"/>
                <a:gd name="connsiteX4-601" fmla="*/ 4628644 w 6216319"/>
                <a:gd name="connsiteY4-602" fmla="*/ 1105740 h 1373434"/>
                <a:gd name="connsiteX5-603" fmla="*/ 5356927 w 6216319"/>
                <a:gd name="connsiteY5-604" fmla="*/ 1259488 h 1373434"/>
                <a:gd name="connsiteX6-605" fmla="*/ 6216319 w 6216319"/>
                <a:gd name="connsiteY6-606" fmla="*/ 1373434 h 1373434"/>
                <a:gd name="connsiteX7-607" fmla="*/ 0 w 6216319"/>
                <a:gd name="connsiteY7-608" fmla="*/ 1373434 h 1373434"/>
                <a:gd name="connsiteX8-609" fmla="*/ 0 w 6216319"/>
                <a:gd name="connsiteY8-610" fmla="*/ 71230 h 1373434"/>
                <a:gd name="connsiteX0-611" fmla="*/ 0 w 6216319"/>
                <a:gd name="connsiteY0-612" fmla="*/ 71230 h 1373434"/>
                <a:gd name="connsiteX1-613" fmla="*/ 323681 w 6216319"/>
                <a:gd name="connsiteY1-614" fmla="*/ 264170 h 1373434"/>
                <a:gd name="connsiteX2-615" fmla="*/ 2265770 w 6216319"/>
                <a:gd name="connsiteY2-616" fmla="*/ 579757 h 1373434"/>
                <a:gd name="connsiteX3-617" fmla="*/ 3244906 w 6216319"/>
                <a:gd name="connsiteY3-618" fmla="*/ 563573 h 1373434"/>
                <a:gd name="connsiteX4-619" fmla="*/ 4628644 w 6216319"/>
                <a:gd name="connsiteY4-620" fmla="*/ 1105740 h 1373434"/>
                <a:gd name="connsiteX5-621" fmla="*/ 5356927 w 6216319"/>
                <a:gd name="connsiteY5-622" fmla="*/ 1259488 h 1373434"/>
                <a:gd name="connsiteX6-623" fmla="*/ 6216319 w 6216319"/>
                <a:gd name="connsiteY6-624" fmla="*/ 1373434 h 1373434"/>
                <a:gd name="connsiteX7-625" fmla="*/ 0 w 6216319"/>
                <a:gd name="connsiteY7-626" fmla="*/ 1373434 h 1373434"/>
                <a:gd name="connsiteX8-627" fmla="*/ 0 w 6216319"/>
                <a:gd name="connsiteY8-628" fmla="*/ 71230 h 1373434"/>
                <a:gd name="connsiteX0-629" fmla="*/ 0 w 6216319"/>
                <a:gd name="connsiteY0-630" fmla="*/ 147399 h 1449603"/>
                <a:gd name="connsiteX1-631" fmla="*/ 323681 w 6216319"/>
                <a:gd name="connsiteY1-632" fmla="*/ 340339 h 1449603"/>
                <a:gd name="connsiteX2-633" fmla="*/ 2265770 w 6216319"/>
                <a:gd name="connsiteY2-634" fmla="*/ 655926 h 1449603"/>
                <a:gd name="connsiteX3-635" fmla="*/ 3244906 w 6216319"/>
                <a:gd name="connsiteY3-636" fmla="*/ 639742 h 1449603"/>
                <a:gd name="connsiteX4-637" fmla="*/ 4628644 w 6216319"/>
                <a:gd name="connsiteY4-638" fmla="*/ 1181909 h 1449603"/>
                <a:gd name="connsiteX5-639" fmla="*/ 5356927 w 6216319"/>
                <a:gd name="connsiteY5-640" fmla="*/ 1335657 h 1449603"/>
                <a:gd name="connsiteX6-641" fmla="*/ 6216319 w 6216319"/>
                <a:gd name="connsiteY6-642" fmla="*/ 1449603 h 1449603"/>
                <a:gd name="connsiteX7-643" fmla="*/ 0 w 6216319"/>
                <a:gd name="connsiteY7-644" fmla="*/ 1449603 h 1449603"/>
                <a:gd name="connsiteX8-645" fmla="*/ 0 w 6216319"/>
                <a:gd name="connsiteY8-646" fmla="*/ 147399 h 1449603"/>
                <a:gd name="connsiteX0-647" fmla="*/ 0 w 6216319"/>
                <a:gd name="connsiteY0-648" fmla="*/ 147399 h 1449603"/>
                <a:gd name="connsiteX1-649" fmla="*/ 323681 w 6216319"/>
                <a:gd name="connsiteY1-650" fmla="*/ 340339 h 1449603"/>
                <a:gd name="connsiteX2-651" fmla="*/ 2265770 w 6216319"/>
                <a:gd name="connsiteY2-652" fmla="*/ 655926 h 1449603"/>
                <a:gd name="connsiteX3-653" fmla="*/ 3244906 w 6216319"/>
                <a:gd name="connsiteY3-654" fmla="*/ 639742 h 1449603"/>
                <a:gd name="connsiteX4-655" fmla="*/ 4628644 w 6216319"/>
                <a:gd name="connsiteY4-656" fmla="*/ 1181909 h 1449603"/>
                <a:gd name="connsiteX5-657" fmla="*/ 5356927 w 6216319"/>
                <a:gd name="connsiteY5-658" fmla="*/ 1335657 h 1449603"/>
                <a:gd name="connsiteX6-659" fmla="*/ 6216319 w 6216319"/>
                <a:gd name="connsiteY6-660" fmla="*/ 1449603 h 1449603"/>
                <a:gd name="connsiteX7-661" fmla="*/ 0 w 6216319"/>
                <a:gd name="connsiteY7-662" fmla="*/ 1449603 h 1449603"/>
                <a:gd name="connsiteX8-663" fmla="*/ 0 w 6216319"/>
                <a:gd name="connsiteY8-664" fmla="*/ 147399 h 1449603"/>
                <a:gd name="connsiteX0-665" fmla="*/ 0 w 6216319"/>
                <a:gd name="connsiteY0-666" fmla="*/ 147399 h 1449603"/>
                <a:gd name="connsiteX1-667" fmla="*/ 323681 w 6216319"/>
                <a:gd name="connsiteY1-668" fmla="*/ 340339 h 1449603"/>
                <a:gd name="connsiteX2-669" fmla="*/ 2265770 w 6216319"/>
                <a:gd name="connsiteY2-670" fmla="*/ 655926 h 1449603"/>
                <a:gd name="connsiteX3-671" fmla="*/ 3244906 w 6216319"/>
                <a:gd name="connsiteY3-672" fmla="*/ 639742 h 1449603"/>
                <a:gd name="connsiteX4-673" fmla="*/ 4628644 w 6216319"/>
                <a:gd name="connsiteY4-674" fmla="*/ 1181909 h 1449603"/>
                <a:gd name="connsiteX5-675" fmla="*/ 5356927 w 6216319"/>
                <a:gd name="connsiteY5-676" fmla="*/ 1335657 h 1449603"/>
                <a:gd name="connsiteX6-677" fmla="*/ 6216319 w 6216319"/>
                <a:gd name="connsiteY6-678" fmla="*/ 1449603 h 1449603"/>
                <a:gd name="connsiteX7-679" fmla="*/ 0 w 6216319"/>
                <a:gd name="connsiteY7-680" fmla="*/ 1449603 h 1449603"/>
                <a:gd name="connsiteX8-681" fmla="*/ 0 w 6216319"/>
                <a:gd name="connsiteY8-682" fmla="*/ 147399 h 1449603"/>
                <a:gd name="connsiteX0-683" fmla="*/ 0 w 6216319"/>
                <a:gd name="connsiteY0-684" fmla="*/ 147399 h 1449603"/>
                <a:gd name="connsiteX1-685" fmla="*/ 323681 w 6216319"/>
                <a:gd name="connsiteY1-686" fmla="*/ 340339 h 1449603"/>
                <a:gd name="connsiteX2-687" fmla="*/ 2265770 w 6216319"/>
                <a:gd name="connsiteY2-688" fmla="*/ 655926 h 1449603"/>
                <a:gd name="connsiteX3-689" fmla="*/ 3244906 w 6216319"/>
                <a:gd name="connsiteY3-690" fmla="*/ 639742 h 1449603"/>
                <a:gd name="connsiteX4-691" fmla="*/ 4628644 w 6216319"/>
                <a:gd name="connsiteY4-692" fmla="*/ 1181909 h 1449603"/>
                <a:gd name="connsiteX5-693" fmla="*/ 5356927 w 6216319"/>
                <a:gd name="connsiteY5-694" fmla="*/ 1335657 h 1449603"/>
                <a:gd name="connsiteX6-695" fmla="*/ 6216319 w 6216319"/>
                <a:gd name="connsiteY6-696" fmla="*/ 1449603 h 1449603"/>
                <a:gd name="connsiteX7-697" fmla="*/ 0 w 6216319"/>
                <a:gd name="connsiteY7-698" fmla="*/ 1449603 h 1449603"/>
                <a:gd name="connsiteX8-699" fmla="*/ 0 w 6216319"/>
                <a:gd name="connsiteY8-700" fmla="*/ 147399 h 1449603"/>
                <a:gd name="connsiteX0-701" fmla="*/ 0 w 6216319"/>
                <a:gd name="connsiteY0-702" fmla="*/ 147399 h 1449603"/>
                <a:gd name="connsiteX1-703" fmla="*/ 323681 w 6216319"/>
                <a:gd name="connsiteY1-704" fmla="*/ 340339 h 1449603"/>
                <a:gd name="connsiteX2-705" fmla="*/ 2265770 w 6216319"/>
                <a:gd name="connsiteY2-706" fmla="*/ 655926 h 1449603"/>
                <a:gd name="connsiteX3-707" fmla="*/ 3244906 w 6216319"/>
                <a:gd name="connsiteY3-708" fmla="*/ 639742 h 1449603"/>
                <a:gd name="connsiteX4-709" fmla="*/ 4628644 w 6216319"/>
                <a:gd name="connsiteY4-710" fmla="*/ 1181909 h 1449603"/>
                <a:gd name="connsiteX5-711" fmla="*/ 5356927 w 6216319"/>
                <a:gd name="connsiteY5-712" fmla="*/ 1335657 h 1449603"/>
                <a:gd name="connsiteX6-713" fmla="*/ 6216319 w 6216319"/>
                <a:gd name="connsiteY6-714" fmla="*/ 1449603 h 1449603"/>
                <a:gd name="connsiteX7-715" fmla="*/ 0 w 6216319"/>
                <a:gd name="connsiteY7-716" fmla="*/ 1449603 h 1449603"/>
                <a:gd name="connsiteX8-717" fmla="*/ 0 w 6216319"/>
                <a:gd name="connsiteY8-718" fmla="*/ 147399 h 1449603"/>
                <a:gd name="connsiteX0-719" fmla="*/ 0 w 6216319"/>
                <a:gd name="connsiteY0-720" fmla="*/ 147399 h 1449603"/>
                <a:gd name="connsiteX1-721" fmla="*/ 323681 w 6216319"/>
                <a:gd name="connsiteY1-722" fmla="*/ 340339 h 1449603"/>
                <a:gd name="connsiteX2-723" fmla="*/ 2265770 w 6216319"/>
                <a:gd name="connsiteY2-724" fmla="*/ 655926 h 1449603"/>
                <a:gd name="connsiteX3-725" fmla="*/ 3244906 w 6216319"/>
                <a:gd name="connsiteY3-726" fmla="*/ 639742 h 1449603"/>
                <a:gd name="connsiteX4-727" fmla="*/ 4628644 w 6216319"/>
                <a:gd name="connsiteY4-728" fmla="*/ 1181909 h 1449603"/>
                <a:gd name="connsiteX5-729" fmla="*/ 5356927 w 6216319"/>
                <a:gd name="connsiteY5-730" fmla="*/ 1335657 h 1449603"/>
                <a:gd name="connsiteX6-731" fmla="*/ 6216319 w 6216319"/>
                <a:gd name="connsiteY6-732" fmla="*/ 1449603 h 1449603"/>
                <a:gd name="connsiteX7-733" fmla="*/ 0 w 6216319"/>
                <a:gd name="connsiteY7-734" fmla="*/ 1449603 h 1449603"/>
                <a:gd name="connsiteX8-735" fmla="*/ 0 w 6216319"/>
                <a:gd name="connsiteY8-736" fmla="*/ 147399 h 144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8" name="íṥľîḑé"/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/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şḷidè"/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išľïḍe"/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ṩļïdê"/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1îḓè"/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$1ïḑé"/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îšľídè"/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ïsḷiḍé"/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Sļîdê"/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ṥļide"/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ŝlíḑê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slïḋé"/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ľíďe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ślídé"/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ş1iḍe"/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ṣḷíḓè"/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ṥļïďe"/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ŝḻïďé"/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ļíďê"/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$ļîḍé"/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ïsḷiḑé"/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śḷïḍè"/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ṩľiďè"/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ḻîḑè"/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ŝḷiḍé"/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ṡ1ídé"/>
            <p:cNvSpPr txBox="1"/>
            <p:nvPr/>
          </p:nvSpPr>
          <p:spPr bwMode="auto">
            <a:xfrm>
              <a:off x="669925" y="112395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  <p:sp>
          <p:nvSpPr>
            <p:cNvPr id="15" name="îṣḷiďè"/>
            <p:cNvSpPr txBox="1"/>
            <p:nvPr/>
          </p:nvSpPr>
          <p:spPr bwMode="auto">
            <a:xfrm>
              <a:off x="673745" y="2725590"/>
              <a:ext cx="6357014" cy="465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546295" y="1234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7" name="标题 1"/>
          <p:cNvSpPr txBox="1"/>
          <p:nvPr/>
        </p:nvSpPr>
        <p:spPr>
          <a:xfrm>
            <a:off x="980791" y="2476673"/>
            <a:ext cx="2973846" cy="573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 dirty="0"/>
              <a:t>无迟到早退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ṧlïdé"/>
          <p:cNvSpPr txBox="1"/>
          <p:nvPr/>
        </p:nvSpPr>
        <p:spPr bwMode="auto">
          <a:xfrm>
            <a:off x="5445569" y="3368387"/>
            <a:ext cx="6086431" cy="43015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defTabSz="914400">
              <a:lnSpc>
                <a:spcPct val="100000"/>
              </a:lnSpc>
              <a:spcBef>
                <a:spcPct val="0"/>
              </a:spcBef>
              <a:buFontTx/>
              <a:buNone/>
              <a:defRPr sz="2000" b="1"/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sz="1800" dirty="0"/>
              <a:t>学习日常</a:t>
            </a:r>
            <a:endParaRPr lang="en-US" altLang="zh-CN" sz="1800" dirty="0"/>
          </a:p>
        </p:txBody>
      </p:sp>
      <p:sp>
        <p:nvSpPr>
          <p:cNvPr id="4" name="îṣliďe"/>
          <p:cNvSpPr/>
          <p:nvPr/>
        </p:nvSpPr>
        <p:spPr bwMode="auto">
          <a:xfrm>
            <a:off x="4794374" y="173135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" name="íṩ1iḋé"/>
          <p:cNvSpPr/>
          <p:nvPr/>
        </p:nvSpPr>
        <p:spPr bwMode="auto">
          <a:xfrm>
            <a:off x="4794374" y="252092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i$ḻíḑê"/>
          <p:cNvSpPr/>
          <p:nvPr/>
        </p:nvSpPr>
        <p:spPr bwMode="auto">
          <a:xfrm>
            <a:off x="4804036" y="3261354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7" name="ïṣľídè"/>
          <p:cNvSpPr/>
          <p:nvPr/>
        </p:nvSpPr>
        <p:spPr bwMode="auto">
          <a:xfrm>
            <a:off x="4804036" y="4050924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489270" y="2431825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5544487" y="3163546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5556000" y="3877338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5556000" y="4662848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478372" y="1649884"/>
            <a:ext cx="0" cy="3155198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śļíďé"/>
          <p:cNvSpPr txBox="1"/>
          <p:nvPr/>
        </p:nvSpPr>
        <p:spPr>
          <a:xfrm>
            <a:off x="1606178" y="1649884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  <a:endParaRPr lang="tr-T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íṩļiḑé"/>
          <p:cNvSpPr txBox="1"/>
          <p:nvPr/>
        </p:nvSpPr>
        <p:spPr bwMode="auto">
          <a:xfrm>
            <a:off x="5445569" y="1827181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工作内容</a:t>
            </a:r>
            <a:endParaRPr lang="en-US" altLang="zh-CN" b="1" dirty="0"/>
          </a:p>
        </p:txBody>
      </p:sp>
      <p:sp>
        <p:nvSpPr>
          <p:cNvPr id="18" name="isliḓè"/>
          <p:cNvSpPr txBox="1"/>
          <p:nvPr/>
        </p:nvSpPr>
        <p:spPr bwMode="auto">
          <a:xfrm>
            <a:off x="5489270" y="2618036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/>
              <a:t>对公司的认识</a:t>
            </a:r>
            <a:endParaRPr lang="en-US" altLang="zh-CN" b="1" dirty="0"/>
          </a:p>
        </p:txBody>
      </p:sp>
      <p:sp>
        <p:nvSpPr>
          <p:cNvPr id="19" name="i$ļïḍe"/>
          <p:cNvSpPr txBox="1"/>
          <p:nvPr/>
        </p:nvSpPr>
        <p:spPr bwMode="auto">
          <a:xfrm>
            <a:off x="5203215" y="4159242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反思与计划</a:t>
            </a:r>
            <a:endParaRPr lang="en-US" altLang="zh-CN" b="1" dirty="0">
              <a:latin typeface="+mn-ea"/>
            </a:endParaRPr>
          </a:p>
        </p:txBody>
      </p:sp>
      <p:sp>
        <p:nvSpPr>
          <p:cNvPr id="21" name="isḷïḋe"/>
          <p:cNvSpPr txBox="1"/>
          <p:nvPr/>
        </p:nvSpPr>
        <p:spPr bwMode="auto">
          <a:xfrm>
            <a:off x="5434057" y="537058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/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/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8671859" y="4331798"/>
            <a:ext cx="3268816" cy="323873"/>
          </a:xfrm>
        </p:spPr>
        <p:txBody>
          <a:bodyPr>
            <a:normAutofit fontScale="90000"/>
          </a:bodyPr>
          <a:lstStyle/>
          <a:p>
            <a:r>
              <a:rPr lang="zh-CN" altLang="en-US" sz="1800" b="0" dirty="0"/>
              <a:t>反思总结、改进、工作计划</a:t>
            </a:r>
            <a:endParaRPr lang="zh-CN" altLang="en-US" sz="18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4"/>
          <p:cNvSpPr txBox="1"/>
          <p:nvPr/>
        </p:nvSpPr>
        <p:spPr>
          <a:xfrm>
            <a:off x="6894217" y="3466096"/>
            <a:ext cx="4748789" cy="865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自我管理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411156"/>
            <a:ext cx="1446307" cy="536061"/>
          </a:xfrm>
        </p:spPr>
        <p:txBody>
          <a:bodyPr/>
          <a:lstStyle/>
          <a:p>
            <a:r>
              <a:rPr lang="zh-CN" altLang="en-US" dirty="0"/>
              <a:t>不足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6797" y="629149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82494" y="1317270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对公司内部组件的使用还不够熟悉；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493" y="2034031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在项目开发前，对项目业务逻辑不够清晰，导致开发过程要花较长时间理清思路；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422028" y="2765604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在接口改变时，再修改页面功能时会有遗漏；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82492" y="3481026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在项目开发中，没有与后台确认字段长度，导致页面功能出现不明显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2492" y="4192880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对公司组件使用的不统一，导致</a:t>
            </a:r>
            <a:r>
              <a:rPr lang="en-US" altLang="zh-CN" dirty="0"/>
              <a:t>UI</a:t>
            </a:r>
            <a:r>
              <a:rPr lang="zh-CN" altLang="en-US" dirty="0"/>
              <a:t>页面不统一；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2028" y="4904734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没有及时汇报工作进度；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2028" y="5634987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开发常识不足：设置、修改密码没有做二次确认，做‘危险’操作没有操作提示。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411156"/>
            <a:ext cx="1446307" cy="536061"/>
          </a:xfrm>
        </p:spPr>
        <p:txBody>
          <a:bodyPr/>
          <a:lstStyle/>
          <a:p>
            <a:r>
              <a:rPr lang="zh-CN" altLang="en-US" dirty="0"/>
              <a:t>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6797" y="629149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82494" y="1317270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在使用公司内部组件有问题上，时间不紧时细看源码，任务紧急时向导师请教；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2493" y="2034031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在项目开发前明确需求，了解业务流程及代码；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422028" y="2765604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注意接口相关功能，尽可能完善功能；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82492" y="3481026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在需求开发中，完成静态页面后及时与后台开发确认字长；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2492" y="4192880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统一页面提示框，统一界面风格；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2028" y="4904734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明确任务对接相关人员，及时汇报工作进度；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2028" y="5634987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积累开发常识。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411156"/>
            <a:ext cx="1446307" cy="536061"/>
          </a:xfrm>
        </p:spPr>
        <p:txBody>
          <a:bodyPr>
            <a:normAutofit/>
          </a:bodyPr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6797" y="629149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22028" y="1180643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主动请教、积极沟通，以解决在项目开发过程中遇到的问题；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7" y="1686602"/>
            <a:ext cx="3165231" cy="502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3" y="1686602"/>
            <a:ext cx="3165231" cy="51713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63" y="1679867"/>
            <a:ext cx="3165231" cy="51713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96" y="1673133"/>
            <a:ext cx="3165231" cy="5164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411156"/>
            <a:ext cx="1446307" cy="536061"/>
          </a:xfrm>
        </p:spPr>
        <p:txBody>
          <a:bodyPr>
            <a:normAutofit/>
          </a:bodyPr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6797" y="629149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260168" y="1410316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在开发思路不够清晰、开发中遇到问题时，用笔记让自己能理顺思路；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" y="1838116"/>
            <a:ext cx="3606608" cy="42937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0" y="1856878"/>
            <a:ext cx="3942880" cy="42937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12" y="1858309"/>
            <a:ext cx="4292028" cy="429087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86" y="1862858"/>
            <a:ext cx="4292028" cy="42971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95" y="1856878"/>
            <a:ext cx="4348808" cy="4347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99" y="411156"/>
            <a:ext cx="1446307" cy="536061"/>
          </a:xfrm>
        </p:spPr>
        <p:txBody>
          <a:bodyPr>
            <a:normAutofit/>
          </a:bodyPr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6797" y="629149"/>
            <a:ext cx="11302770" cy="5714504"/>
            <a:chOff x="687279" y="1143496"/>
            <a:chExt cx="11302770" cy="5714504"/>
          </a:xfrm>
        </p:grpSpPr>
        <p:sp>
          <p:nvSpPr>
            <p:cNvPr id="6" name="í$ḻîḓ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iŝļiḍê"/>
            <p:cNvSpPr/>
            <p:nvPr/>
          </p:nvSpPr>
          <p:spPr>
            <a:xfrm>
              <a:off x="687279" y="1585301"/>
              <a:ext cx="7388721" cy="12136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grpSp>
          <p:nvGrpSpPr>
            <p:cNvPr id="9" name="isļíḓé"/>
            <p:cNvGrpSpPr/>
            <p:nvPr/>
          </p:nvGrpSpPr>
          <p:grpSpPr>
            <a:xfrm>
              <a:off x="1011000" y="3356470"/>
              <a:ext cx="7064999" cy="1254907"/>
              <a:chOff x="1011000" y="2984347"/>
              <a:chExt cx="7064999" cy="1254907"/>
            </a:xfrm>
          </p:grpSpPr>
          <p:sp>
            <p:nvSpPr>
              <p:cNvPr id="16" name="ïSḻïd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7" name="íŝľíḋ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0" name="îŝļidè"/>
            <p:cNvGrpSpPr/>
            <p:nvPr/>
          </p:nvGrpSpPr>
          <p:grpSpPr>
            <a:xfrm>
              <a:off x="1011000" y="4891893"/>
              <a:ext cx="7064999" cy="1254907"/>
              <a:chOff x="1011000" y="2984347"/>
              <a:chExt cx="7064999" cy="1254907"/>
            </a:xfrm>
          </p:grpSpPr>
          <p:sp>
            <p:nvSpPr>
              <p:cNvPr id="13" name="îṩlïḍè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îṥļîď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260168" y="1410316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做学习笔记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1" y="1939716"/>
            <a:ext cx="5525605" cy="47389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68" y="1939716"/>
            <a:ext cx="5392167" cy="47389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62" y="1939716"/>
            <a:ext cx="4920153" cy="473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632542"/>
            <a:ext cx="11522075" cy="5046164"/>
            <a:chOff x="669925" y="1811835"/>
            <a:chExt cx="11522078" cy="5046165"/>
          </a:xfrm>
        </p:grpSpPr>
        <p:grpSp>
          <p:nvGrpSpPr>
            <p:cNvPr id="6" name="iSļiḓe"/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śľiďe"/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iṩḷïdé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íṡ1ïde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跟进黑龙江社保卡申领审核系统</a:t>
                </a:r>
                <a:r>
                  <a:rPr lang="en-US" altLang="zh-CN" sz="1400" dirty="0"/>
                  <a:t>【3</a:t>
                </a:r>
                <a:r>
                  <a:rPr lang="zh-CN" altLang="en-US" sz="1400" dirty="0"/>
                  <a:t>月</a:t>
                </a:r>
                <a:r>
                  <a:rPr lang="en-US" altLang="zh-CN" sz="1400" dirty="0"/>
                  <a:t>25</a:t>
                </a:r>
                <a:r>
                  <a:rPr lang="zh-CN" altLang="en-US" sz="1400" dirty="0"/>
                  <a:t>号上线</a:t>
                </a:r>
                <a:r>
                  <a:rPr lang="en-US" altLang="zh-CN" sz="1400" dirty="0"/>
                  <a:t>】</a:t>
                </a:r>
                <a:endParaRPr lang="en-US" altLang="zh-CN" sz="1400" dirty="0"/>
              </a:p>
            </p:txBody>
          </p:sp>
        </p:grpSp>
        <p:grpSp>
          <p:nvGrpSpPr>
            <p:cNvPr id="7" name="íSlíďé"/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íṧļíḑê"/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îḓé"/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9" name="iṧļïḑê"/>
              <p:cNvSpPr txBox="1"/>
              <p:nvPr/>
            </p:nvSpPr>
            <p:spPr bwMode="auto">
              <a:xfrm>
                <a:off x="1271615" y="2091670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跟进河南长垣就业大数据服务项目</a:t>
                </a:r>
                <a:r>
                  <a:rPr lang="en-US" altLang="zh-CN" sz="1400" dirty="0"/>
                  <a:t>【3</a:t>
                </a:r>
                <a:r>
                  <a:rPr lang="zh-CN" altLang="en-US" sz="1400" dirty="0"/>
                  <a:t>月</a:t>
                </a:r>
                <a:r>
                  <a:rPr lang="en-US" altLang="zh-CN" sz="1400" dirty="0"/>
                  <a:t>24</a:t>
                </a:r>
                <a:r>
                  <a:rPr lang="zh-CN" altLang="en-US" sz="1400" dirty="0"/>
                  <a:t>号提测</a:t>
                </a:r>
                <a:r>
                  <a:rPr lang="en-US" altLang="zh-CN" sz="1400" dirty="0"/>
                  <a:t>】</a:t>
                </a:r>
                <a:endParaRPr lang="zh-CN" altLang="en-US" sz="1400" dirty="0"/>
              </a:p>
            </p:txBody>
          </p:sp>
        </p:grpSp>
        <p:grpSp>
          <p:nvGrpSpPr>
            <p:cNvPr id="8" name="íslîde"/>
            <p:cNvGrpSpPr/>
            <p:nvPr/>
          </p:nvGrpSpPr>
          <p:grpSpPr>
            <a:xfrm>
              <a:off x="2273658" y="4374233"/>
              <a:ext cx="6882343" cy="601691"/>
              <a:chOff x="669925" y="2041515"/>
              <a:chExt cx="6882343" cy="601691"/>
            </a:xfrm>
          </p:grpSpPr>
          <p:sp>
            <p:nvSpPr>
              <p:cNvPr id="14" name="îṧļïḓe"/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ïśḷîḋè"/>
              <p:cNvSpPr/>
              <p:nvPr/>
            </p:nvSpPr>
            <p:spPr>
              <a:xfrm>
                <a:off x="669925" y="2041515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  <a:endParaRPr lang="en-US" sz="2000" i="0" u="none" strike="noStrike" cap="none" baseline="0" dirty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ïṩ1iḑe"/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学习小程序开发</a:t>
                </a:r>
                <a:endParaRPr lang="en-US" altLang="zh-CN" sz="1400" dirty="0"/>
              </a:p>
            </p:txBody>
          </p:sp>
        </p:grpSp>
        <p:grpSp>
          <p:nvGrpSpPr>
            <p:cNvPr id="9" name="íṧļíḍê"/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ḷîḍe"/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îṩḷiḓè"/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2"/>
                <a:srcRect/>
                <a:stretch>
                  <a:fillRect l="-25047" r="-25047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ṡḷiḋè"/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íṣ1íḍè"/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4" name="îṧļïḓe"/>
          <p:cNvSpPr/>
          <p:nvPr/>
        </p:nvSpPr>
        <p:spPr>
          <a:xfrm>
            <a:off x="2826738" y="5330391"/>
            <a:ext cx="6586265" cy="601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>
              <a:lnSpc>
                <a:spcPct val="120000"/>
              </a:lnSpc>
            </a:pPr>
            <a:br>
              <a:rPr lang="zh-CN" altLang="en-US" sz="1100" dirty="0"/>
            </a:br>
            <a:endParaRPr lang="en-US" altLang="zh-CN" sz="1400" dirty="0"/>
          </a:p>
        </p:txBody>
      </p:sp>
      <p:sp>
        <p:nvSpPr>
          <p:cNvPr id="25" name="ïśḷîḋè"/>
          <p:cNvSpPr/>
          <p:nvPr/>
        </p:nvSpPr>
        <p:spPr>
          <a:xfrm>
            <a:off x="2591629" y="5320862"/>
            <a:ext cx="601690" cy="60169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wrap="none" lIns="91425" tIns="45700" rIns="91425" bIns="45700" anchor="ctr" anchorCtr="0">
            <a:normAutofit/>
          </a:bodyPr>
          <a:lstStyle/>
          <a:p>
            <a:pPr marL="0" marR="0" lvl="0" indent="0" algn="ctr" rtl="0">
              <a:buNone/>
            </a:pPr>
            <a:r>
              <a:rPr lang="en-US" sz="2000" dirty="0">
                <a:solidFill>
                  <a:schemeClr val="lt1"/>
                </a:solidFill>
                <a:latin typeface="Impact" panose="020B0806030902050204" pitchFamily="34" charset="0"/>
              </a:rPr>
              <a:t>4</a:t>
            </a:r>
            <a:endParaRPr lang="en-US" sz="2000" i="0" u="none" strike="noStrike" cap="none" baseline="0" dirty="0">
              <a:solidFill>
                <a:schemeClr val="lt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98623" y="5488275"/>
            <a:ext cx="485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从对用户界面和用户体验的理解（怎样才能做好交互开发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842" y="536048"/>
            <a:ext cx="2475006" cy="1028699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总结</a:t>
            </a:r>
            <a:endParaRPr lang="zh-CN" altLang="en-US" sz="44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î$ļïd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ŝḷíde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išḻíḓé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iSḷïḋè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išḻíḓè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îŝľîď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ïS1ïdè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íṣļïḓ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îŝľïďé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íṧḻîḍe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iśḻíḑè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ṥḻiḍê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" name="îśḻíḑé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" name="ïṡ1ïḓe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" name="iŝḻïd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" name="îśļïḓê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íSḻidè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ïṡlîḍé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îSlíḓe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isľïdê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îŝľïḍe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iṥļiďè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îṧlîdè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ïṥlíḍ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ïṩļîďé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íṣḻiḑè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ïSḻiḍê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iṥ1ïḑê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ïṡ1idé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" name="î$ľid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5" name="íṥ1îḍè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ṥļïḑè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îŝlïḓê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îŝ1íḋê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išḻîḓé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íṡļíḋè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ṧḻïḑê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isḻïḍê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îşļiḍè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íś1îḋe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ṧḷiḍè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ï$ľïḓê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ïṣ1íḋe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ï$ļïdê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ïśḻiḓ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íṥļîḓê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isḷîde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íŝlîḋê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í$1ïḑê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sḷïde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íŝľíḑe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íśḻíḋ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íś1íḑè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î$1iḓé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ïṡḻîďé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is1íḋè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îS1i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ïSḻïḑè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ïśļíḍê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iśḻïḍè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íṣliḋ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işḻïḓè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íṥḷidé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îSḷíḓ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iṧḷiḋ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íşļïḓê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îṧḷïďé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ísļidê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iSlidè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íšḻîdè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íšļïḍê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ïṩḷï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š1idé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işḷïdè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ï$ḻíḋê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ïSḷíḑe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ïṩḷïḍé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i$ļïḋ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íśḷíḍe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îṡḷíd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ïṥ1ïdè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îṥliḋé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ïśļiďê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" name="ïşḻîďe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" name="iṥļîḓe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6" name="í$ḻïḍ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íŝlî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" name="ís1iḍ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9" name="ïś1iḍe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îṥľïḍe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" name="íśļiď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ïSḷiḓ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" name="í$ľïḓê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ïŝļiḓé"/>
            <p:cNvSpPr/>
            <p:nvPr/>
          </p:nvSpPr>
          <p:spPr>
            <a:xfrm>
              <a:off x="772475" y="1902865"/>
              <a:ext cx="4586311" cy="51807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b="1" dirty="0"/>
                <a:t>过去的一个多月的工作生活</a:t>
              </a:r>
              <a:endParaRPr lang="en-US" altLang="zh-CN" sz="2400" b="1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68200" y="3148602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śliḋé"/>
            <p:cNvSpPr/>
            <p:nvPr/>
          </p:nvSpPr>
          <p:spPr bwMode="auto">
            <a:xfrm>
              <a:off x="2976282" y="3820558"/>
              <a:ext cx="2802218" cy="9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b="1" dirty="0"/>
                <a:t>接下来的工作生活</a:t>
              </a:r>
              <a:r>
                <a:rPr lang="en-US" altLang="zh-CN" sz="1100" dirty="0"/>
                <a:t>.</a:t>
              </a:r>
              <a:endParaRPr lang="zh-CN" altLang="en-US" sz="1100" dirty="0"/>
            </a:p>
          </p:txBody>
        </p:sp>
        <p:sp>
          <p:nvSpPr>
            <p:cNvPr id="12" name="ïṧļîḓe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îṧḻîḋê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/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/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771699" y="3241017"/>
            <a:ext cx="4748789" cy="102232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工作内容</a:t>
            </a:r>
            <a:endParaRPr lang="zh-CN" altLang="en-US" sz="3200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idx="1"/>
          </p:nvPr>
        </p:nvSpPr>
        <p:spPr>
          <a:xfrm>
            <a:off x="7996518" y="4136368"/>
            <a:ext cx="3525086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sz="1400" dirty="0"/>
              <a:t>对工作岗位、工作内容的理解</a:t>
            </a:r>
            <a:endParaRPr lang="en-US" altLang="zh-CN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eaa21c4-6215-4ee7-a1a1-6e58671863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92083" y="663794"/>
            <a:ext cx="10412962" cy="6142441"/>
            <a:chOff x="621767" y="1217337"/>
            <a:chExt cx="10897133" cy="4719689"/>
          </a:xfrm>
        </p:grpSpPr>
        <p:grpSp>
          <p:nvGrpSpPr>
            <p:cNvPr id="6" name="ïŝľidé"/>
            <p:cNvGrpSpPr/>
            <p:nvPr/>
          </p:nvGrpSpPr>
          <p:grpSpPr>
            <a:xfrm>
              <a:off x="4704353" y="1340075"/>
              <a:ext cx="2853948" cy="4436280"/>
              <a:chOff x="4575788" y="1119970"/>
              <a:chExt cx="3129113" cy="4864007"/>
            </a:xfrm>
          </p:grpSpPr>
          <p:grpSp>
            <p:nvGrpSpPr>
              <p:cNvPr id="19" name="îŝlíḑè"/>
              <p:cNvGrpSpPr/>
              <p:nvPr/>
            </p:nvGrpSpPr>
            <p:grpSpPr>
              <a:xfrm>
                <a:off x="4982852" y="1119970"/>
                <a:ext cx="2244931" cy="4864007"/>
                <a:chOff x="4982852" y="1119970"/>
                <a:chExt cx="2244931" cy="4864007"/>
              </a:xfrm>
            </p:grpSpPr>
            <p:sp>
              <p:nvSpPr>
                <p:cNvPr id="41" name="iṧľíḑe"/>
                <p:cNvSpPr/>
                <p:nvPr/>
              </p:nvSpPr>
              <p:spPr>
                <a:xfrm>
                  <a:off x="5326825" y="1119970"/>
                  <a:ext cx="1479950" cy="48640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/>
                  </a:pPr>
                </a:p>
              </p:txBody>
            </p:sp>
            <p:sp>
              <p:nvSpPr>
                <p:cNvPr id="42" name="iṣlïḓè"/>
                <p:cNvSpPr/>
                <p:nvPr/>
              </p:nvSpPr>
              <p:spPr>
                <a:xfrm flipV="1">
                  <a:off x="4982852" y="1993973"/>
                  <a:ext cx="2170236" cy="3082055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" name="íṥḻîdê"/>
                <p:cNvSpPr/>
                <p:nvPr/>
              </p:nvSpPr>
              <p:spPr>
                <a:xfrm>
                  <a:off x="5136926" y="2157883"/>
                  <a:ext cx="2090857" cy="2857295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" name="îsľíḍe"/>
                <p:cNvSpPr/>
                <p:nvPr/>
              </p:nvSpPr>
              <p:spPr>
                <a:xfrm flipH="1">
                  <a:off x="6089530" y="1913721"/>
                  <a:ext cx="1" cy="344965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20" name="ïṩḷîḑe"/>
              <p:cNvGrpSpPr/>
              <p:nvPr/>
            </p:nvGrpSpPr>
            <p:grpSpPr>
              <a:xfrm>
                <a:off x="5709322" y="3251847"/>
                <a:ext cx="773168" cy="773406"/>
                <a:chOff x="5709322" y="3251847"/>
                <a:chExt cx="773168" cy="773406"/>
              </a:xfrm>
            </p:grpSpPr>
            <p:sp>
              <p:nvSpPr>
                <p:cNvPr id="39" name="íṥļiḋè"/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40" name="ïşḻîḍe"/>
                <p:cNvSpPr/>
                <p:nvPr/>
              </p:nvSpPr>
              <p:spPr bwMode="auto">
                <a:xfrm>
                  <a:off x="5895787" y="3445828"/>
                  <a:ext cx="400238" cy="385444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1" name="ïṡḷïḓê"/>
              <p:cNvGrpSpPr/>
              <p:nvPr/>
            </p:nvGrpSpPr>
            <p:grpSpPr>
              <a:xfrm>
                <a:off x="4706948" y="1717983"/>
                <a:ext cx="551812" cy="551982"/>
                <a:chOff x="6359836" y="2162364"/>
                <a:chExt cx="773168" cy="773406"/>
              </a:xfrm>
            </p:grpSpPr>
            <p:sp>
              <p:nvSpPr>
                <p:cNvPr id="37" name="ïṥ1ïďé"/>
                <p:cNvSpPr/>
                <p:nvPr/>
              </p:nvSpPr>
              <p:spPr>
                <a:xfrm>
                  <a:off x="6359836" y="2162364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8" name="îṣḻidè"/>
                <p:cNvSpPr/>
                <p:nvPr/>
              </p:nvSpPr>
              <p:spPr bwMode="auto">
                <a:xfrm>
                  <a:off x="6586001" y="2393325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2" name="iṣ1idê"/>
              <p:cNvGrpSpPr/>
              <p:nvPr/>
            </p:nvGrpSpPr>
            <p:grpSpPr>
              <a:xfrm>
                <a:off x="4575788" y="4924866"/>
                <a:ext cx="551812" cy="551982"/>
                <a:chOff x="6176060" y="4152153"/>
                <a:chExt cx="773168" cy="773406"/>
              </a:xfrm>
            </p:grpSpPr>
            <p:sp>
              <p:nvSpPr>
                <p:cNvPr id="35" name="iṩļíďe"/>
                <p:cNvSpPr/>
                <p:nvPr/>
              </p:nvSpPr>
              <p:spPr>
                <a:xfrm>
                  <a:off x="6176060" y="4152153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6" name="îšľíde"/>
                <p:cNvSpPr/>
                <p:nvPr/>
              </p:nvSpPr>
              <p:spPr bwMode="auto">
                <a:xfrm>
                  <a:off x="6427056" y="4337032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3" name="íşľiḓe"/>
              <p:cNvGrpSpPr/>
              <p:nvPr/>
            </p:nvGrpSpPr>
            <p:grpSpPr>
              <a:xfrm>
                <a:off x="6951877" y="1704624"/>
                <a:ext cx="551812" cy="551982"/>
                <a:chOff x="5069201" y="2143646"/>
                <a:chExt cx="773168" cy="773406"/>
              </a:xfrm>
            </p:grpSpPr>
            <p:sp>
              <p:nvSpPr>
                <p:cNvPr id="33" name="îšľïďé"/>
                <p:cNvSpPr/>
                <p:nvPr/>
              </p:nvSpPr>
              <p:spPr>
                <a:xfrm>
                  <a:off x="5069201" y="2143646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4" name="îṧ1îḓé"/>
                <p:cNvSpPr/>
                <p:nvPr/>
              </p:nvSpPr>
              <p:spPr bwMode="auto">
                <a:xfrm>
                  <a:off x="5274168" y="239222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4" name="iśḷîḍê"/>
              <p:cNvGrpSpPr/>
              <p:nvPr/>
            </p:nvGrpSpPr>
            <p:grpSpPr>
              <a:xfrm>
                <a:off x="7153089" y="4860746"/>
                <a:ext cx="551812" cy="551982"/>
                <a:chOff x="5351128" y="4062312"/>
                <a:chExt cx="773168" cy="773406"/>
              </a:xfrm>
            </p:grpSpPr>
            <p:sp>
              <p:nvSpPr>
                <p:cNvPr id="31" name="ïšlîḓê"/>
                <p:cNvSpPr/>
                <p:nvPr/>
              </p:nvSpPr>
              <p:spPr>
                <a:xfrm>
                  <a:off x="5351128" y="4062312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2" name="isľiďê"/>
                <p:cNvSpPr/>
                <p:nvPr/>
              </p:nvSpPr>
              <p:spPr bwMode="auto">
                <a:xfrm>
                  <a:off x="5524549" y="4189053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5" name="iśḻiḑe"/>
              <p:cNvGrpSpPr/>
              <p:nvPr/>
            </p:nvGrpSpPr>
            <p:grpSpPr>
              <a:xfrm>
                <a:off x="5820000" y="1593157"/>
                <a:ext cx="551812" cy="551982"/>
                <a:chOff x="5709322" y="3251847"/>
                <a:chExt cx="773168" cy="773406"/>
              </a:xfrm>
            </p:grpSpPr>
            <p:sp>
              <p:nvSpPr>
                <p:cNvPr id="29" name="ïṥ1ïdè"/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0" name="ïṥľide"/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  <p:grpSp>
            <p:nvGrpSpPr>
              <p:cNvPr id="26" name="îṧ1îḓê"/>
              <p:cNvGrpSpPr/>
              <p:nvPr/>
            </p:nvGrpSpPr>
            <p:grpSpPr>
              <a:xfrm>
                <a:off x="5820000" y="5100744"/>
                <a:ext cx="551812" cy="551982"/>
                <a:chOff x="5709322" y="3251847"/>
                <a:chExt cx="773168" cy="773406"/>
              </a:xfrm>
            </p:grpSpPr>
            <p:sp>
              <p:nvSpPr>
                <p:cNvPr id="27" name="íŝḷíḓè"/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2000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8" name="iṥḷiḍe"/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400" noProof="1"/>
                </a:p>
              </p:txBody>
            </p:sp>
          </p:grpSp>
        </p:grpSp>
        <p:sp>
          <p:nvSpPr>
            <p:cNvPr id="7" name="ïṧ1îḋe"/>
            <p:cNvSpPr/>
            <p:nvPr/>
          </p:nvSpPr>
          <p:spPr bwMode="auto">
            <a:xfrm>
              <a:off x="673100" y="1613173"/>
              <a:ext cx="3778766" cy="134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9" name="îŝḷîďe"/>
            <p:cNvSpPr/>
            <p:nvPr/>
          </p:nvSpPr>
          <p:spPr bwMode="auto">
            <a:xfrm>
              <a:off x="673100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0" name="išḷiḍe"/>
            <p:cNvSpPr txBox="1"/>
            <p:nvPr/>
          </p:nvSpPr>
          <p:spPr bwMode="auto">
            <a:xfrm>
              <a:off x="673100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b="1" dirty="0"/>
            </a:p>
          </p:txBody>
        </p:sp>
        <p:sp>
          <p:nvSpPr>
            <p:cNvPr id="11" name="iṧľiďè"/>
            <p:cNvSpPr/>
            <p:nvPr/>
          </p:nvSpPr>
          <p:spPr bwMode="auto">
            <a:xfrm>
              <a:off x="673100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2" name="iŝ1ïďe"/>
            <p:cNvSpPr txBox="1"/>
            <p:nvPr/>
          </p:nvSpPr>
          <p:spPr bwMode="auto">
            <a:xfrm>
              <a:off x="621767" y="3854762"/>
              <a:ext cx="3778766" cy="36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b="1" dirty="0"/>
            </a:p>
          </p:txBody>
        </p:sp>
        <p:sp>
          <p:nvSpPr>
            <p:cNvPr id="13" name="íślíḍé"/>
            <p:cNvSpPr/>
            <p:nvPr/>
          </p:nvSpPr>
          <p:spPr bwMode="auto">
            <a:xfrm>
              <a:off x="7740134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4" name="iŝļíḑe"/>
            <p:cNvSpPr txBox="1"/>
            <p:nvPr/>
          </p:nvSpPr>
          <p:spPr bwMode="auto">
            <a:xfrm>
              <a:off x="7740134" y="1217337"/>
              <a:ext cx="3778766" cy="61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b="1" dirty="0"/>
            </a:p>
          </p:txBody>
        </p:sp>
        <p:sp>
          <p:nvSpPr>
            <p:cNvPr id="15" name="íṣļîďé"/>
            <p:cNvSpPr/>
            <p:nvPr/>
          </p:nvSpPr>
          <p:spPr bwMode="auto">
            <a:xfrm>
              <a:off x="7740134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.</a:t>
              </a:r>
              <a:endParaRPr lang="en-US" altLang="zh-CN" sz="1100" dirty="0"/>
            </a:p>
          </p:txBody>
        </p:sp>
        <p:sp>
          <p:nvSpPr>
            <p:cNvPr id="16" name="íŝľïḍè"/>
            <p:cNvSpPr txBox="1"/>
            <p:nvPr/>
          </p:nvSpPr>
          <p:spPr bwMode="auto">
            <a:xfrm>
              <a:off x="7740134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b="1" dirty="0"/>
            </a:p>
          </p:txBody>
        </p:sp>
        <p:sp>
          <p:nvSpPr>
            <p:cNvPr id="17" name="îṩļíḑè"/>
            <p:cNvSpPr/>
            <p:nvPr/>
          </p:nvSpPr>
          <p:spPr bwMode="auto">
            <a:xfrm>
              <a:off x="7740134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8" name="íṣḷîḋé"/>
            <p:cNvSpPr txBox="1"/>
            <p:nvPr/>
          </p:nvSpPr>
          <p:spPr bwMode="auto">
            <a:xfrm>
              <a:off x="7740134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626201" y="1537114"/>
            <a:ext cx="667033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1.</a:t>
            </a:r>
            <a:r>
              <a:rPr lang="zh-CN" altLang="zh-CN" sz="2000" dirty="0">
                <a:latin typeface="+mn-ea"/>
              </a:rPr>
              <a:t>参与多种平台前端应用开发，包括</a:t>
            </a:r>
            <a:r>
              <a:rPr lang="en-US" altLang="zh-CN" sz="2000" dirty="0">
                <a:latin typeface="+mn-ea"/>
              </a:rPr>
              <a:t>pc</a:t>
            </a:r>
            <a:r>
              <a:rPr lang="zh-CN" altLang="zh-CN" sz="2000" dirty="0">
                <a:latin typeface="+mn-ea"/>
              </a:rPr>
              <a:t>端和移动端产品；</a:t>
            </a:r>
            <a:endParaRPr lang="zh-CN" altLang="zh-CN" sz="2000" dirty="0">
              <a:latin typeface="+mn-ea"/>
            </a:endParaRPr>
          </a:p>
          <a:p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26200" y="2386703"/>
            <a:ext cx="8124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2.</a:t>
            </a:r>
            <a:r>
              <a:rPr lang="zh-CN" altLang="zh-CN" sz="2000" dirty="0">
                <a:latin typeface="+mn-ea"/>
              </a:rPr>
              <a:t>负责前端交互实现；</a:t>
            </a:r>
            <a:endParaRPr lang="zh-CN" altLang="zh-CN" sz="2000" dirty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6199" y="3266768"/>
            <a:ext cx="6191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3.</a:t>
            </a:r>
            <a:r>
              <a:rPr lang="zh-CN" altLang="zh-CN" sz="2000" dirty="0">
                <a:latin typeface="+mn-ea"/>
              </a:rPr>
              <a:t> 根据需求</a:t>
            </a:r>
            <a:r>
              <a:rPr lang="zh-CN" altLang="en-US" sz="2000" dirty="0">
                <a:latin typeface="+mn-ea"/>
              </a:rPr>
              <a:t>文档、产品原型</a:t>
            </a:r>
            <a:r>
              <a:rPr lang="zh-CN" altLang="zh-CN" sz="2000" dirty="0">
                <a:latin typeface="+mn-ea"/>
              </a:rPr>
              <a:t>快速开发前端界面功能</a:t>
            </a:r>
            <a:r>
              <a:rPr lang="zh-CN" altLang="en-US" sz="2000" dirty="0">
                <a:latin typeface="+mn-ea"/>
              </a:rPr>
              <a:t>；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626199" y="4078284"/>
            <a:ext cx="503375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n-ea"/>
              </a:rPr>
              <a:t>4.</a:t>
            </a:r>
            <a:r>
              <a:rPr lang="zh-CN" altLang="zh-CN" sz="2000" dirty="0">
                <a:latin typeface="+mn-ea"/>
              </a:rPr>
              <a:t>负责页面性能优化，持续提高用户体验；</a:t>
            </a:r>
            <a:endParaRPr lang="zh-CN" altLang="zh-CN" sz="2000" dirty="0">
              <a:latin typeface="+mn-ea"/>
            </a:endParaRPr>
          </a:p>
          <a:p>
            <a:endParaRPr lang="zh-CN" altLang="en-US" b="1" dirty="0"/>
          </a:p>
        </p:txBody>
      </p:sp>
      <p:sp>
        <p:nvSpPr>
          <p:cNvPr id="62" name="标题 61"/>
          <p:cNvSpPr>
            <a:spLocks noGrp="1"/>
          </p:cNvSpPr>
          <p:nvPr>
            <p:ph type="title"/>
          </p:nvPr>
        </p:nvSpPr>
        <p:spPr>
          <a:xfrm>
            <a:off x="317845" y="324558"/>
            <a:ext cx="10775558" cy="678473"/>
          </a:xfrm>
        </p:spPr>
        <p:txBody>
          <a:bodyPr/>
          <a:lstStyle/>
          <a:p>
            <a:r>
              <a:rPr lang="zh-CN" altLang="en-US" dirty="0"/>
              <a:t>岗位职责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35218" y="4893132"/>
            <a:ext cx="58057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latin typeface="+mn-ea"/>
              </a:rPr>
              <a:t>5.</a:t>
            </a:r>
            <a:r>
              <a:rPr lang="zh-CN" altLang="zh-CN" sz="2000" dirty="0">
                <a:latin typeface="+mn-ea"/>
              </a:rPr>
              <a:t>与后台开发人员相互配合完成项目；</a:t>
            </a:r>
            <a:endParaRPr lang="zh-CN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  <p:bldP spid="53" grpId="0"/>
      <p:bldP spid="55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endParaRPr lang="zh-CN" altLang="en-US" dirty="0"/>
          </a:p>
        </p:txBody>
      </p:sp>
      <p:grpSp>
        <p:nvGrpSpPr>
          <p:cNvPr id="5" name="dee312b8-a9c6-4a2e-944a-a07da3e903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1409" y="2156168"/>
            <a:ext cx="11449557" cy="4170765"/>
            <a:chOff x="262829" y="1850659"/>
            <a:chExt cx="11449557" cy="4170765"/>
          </a:xfrm>
        </p:grpSpPr>
        <p:grpSp>
          <p:nvGrpSpPr>
            <p:cNvPr id="8" name="ï$lídé"/>
            <p:cNvGrpSpPr/>
            <p:nvPr/>
          </p:nvGrpSpPr>
          <p:grpSpPr>
            <a:xfrm>
              <a:off x="800756" y="1850659"/>
              <a:ext cx="2277222" cy="2986558"/>
              <a:chOff x="2310320" y="1980712"/>
              <a:chExt cx="2277222" cy="2986558"/>
            </a:xfrm>
          </p:grpSpPr>
          <p:sp>
            <p:nvSpPr>
              <p:cNvPr id="26" name="išľiḓè"/>
              <p:cNvSpPr/>
              <p:nvPr/>
            </p:nvSpPr>
            <p:spPr>
              <a:xfrm>
                <a:off x="2611550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确认需求</a:t>
                </a:r>
                <a:endParaRPr lang="zh-CN" altLang="en-US" sz="2000" b="1" dirty="0"/>
              </a:p>
            </p:txBody>
          </p:sp>
          <p:sp>
            <p:nvSpPr>
              <p:cNvPr id="29" name="ïṩľíďé"/>
              <p:cNvSpPr/>
              <p:nvPr/>
            </p:nvSpPr>
            <p:spPr bwMode="auto">
              <a:xfrm>
                <a:off x="2310320" y="3618956"/>
                <a:ext cx="2277222" cy="1348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+mn-ea"/>
                  </a:rPr>
                  <a:t>参与产品立项过程</a:t>
                </a:r>
                <a:r>
                  <a:rPr lang="zh-CN" altLang="en-US" dirty="0">
                    <a:latin typeface="+mn-ea"/>
                  </a:rPr>
                  <a:t>，</a:t>
                </a:r>
                <a:r>
                  <a:rPr lang="zh-CN" altLang="zh-CN" dirty="0">
                    <a:latin typeface="+mn-ea"/>
                  </a:rPr>
                  <a:t>开会讨论并确认项目需求</a:t>
                </a:r>
                <a:endParaRPr lang="en-US" altLang="zh-CN" dirty="0">
                  <a:latin typeface="+mn-ea"/>
                </a:endParaRPr>
              </a:p>
            </p:txBody>
          </p:sp>
        </p:grpSp>
        <p:grpSp>
          <p:nvGrpSpPr>
            <p:cNvPr id="9" name="îsľíḓê"/>
            <p:cNvGrpSpPr/>
            <p:nvPr/>
          </p:nvGrpSpPr>
          <p:grpSpPr>
            <a:xfrm>
              <a:off x="3249660" y="1850659"/>
              <a:ext cx="2974220" cy="3287397"/>
              <a:chOff x="4671021" y="1980712"/>
              <a:chExt cx="2974220" cy="3287397"/>
            </a:xfrm>
          </p:grpSpPr>
          <p:sp>
            <p:nvSpPr>
              <p:cNvPr id="22" name="ï$ḻïḓè"/>
              <p:cNvSpPr/>
              <p:nvPr/>
            </p:nvSpPr>
            <p:spPr>
              <a:xfrm>
                <a:off x="538288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需求开发</a:t>
                </a:r>
                <a:endParaRPr lang="zh-CN" altLang="en-US" sz="2000" b="1" dirty="0"/>
              </a:p>
            </p:txBody>
          </p:sp>
          <p:sp>
            <p:nvSpPr>
              <p:cNvPr id="25" name="ïŝḷïḓe"/>
              <p:cNvSpPr/>
              <p:nvPr/>
            </p:nvSpPr>
            <p:spPr bwMode="auto">
              <a:xfrm>
                <a:off x="4671021" y="3527936"/>
                <a:ext cx="2974220" cy="1740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+mn-ea"/>
                  </a:rPr>
                  <a:t>按照</a:t>
                </a:r>
                <a:r>
                  <a:rPr lang="en-US" altLang="zh-CN" dirty="0">
                    <a:latin typeface="+mn-ea"/>
                  </a:rPr>
                  <a:t>UI</a:t>
                </a:r>
                <a:r>
                  <a:rPr lang="zh-CN" altLang="zh-CN" dirty="0">
                    <a:latin typeface="+mn-ea"/>
                  </a:rPr>
                  <a:t>设计搞实现界面布局，根据需求文档去实现功能；或者直接根据产品原型做需求开发</a:t>
                </a:r>
                <a:endParaRPr lang="en-US" altLang="zh-CN" dirty="0">
                  <a:latin typeface="+mn-ea"/>
                </a:endParaRPr>
              </a:p>
            </p:txBody>
          </p:sp>
        </p:grpSp>
        <p:grpSp>
          <p:nvGrpSpPr>
            <p:cNvPr id="10" name="ïşľíḓe"/>
            <p:cNvGrpSpPr/>
            <p:nvPr/>
          </p:nvGrpSpPr>
          <p:grpSpPr>
            <a:xfrm>
              <a:off x="6489144" y="1850659"/>
              <a:ext cx="2277222" cy="2963263"/>
              <a:chOff x="7822302" y="1980712"/>
              <a:chExt cx="2277222" cy="2963263"/>
            </a:xfrm>
          </p:grpSpPr>
          <p:sp>
            <p:nvSpPr>
              <p:cNvPr id="18" name="ïşlíḑê"/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跟进测试</a:t>
                </a:r>
                <a:endParaRPr lang="zh-CN" altLang="en-US" sz="2000" b="1" dirty="0"/>
              </a:p>
            </p:txBody>
          </p:sp>
          <p:sp>
            <p:nvSpPr>
              <p:cNvPr id="21" name="iṡḷîḍé"/>
              <p:cNvSpPr/>
              <p:nvPr/>
            </p:nvSpPr>
            <p:spPr bwMode="auto">
              <a:xfrm>
                <a:off x="7822302" y="3517736"/>
                <a:ext cx="2277222" cy="1426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latin typeface="+mn-ea"/>
                  </a:rPr>
                  <a:t>产品研发过程中还要跟进测试，修改测试测出的</a:t>
                </a:r>
                <a:r>
                  <a:rPr lang="en-US" altLang="zh-CN" dirty="0">
                    <a:latin typeface="+mn-ea"/>
                  </a:rPr>
                  <a:t>bug</a:t>
                </a:r>
                <a:endParaRPr lang="en-US" altLang="zh-CN" dirty="0">
                  <a:latin typeface="+mn-ea"/>
                </a:endParaRPr>
              </a:p>
            </p:txBody>
          </p:sp>
        </p:grpSp>
        <p:grpSp>
          <p:nvGrpSpPr>
            <p:cNvPr id="12" name="íṡḻïḋê"/>
            <p:cNvGrpSpPr/>
            <p:nvPr/>
          </p:nvGrpSpPr>
          <p:grpSpPr>
            <a:xfrm>
              <a:off x="9075021" y="1850659"/>
              <a:ext cx="2637365" cy="2894854"/>
              <a:chOff x="7548648" y="1980712"/>
              <a:chExt cx="2637365" cy="2894854"/>
            </a:xfrm>
          </p:grpSpPr>
          <p:sp>
            <p:nvSpPr>
              <p:cNvPr id="14" name="iṩlíḑé"/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zh-CN" altLang="en-US" sz="2000" b="1" dirty="0"/>
                  <a:t>优化性能</a:t>
                </a:r>
                <a:endParaRPr lang="zh-CN" altLang="en-US" sz="2000" b="1" dirty="0"/>
              </a:p>
            </p:txBody>
          </p:sp>
          <p:sp>
            <p:nvSpPr>
              <p:cNvPr id="17" name="iṡļïḑé"/>
              <p:cNvSpPr/>
              <p:nvPr/>
            </p:nvSpPr>
            <p:spPr bwMode="auto">
              <a:xfrm>
                <a:off x="7548648" y="3449327"/>
                <a:ext cx="2637365" cy="1426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负责提高网站用户体验，维护及优化网页的前端性能，实现产品的体验度增强、性能提升；</a:t>
                </a:r>
                <a:endParaRPr lang="en-US" altLang="zh-CN" dirty="0"/>
              </a:p>
            </p:txBody>
          </p:sp>
        </p:grpSp>
        <p:sp>
          <p:nvSpPr>
            <p:cNvPr id="13" name="íṡľíḓé"/>
            <p:cNvSpPr txBox="1"/>
            <p:nvPr/>
          </p:nvSpPr>
          <p:spPr bwMode="auto">
            <a:xfrm>
              <a:off x="262829" y="5579619"/>
              <a:ext cx="11400202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</p:grpSp>
      <p:sp>
        <p:nvSpPr>
          <p:cNvPr id="30" name="箭头: 右 29"/>
          <p:cNvSpPr/>
          <p:nvPr/>
        </p:nvSpPr>
        <p:spPr>
          <a:xfrm>
            <a:off x="3028126" y="2724850"/>
            <a:ext cx="526214" cy="28887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箭头: 右 30"/>
          <p:cNvSpPr/>
          <p:nvPr/>
        </p:nvSpPr>
        <p:spPr>
          <a:xfrm>
            <a:off x="5832098" y="2724850"/>
            <a:ext cx="526214" cy="28887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箭头: 右 31"/>
          <p:cNvSpPr/>
          <p:nvPr/>
        </p:nvSpPr>
        <p:spPr>
          <a:xfrm>
            <a:off x="8637660" y="2724850"/>
            <a:ext cx="526214" cy="28887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/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/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6771699" y="3271509"/>
            <a:ext cx="4748789" cy="102232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对公司的认识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7823200" y="4133843"/>
            <a:ext cx="3891524" cy="668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0" dirty="0"/>
              <a:t>对公司战略、产品的认识</a:t>
            </a:r>
            <a:endParaRPr lang="zh-CN" altLang="en-US" sz="1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对公司的认识</a:t>
            </a:r>
            <a:endParaRPr lang="zh-CN" altLang="en-US" dirty="0"/>
          </a:p>
        </p:txBody>
      </p:sp>
      <p:grpSp>
        <p:nvGrpSpPr>
          <p:cNvPr id="5" name="7801ca4e-a47a-4fe1-bcfd-b9abcc1ce4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4654" y="1266916"/>
            <a:ext cx="10850564" cy="2918053"/>
            <a:chOff x="669925" y="1541834"/>
            <a:chExt cx="10850564" cy="2918053"/>
          </a:xfrm>
        </p:grpSpPr>
        <p:sp>
          <p:nvSpPr>
            <p:cNvPr id="6" name="iSḷiḍe"/>
            <p:cNvSpPr txBox="1"/>
            <p:nvPr/>
          </p:nvSpPr>
          <p:spPr bwMode="auto">
            <a:xfrm>
              <a:off x="4680137" y="1541834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noFill/>
              <a:miter lim="800000"/>
            </a:ln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德生科技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ṥľîďè"/>
            <p:cNvSpPr/>
            <p:nvPr/>
          </p:nvSpPr>
          <p:spPr bwMode="auto">
            <a:xfrm>
              <a:off x="669925" y="3998629"/>
              <a:ext cx="2670922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让社保卡成为幸福生活的载体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ïṥ1îḍé"/>
            <p:cNvSpPr/>
            <p:nvPr/>
          </p:nvSpPr>
          <p:spPr bwMode="auto">
            <a:xfrm>
              <a:off x="4831425" y="4007050"/>
              <a:ext cx="2527564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搭建政务与民生的桥梁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îšľíḑé"/>
            <p:cNvSpPr/>
            <p:nvPr/>
          </p:nvSpPr>
          <p:spPr bwMode="auto">
            <a:xfrm>
              <a:off x="8992923" y="4054887"/>
              <a:ext cx="2527565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务实、创新、合作、共享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íṥ1îďe"/>
            <p:cNvSpPr/>
            <p:nvPr/>
          </p:nvSpPr>
          <p:spPr>
            <a:xfrm>
              <a:off x="677082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使命</a:t>
              </a:r>
              <a:endParaRPr lang="en-US" sz="2000" b="1" dirty="0"/>
            </a:p>
          </p:txBody>
        </p:sp>
        <p:sp>
          <p:nvSpPr>
            <p:cNvPr id="13" name="ísľïdé"/>
            <p:cNvSpPr/>
            <p:nvPr/>
          </p:nvSpPr>
          <p:spPr>
            <a:xfrm>
              <a:off x="4835003" y="3378982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愿景</a:t>
              </a:r>
              <a:endParaRPr lang="en-US" sz="2000" b="1" dirty="0"/>
            </a:p>
          </p:txBody>
        </p:sp>
        <p:sp>
          <p:nvSpPr>
            <p:cNvPr id="14" name="îṥḷide"/>
            <p:cNvSpPr/>
            <p:nvPr/>
          </p:nvSpPr>
          <p:spPr>
            <a:xfrm>
              <a:off x="9000081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价值观</a:t>
              </a:r>
              <a:endParaRPr lang="en-US" sz="2000" b="1" dirty="0"/>
            </a:p>
          </p:txBody>
        </p:sp>
        <p:cxnSp>
          <p:nvCxnSpPr>
            <p:cNvPr id="15" name="肘形连接符 19"/>
            <p:cNvCxnSpPr>
              <a:stCxn id="6" idx="2"/>
              <a:endCxn id="11" idx="0"/>
            </p:cNvCxnSpPr>
            <p:nvPr/>
          </p:nvCxnSpPr>
          <p:spPr>
            <a:xfrm rot="5400000">
              <a:off x="3352825" y="685825"/>
              <a:ext cx="1327636" cy="4158714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21"/>
            <p:cNvCxnSpPr>
              <a:endCxn id="14" idx="0"/>
            </p:cNvCxnSpPr>
            <p:nvPr/>
          </p:nvCxnSpPr>
          <p:spPr>
            <a:xfrm>
              <a:off x="6143810" y="2765182"/>
              <a:ext cx="4116475" cy="663818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25"/>
            <p:cNvCxnSpPr>
              <a:stCxn id="6" idx="2"/>
            </p:cNvCxnSpPr>
            <p:nvPr/>
          </p:nvCxnSpPr>
          <p:spPr>
            <a:xfrm rot="16200000" flipH="1">
              <a:off x="5460310" y="2737053"/>
              <a:ext cx="1271380" cy="1"/>
            </a:xfrm>
            <a:prstGeom prst="bentConnector3">
              <a:avLst>
                <a:gd name="adj1" fmla="val 50000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5961045" y="5043938"/>
            <a:ext cx="570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社保卡是政府与群众之间重要的信息和金融通道，而且我们公司的服务也得到人社客户、资本市场的广泛认可。这是因为我们德生的核心战略是以服务推动应用。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对公司产品的认识</a:t>
            </a:r>
            <a:endParaRPr lang="zh-CN" altLang="en-US" dirty="0"/>
          </a:p>
        </p:txBody>
      </p:sp>
      <p:grpSp>
        <p:nvGrpSpPr>
          <p:cNvPr id="5" name="7801ca4e-a47a-4fe1-bcfd-b9abcc1ce4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1576" y="1523904"/>
            <a:ext cx="10865369" cy="2870216"/>
            <a:chOff x="677082" y="1541834"/>
            <a:chExt cx="10865369" cy="2870216"/>
          </a:xfrm>
        </p:grpSpPr>
        <p:sp>
          <p:nvSpPr>
            <p:cNvPr id="6" name="iSḷiḍe"/>
            <p:cNvSpPr txBox="1"/>
            <p:nvPr/>
          </p:nvSpPr>
          <p:spPr bwMode="auto">
            <a:xfrm>
              <a:off x="4680137" y="1541834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noFill/>
              <a:miter lim="800000"/>
            </a:ln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主推产品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ṥ1îḍé"/>
            <p:cNvSpPr/>
            <p:nvPr/>
          </p:nvSpPr>
          <p:spPr bwMode="auto">
            <a:xfrm>
              <a:off x="4831425" y="4007050"/>
              <a:ext cx="2680438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河南长垣就业大数据服务项目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îšľíḑé"/>
            <p:cNvSpPr/>
            <p:nvPr/>
          </p:nvSpPr>
          <p:spPr bwMode="auto">
            <a:xfrm>
              <a:off x="8926904" y="3998629"/>
              <a:ext cx="2615547" cy="4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黑龙江省厅数据采集</a:t>
              </a:r>
              <a:r>
                <a:rPr lang="en-US" altLang="zh-CN" sz="1400" dirty="0">
                  <a:solidFill>
                    <a:schemeClr val="tx1"/>
                  </a:solidFill>
                </a:rPr>
                <a:t>APP</a:t>
              </a:r>
              <a:r>
                <a:rPr lang="zh-CN" altLang="en-US" sz="1400" dirty="0">
                  <a:solidFill>
                    <a:schemeClr val="tx1"/>
                  </a:solidFill>
                </a:rPr>
                <a:t>项目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íṥ1îďe"/>
            <p:cNvSpPr/>
            <p:nvPr/>
          </p:nvSpPr>
          <p:spPr>
            <a:xfrm>
              <a:off x="677082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补贴发放</a:t>
              </a:r>
              <a:endParaRPr lang="en-US" sz="2000" b="1" dirty="0"/>
            </a:p>
          </p:txBody>
        </p:sp>
        <p:sp>
          <p:nvSpPr>
            <p:cNvPr id="13" name="ísľïdé"/>
            <p:cNvSpPr/>
            <p:nvPr/>
          </p:nvSpPr>
          <p:spPr>
            <a:xfrm>
              <a:off x="4835003" y="3378982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就业服务</a:t>
              </a:r>
              <a:endParaRPr lang="en-US" sz="2000" b="1" dirty="0"/>
            </a:p>
          </p:txBody>
        </p:sp>
        <p:sp>
          <p:nvSpPr>
            <p:cNvPr id="14" name="îṥḷide"/>
            <p:cNvSpPr/>
            <p:nvPr/>
          </p:nvSpPr>
          <p:spPr>
            <a:xfrm>
              <a:off x="8974474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自助设备及服务</a:t>
              </a:r>
              <a:endParaRPr lang="en-US" sz="2000" b="1" dirty="0"/>
            </a:p>
          </p:txBody>
        </p:sp>
        <p:cxnSp>
          <p:nvCxnSpPr>
            <p:cNvPr id="15" name="肘形连接符 19"/>
            <p:cNvCxnSpPr>
              <a:stCxn id="6" idx="2"/>
              <a:endCxn id="11" idx="0"/>
            </p:cNvCxnSpPr>
            <p:nvPr/>
          </p:nvCxnSpPr>
          <p:spPr>
            <a:xfrm rot="5400000">
              <a:off x="3352825" y="685825"/>
              <a:ext cx="1327636" cy="4158714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21"/>
            <p:cNvCxnSpPr>
              <a:endCxn id="14" idx="0"/>
            </p:cNvCxnSpPr>
            <p:nvPr/>
          </p:nvCxnSpPr>
          <p:spPr>
            <a:xfrm>
              <a:off x="6118203" y="2765182"/>
              <a:ext cx="4116475" cy="663818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25"/>
            <p:cNvCxnSpPr>
              <a:stCxn id="6" idx="2"/>
            </p:cNvCxnSpPr>
            <p:nvPr/>
          </p:nvCxnSpPr>
          <p:spPr>
            <a:xfrm rot="16200000" flipH="1">
              <a:off x="5460310" y="2737053"/>
              <a:ext cx="1271380" cy="1"/>
            </a:xfrm>
            <a:prstGeom prst="bentConnector3">
              <a:avLst>
                <a:gd name="adj1" fmla="val 50000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ïṥ1îḍé"/>
          <p:cNvSpPr/>
          <p:nvPr/>
        </p:nvSpPr>
        <p:spPr bwMode="auto">
          <a:xfrm>
            <a:off x="551576" y="3989120"/>
            <a:ext cx="2680438" cy="4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补贴发放监管系统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0349" y="4699974"/>
            <a:ext cx="29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2"/>
              </a:rPr>
              <a:t>http://192.168.1.153:86/#/</a:t>
            </a:r>
            <a:endParaRPr lang="zh-CN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8695" y="4731232"/>
            <a:ext cx="34041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</a:t>
            </a:r>
            <a:r>
              <a:rPr lang="en-US" altLang="zh-CN" dirty="0">
                <a:sym typeface="+mn-ea"/>
                <a:hlinkClick r:id="rId3"/>
              </a:rPr>
              <a:t>tp</a:t>
            </a:r>
            <a:r>
              <a:rPr lang="en-US" altLang="zh-CN" dirty="0">
                <a:hlinkClick r:id="rId3"/>
              </a:rPr>
              <a:t>://192.168.1.252/#/welcome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黑龙江社保卡申领审核系统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1"/>
            <a:ext cx="10494682" cy="51507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3" y="1183341"/>
            <a:ext cx="10494682" cy="515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ISLIDE.DIAGRAM" val="691ff9ac-1baf-47b6-971e-90b8fed2e25e"/>
</p:tagLst>
</file>

<file path=ppt/tags/tag12.xml><?xml version="1.0" encoding="utf-8"?>
<p:tagLst xmlns:p="http://schemas.openxmlformats.org/presentationml/2006/main">
  <p:tag name="ISLIDE.DIAGRAM" val="691ff9ac-1baf-47b6-971e-90b8fed2e25e"/>
</p:tagLst>
</file>

<file path=ppt/tags/tag13.xml><?xml version="1.0" encoding="utf-8"?>
<p:tagLst xmlns:p="http://schemas.openxmlformats.org/presentationml/2006/main">
  <p:tag name="ISLIDE.DIAGRAM" val="691ff9ac-1baf-47b6-971e-90b8fed2e25e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ISLIDE.DIAGRAM" val="cb002563-37c5-4fe3-bd0b-8d9103a51177"/>
</p:tagLst>
</file>

<file path=ppt/tags/tag17.xml><?xml version="1.0" encoding="utf-8"?>
<p:tagLst xmlns:p="http://schemas.openxmlformats.org/presentationml/2006/main">
  <p:tag name="ISLIDE.DIAGRAM" val="cb002563-37c5-4fe3-bd0b-8d9103a51177"/>
</p:tagLst>
</file>

<file path=ppt/tags/tag18.xml><?xml version="1.0" encoding="utf-8"?>
<p:tagLst xmlns:p="http://schemas.openxmlformats.org/presentationml/2006/main">
  <p:tag name="ISLIDE.DIAGRAM" val="cb002563-37c5-4fe3-bd0b-8d9103a51177"/>
</p:tagLst>
</file>

<file path=ppt/tags/tag19.xml><?xml version="1.0" encoding="utf-8"?>
<p:tagLst xmlns:p="http://schemas.openxmlformats.org/presentationml/2006/main">
  <p:tag name="ISLIDE.DIAGRAM" val="cb002563-37c5-4fe3-bd0b-8d9103a51177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ISLIDE.DIAGRAM" val="691ff9ac-1baf-47b6-971e-90b8fed2e25e"/>
</p:tagLst>
</file>

<file path=ppt/tags/tag23.xml><?xml version="1.0" encoding="utf-8"?>
<p:tagLst xmlns:p="http://schemas.openxmlformats.org/presentationml/2006/main">
  <p:tag name="ISLIDE.DIAGRAM" val="691ff9ac-1baf-47b6-971e-90b8fed2e25e"/>
</p:tagLst>
</file>

<file path=ppt/tags/tag24.xml><?xml version="1.0" encoding="utf-8"?>
<p:tagLst xmlns:p="http://schemas.openxmlformats.org/presentationml/2006/main">
  <p:tag name="ISLIDE.DIAGRAM" val="691ff9ac-1baf-47b6-971e-90b8fed2e25e"/>
</p:tagLst>
</file>

<file path=ppt/tags/tag25.xml><?xml version="1.0" encoding="utf-8"?>
<p:tagLst xmlns:p="http://schemas.openxmlformats.org/presentationml/2006/main">
  <p:tag name="ISLIDE.DIAGRAM" val="691ff9ac-1baf-47b6-971e-90b8fed2e25e"/>
</p:tagLst>
</file>

<file path=ppt/tags/tag26.xml><?xml version="1.0" encoding="utf-8"?>
<p:tagLst xmlns:p="http://schemas.openxmlformats.org/presentationml/2006/main">
  <p:tag name="ISLIDE.DIAGRAM" val="691ff9ac-1baf-47b6-971e-90b8fed2e25e"/>
</p:tagLst>
</file>

<file path=ppt/tags/tag27.xml><?xml version="1.0" encoding="utf-8"?>
<p:tagLst xmlns:p="http://schemas.openxmlformats.org/presentationml/2006/main">
  <p:tag name="ISLIDE.DIAGRAM" val="c8ddaa27-8dc8-4376-99a7-501c1e8133c0"/>
</p:tagLst>
</file>

<file path=ppt/tags/tag28.xml><?xml version="1.0" encoding="utf-8"?>
<p:tagLst xmlns:p="http://schemas.openxmlformats.org/presentationml/2006/main">
  <p:tag name="ISLIDE.DIAGRAM" val="af738c60-f0de-49fa-98b5-0eaa980fdd69"/>
</p:tagLst>
</file>

<file path=ppt/tags/tag29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615ac674-9c08-4a3f-bdba-087cab46cbc9"/>
</p:tagLst>
</file>

<file path=ppt/tags/tag3.xml><?xml version="1.0" encoding="utf-8"?>
<p:tagLst xmlns:p="http://schemas.openxmlformats.org/presentationml/2006/main">
  <p:tag name="ISLIDE.DIAGRAM" val="1eaa21c4-6215-4ee7-a1a1-6e58671863db"/>
</p:tagLst>
</file>

<file path=ppt/tags/tag4.xml><?xml version="1.0" encoding="utf-8"?>
<p:tagLst xmlns:p="http://schemas.openxmlformats.org/presentationml/2006/main">
  <p:tag name="ISLIDE.DIAGRAM" val="dee312b8-a9c6-4a2e-944a-a07da3e9035a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ISLIDE.DIAGRAM" val="7801ca4e-a47a-4fe1-bcfd-b9abcc1ce492"/>
</p:tagLst>
</file>

<file path=ppt/tags/tag8.xml><?xml version="1.0" encoding="utf-8"?>
<p:tagLst xmlns:p="http://schemas.openxmlformats.org/presentationml/2006/main">
  <p:tag name="ISLIDE.DIAGRAM" val="7801ca4e-a47a-4fe1-bcfd-b9abcc1ce492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主题5">
  <a:themeElements>
    <a:clrScheme name="自定义 5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C0B7"/>
      </a:accent1>
      <a:accent2>
        <a:srgbClr val="639F91"/>
      </a:accent2>
      <a:accent3>
        <a:srgbClr val="566662"/>
      </a:accent3>
      <a:accent4>
        <a:srgbClr val="738983"/>
      </a:accent4>
      <a:accent5>
        <a:srgbClr val="D38749"/>
      </a:accent5>
      <a:accent6>
        <a:srgbClr val="778495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1283</Words>
  <Application>WPS 演示</Application>
  <PresentationFormat>宽屏</PresentationFormat>
  <Paragraphs>246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主题5</vt:lpstr>
      <vt:lpstr>周悦欣</vt:lpstr>
      <vt:lpstr>PowerPoint 演示文稿</vt:lpstr>
      <vt:lpstr>工作内容</vt:lpstr>
      <vt:lpstr>岗位职责</vt:lpstr>
      <vt:lpstr>工作内容</vt:lpstr>
      <vt:lpstr>对公司的认识</vt:lpstr>
      <vt:lpstr>对公司的认识</vt:lpstr>
      <vt:lpstr>对公司产品的认识</vt:lpstr>
      <vt:lpstr>黑龙江社保卡申领审核系统</vt:lpstr>
      <vt:lpstr>河南长垣就业大数据服务项目</vt:lpstr>
      <vt:lpstr>工作报告、工作计划</vt:lpstr>
      <vt:lpstr>周报一</vt:lpstr>
      <vt:lpstr>周报二</vt:lpstr>
      <vt:lpstr>周报三</vt:lpstr>
      <vt:lpstr>日常行为管控</vt:lpstr>
      <vt:lpstr>刚入公司</vt:lpstr>
      <vt:lpstr>黑龙江省厅数据采集APP项目</vt:lpstr>
      <vt:lpstr>河南长垣就业大数据服务项目</vt:lpstr>
      <vt:lpstr>迟到早退次数</vt:lpstr>
      <vt:lpstr>反思总结、改进、工作计划</vt:lpstr>
      <vt:lpstr>不足</vt:lpstr>
      <vt:lpstr>改进</vt:lpstr>
      <vt:lpstr>优点</vt:lpstr>
      <vt:lpstr>优点</vt:lpstr>
      <vt:lpstr>优点</vt:lpstr>
      <vt:lpstr>工作计划</vt:lpstr>
      <vt:lpstr>总结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work report</cp:category>
  <cp:lastModifiedBy>Administrator</cp:lastModifiedBy>
  <cp:revision>58</cp:revision>
  <cp:lastPrinted>2017-09-06T16:00:00Z</cp:lastPrinted>
  <dcterms:created xsi:type="dcterms:W3CDTF">2017-09-06T16:00:00Z</dcterms:created>
  <dcterms:modified xsi:type="dcterms:W3CDTF">2020-03-23T07:53:39Z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KSOProductBuildVer">
    <vt:lpwstr>2052-11.1.0.8799</vt:lpwstr>
  </property>
</Properties>
</file>