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64" r:id="rId3"/>
    <p:sldId id="373" r:id="rId4"/>
    <p:sldId id="415" r:id="rId5"/>
    <p:sldId id="396" r:id="rId6"/>
    <p:sldId id="417" r:id="rId7"/>
    <p:sldId id="413" r:id="rId8"/>
    <p:sldId id="426" r:id="rId9"/>
    <p:sldId id="427" r:id="rId10"/>
    <p:sldId id="430" r:id="rId11"/>
    <p:sldId id="428" r:id="rId12"/>
    <p:sldId id="429" r:id="rId13"/>
    <p:sldId id="419" r:id="rId14"/>
    <p:sldId id="416" r:id="rId15"/>
    <p:sldId id="370" r:id="rId16"/>
    <p:sldId id="403" r:id="rId17"/>
    <p:sldId id="418" r:id="rId18"/>
    <p:sldId id="368" r:id="rId19"/>
    <p:sldId id="41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C7D"/>
    <a:srgbClr val="2193B0"/>
    <a:srgbClr val="636363"/>
    <a:srgbClr val="CEE1EA"/>
    <a:srgbClr val="D6E6EE"/>
    <a:srgbClr val="2C5364"/>
    <a:srgbClr val="42F482"/>
    <a:srgbClr val="4286F4"/>
    <a:srgbClr val="30A081"/>
    <a:srgbClr val="52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9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0">
              <a:srgbClr val="2193B0"/>
            </a:gs>
            <a:gs pos="100000">
              <a:srgbClr val="21B154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</a:fld>
            <a:endParaRPr lang="zh-CN" altLang="en-US"/>
          </a:p>
        </p:txBody>
      </p:sp>
      <p:sp>
        <p:nvSpPr>
          <p:cNvPr id="9" name="圆角矩形 9"/>
          <p:cNvSpPr/>
          <p:nvPr userDrawn="1"/>
        </p:nvSpPr>
        <p:spPr>
          <a:xfrm>
            <a:off x="474269" y="503426"/>
            <a:ext cx="11243462" cy="58511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</a:fld>
            <a:endParaRPr lang="zh-CN" altLang="en-US"/>
          </a:p>
        </p:txBody>
      </p:sp>
      <p:sp>
        <p:nvSpPr>
          <p:cNvPr id="7" name="圆角矩形 9"/>
          <p:cNvSpPr/>
          <p:nvPr userDrawn="1"/>
        </p:nvSpPr>
        <p:spPr>
          <a:xfrm>
            <a:off x="349885" y="280670"/>
            <a:ext cx="11492230" cy="6296660"/>
          </a:xfrm>
          <a:prstGeom prst="rect">
            <a:avLst/>
          </a:prstGeom>
          <a:noFill/>
          <a:ln>
            <a:solidFill>
              <a:srgbClr val="355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19843" y="278607"/>
            <a:ext cx="671513" cy="144000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55C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圆角矩形 9"/>
          <p:cNvSpPr/>
          <p:nvPr userDrawn="1"/>
        </p:nvSpPr>
        <p:spPr>
          <a:xfrm>
            <a:off x="285684" y="275778"/>
            <a:ext cx="11620632" cy="63064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梯形 11"/>
          <p:cNvSpPr/>
          <p:nvPr userDrawn="1"/>
        </p:nvSpPr>
        <p:spPr>
          <a:xfrm flipV="1">
            <a:off x="4671283" y="275778"/>
            <a:ext cx="2849434" cy="368084"/>
          </a:xfrm>
          <a:prstGeom prst="trapezoid">
            <a:avLst>
              <a:gd name="adj" fmla="val 41901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梯形 12"/>
          <p:cNvSpPr/>
          <p:nvPr userDrawn="1"/>
        </p:nvSpPr>
        <p:spPr>
          <a:xfrm>
            <a:off x="4671283" y="6214139"/>
            <a:ext cx="2849434" cy="368084"/>
          </a:xfrm>
          <a:prstGeom prst="trapezoid">
            <a:avLst>
              <a:gd name="adj" fmla="val 41901"/>
            </a:avLst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33C2-9949-4E60-AA35-36C47CA3A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5EF3-225F-4840-BA1D-44688AEAA2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512570" y="2183130"/>
            <a:ext cx="96888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1">
                <a:solidFill>
                  <a:schemeClr val="tx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2020</a:t>
            </a:r>
            <a:r>
              <a:rPr lang="zh-CN" altLang="en-US" sz="6600" b="1">
                <a:solidFill>
                  <a:schemeClr val="tx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年第二季度述职报告</a:t>
            </a:r>
            <a:endParaRPr lang="zh-CN" altLang="en-US" sz="6600" b="1">
              <a:solidFill>
                <a:schemeClr val="tx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316836" y="4476750"/>
            <a:ext cx="3244795" cy="797560"/>
            <a:chOff x="6933" y="6308"/>
            <a:chExt cx="4706" cy="1256"/>
          </a:xfrm>
        </p:grpSpPr>
        <p:sp>
          <p:nvSpPr>
            <p:cNvPr id="16" name="文本框 15"/>
            <p:cNvSpPr txBox="1"/>
            <p:nvPr/>
          </p:nvSpPr>
          <p:spPr>
            <a:xfrm>
              <a:off x="6933" y="6308"/>
              <a:ext cx="442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</a:rPr>
                <a:t>汇报人：周悦欣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933" y="6936"/>
              <a:ext cx="470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汇报时间：</a:t>
              </a:r>
              <a:r>
                <a:rPr lang="en-US" altLang="zh-CN" sz="200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2020</a:t>
              </a:r>
              <a:r>
                <a:rPr lang="zh-CN" altLang="en-US" sz="200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年</a:t>
              </a:r>
              <a:r>
                <a:rPr lang="en-US" altLang="zh-CN" sz="200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6</a:t>
              </a:r>
              <a:r>
                <a:rPr lang="zh-CN" altLang="en-US" sz="200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月</a:t>
              </a:r>
              <a:r>
                <a:rPr lang="en-US" altLang="zh-CN" sz="200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23</a:t>
              </a:r>
              <a:r>
                <a:rPr lang="zh-CN" altLang="en-US" sz="200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日</a:t>
              </a:r>
              <a:endParaRPr lang="zh-CN" altLang="en-US" sz="200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</p:txBody>
        </p:sp>
      </p:grpSp>
      <p:pic>
        <p:nvPicPr>
          <p:cNvPr id="28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80" y="320040"/>
            <a:ext cx="2384425" cy="82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04875" y="514985"/>
            <a:ext cx="10386695" cy="893445"/>
            <a:chOff x="836" y="2593"/>
            <a:chExt cx="13176" cy="1407"/>
          </a:xfrm>
        </p:grpSpPr>
        <p:sp>
          <p:nvSpPr>
            <p:cNvPr id="23" name="矩形 22"/>
            <p:cNvSpPr/>
            <p:nvPr/>
          </p:nvSpPr>
          <p:spPr>
            <a:xfrm>
              <a:off x="836" y="2593"/>
              <a:ext cx="13176" cy="1407"/>
            </a:xfrm>
            <a:prstGeom prst="rect">
              <a:avLst/>
            </a:prstGeom>
            <a:solidFill>
              <a:srgbClr val="355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文本框 20"/>
            <p:cNvSpPr txBox="1"/>
            <p:nvPr/>
          </p:nvSpPr>
          <p:spPr>
            <a:xfrm flipH="1">
              <a:off x="3075" y="2804"/>
              <a:ext cx="9129" cy="101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p>
              <a:pPr algn="l"/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ea"/>
                </a:rPr>
                <a:t>黑龙江大庆线上采集制卡项目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endParaRPr>
            </a:p>
          </p:txBody>
        </p:sp>
        <p:sp>
          <p:nvSpPr>
            <p:cNvPr id="26" name="book-from-top-view_43022"/>
            <p:cNvSpPr>
              <a:spLocks noChangeAspect="1"/>
            </p:cNvSpPr>
            <p:nvPr/>
          </p:nvSpPr>
          <p:spPr bwMode="auto">
            <a:xfrm>
              <a:off x="1520" y="2862"/>
              <a:ext cx="594" cy="805"/>
            </a:xfrm>
            <a:custGeom>
              <a:avLst/>
              <a:gdLst>
                <a:gd name="T0" fmla="*/ 91 w 280"/>
                <a:gd name="T1" fmla="*/ 59 h 380"/>
                <a:gd name="T2" fmla="*/ 91 w 280"/>
                <a:gd name="T3" fmla="*/ 151 h 380"/>
                <a:gd name="T4" fmla="*/ 66 w 280"/>
                <a:gd name="T5" fmla="*/ 134 h 380"/>
                <a:gd name="T6" fmla="*/ 40 w 280"/>
                <a:gd name="T7" fmla="*/ 151 h 380"/>
                <a:gd name="T8" fmla="*/ 40 w 280"/>
                <a:gd name="T9" fmla="*/ 59 h 380"/>
                <a:gd name="T10" fmla="*/ 18 w 280"/>
                <a:gd name="T11" fmla="*/ 59 h 380"/>
                <a:gd name="T12" fmla="*/ 18 w 280"/>
                <a:gd name="T13" fmla="*/ 55 h 380"/>
                <a:gd name="T14" fmla="*/ 271 w 280"/>
                <a:gd name="T15" fmla="*/ 55 h 380"/>
                <a:gd name="T16" fmla="*/ 271 w 280"/>
                <a:gd name="T17" fmla="*/ 52 h 380"/>
                <a:gd name="T18" fmla="*/ 18 w 280"/>
                <a:gd name="T19" fmla="*/ 52 h 380"/>
                <a:gd name="T20" fmla="*/ 18 w 280"/>
                <a:gd name="T21" fmla="*/ 47 h 380"/>
                <a:gd name="T22" fmla="*/ 271 w 280"/>
                <a:gd name="T23" fmla="*/ 47 h 380"/>
                <a:gd name="T24" fmla="*/ 271 w 280"/>
                <a:gd name="T25" fmla="*/ 45 h 380"/>
                <a:gd name="T26" fmla="*/ 18 w 280"/>
                <a:gd name="T27" fmla="*/ 45 h 380"/>
                <a:gd name="T28" fmla="*/ 18 w 280"/>
                <a:gd name="T29" fmla="*/ 40 h 380"/>
                <a:gd name="T30" fmla="*/ 271 w 280"/>
                <a:gd name="T31" fmla="*/ 40 h 380"/>
                <a:gd name="T32" fmla="*/ 271 w 280"/>
                <a:gd name="T33" fmla="*/ 38 h 380"/>
                <a:gd name="T34" fmla="*/ 18 w 280"/>
                <a:gd name="T35" fmla="*/ 38 h 380"/>
                <a:gd name="T36" fmla="*/ 18 w 280"/>
                <a:gd name="T37" fmla="*/ 32 h 380"/>
                <a:gd name="T38" fmla="*/ 271 w 280"/>
                <a:gd name="T39" fmla="*/ 32 h 380"/>
                <a:gd name="T40" fmla="*/ 271 w 280"/>
                <a:gd name="T41" fmla="*/ 30 h 380"/>
                <a:gd name="T42" fmla="*/ 18 w 280"/>
                <a:gd name="T43" fmla="*/ 30 h 380"/>
                <a:gd name="T44" fmla="*/ 18 w 280"/>
                <a:gd name="T45" fmla="*/ 25 h 380"/>
                <a:gd name="T46" fmla="*/ 270 w 280"/>
                <a:gd name="T47" fmla="*/ 25 h 380"/>
                <a:gd name="T48" fmla="*/ 270 w 280"/>
                <a:gd name="T49" fmla="*/ 22 h 380"/>
                <a:gd name="T50" fmla="*/ 18 w 280"/>
                <a:gd name="T51" fmla="*/ 22 h 380"/>
                <a:gd name="T52" fmla="*/ 18 w 280"/>
                <a:gd name="T53" fmla="*/ 17 h 380"/>
                <a:gd name="T54" fmla="*/ 278 w 280"/>
                <a:gd name="T55" fmla="*/ 17 h 380"/>
                <a:gd name="T56" fmla="*/ 278 w 280"/>
                <a:gd name="T57" fmla="*/ 0 h 380"/>
                <a:gd name="T58" fmla="*/ 0 w 280"/>
                <a:gd name="T59" fmla="*/ 0 h 380"/>
                <a:gd name="T60" fmla="*/ 0 w 280"/>
                <a:gd name="T61" fmla="*/ 59 h 380"/>
                <a:gd name="T62" fmla="*/ 0 w 280"/>
                <a:gd name="T63" fmla="*/ 59 h 380"/>
                <a:gd name="T64" fmla="*/ 0 w 280"/>
                <a:gd name="T65" fmla="*/ 380 h 380"/>
                <a:gd name="T66" fmla="*/ 280 w 280"/>
                <a:gd name="T67" fmla="*/ 380 h 380"/>
                <a:gd name="T68" fmla="*/ 280 w 280"/>
                <a:gd name="T69" fmla="*/ 59 h 380"/>
                <a:gd name="T70" fmla="*/ 91 w 280"/>
                <a:gd name="T71" fmla="*/ 5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0" h="380">
                  <a:moveTo>
                    <a:pt x="91" y="59"/>
                  </a:moveTo>
                  <a:lnTo>
                    <a:pt x="91" y="151"/>
                  </a:lnTo>
                  <a:lnTo>
                    <a:pt x="66" y="134"/>
                  </a:lnTo>
                  <a:lnTo>
                    <a:pt x="40" y="151"/>
                  </a:lnTo>
                  <a:lnTo>
                    <a:pt x="40" y="59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271" y="55"/>
                  </a:lnTo>
                  <a:lnTo>
                    <a:pt x="271" y="52"/>
                  </a:lnTo>
                  <a:lnTo>
                    <a:pt x="18" y="52"/>
                  </a:lnTo>
                  <a:lnTo>
                    <a:pt x="18" y="47"/>
                  </a:lnTo>
                  <a:lnTo>
                    <a:pt x="271" y="47"/>
                  </a:lnTo>
                  <a:lnTo>
                    <a:pt x="271" y="45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271" y="40"/>
                  </a:lnTo>
                  <a:lnTo>
                    <a:pt x="271" y="38"/>
                  </a:lnTo>
                  <a:lnTo>
                    <a:pt x="18" y="38"/>
                  </a:lnTo>
                  <a:lnTo>
                    <a:pt x="18" y="32"/>
                  </a:lnTo>
                  <a:lnTo>
                    <a:pt x="271" y="32"/>
                  </a:lnTo>
                  <a:lnTo>
                    <a:pt x="271" y="30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270" y="25"/>
                  </a:lnTo>
                  <a:lnTo>
                    <a:pt x="270" y="22"/>
                  </a:lnTo>
                  <a:lnTo>
                    <a:pt x="18" y="22"/>
                  </a:lnTo>
                  <a:lnTo>
                    <a:pt x="18" y="17"/>
                  </a:lnTo>
                  <a:lnTo>
                    <a:pt x="278" y="1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380"/>
                  </a:lnTo>
                  <a:lnTo>
                    <a:pt x="280" y="380"/>
                  </a:lnTo>
                  <a:lnTo>
                    <a:pt x="28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椭圆 29"/>
            <p:cNvSpPr/>
            <p:nvPr/>
          </p:nvSpPr>
          <p:spPr>
            <a:xfrm>
              <a:off x="1184" y="2653"/>
              <a:ext cx="1239" cy="123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1485265"/>
            <a:ext cx="6604000" cy="4983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25" y="1485265"/>
            <a:ext cx="2375535" cy="4966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659130"/>
            <a:ext cx="4765040" cy="5768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520" y="659130"/>
            <a:ext cx="5681980" cy="576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035244" y="2329180"/>
            <a:ext cx="10194731" cy="2707005"/>
            <a:chOff x="1641" y="3668"/>
            <a:chExt cx="15236" cy="4263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3130" y="3473"/>
              <a:ext cx="2426" cy="281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2272" y="4191"/>
              <a:ext cx="1328" cy="132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/>
            <p:cNvGrpSpPr>
              <a:grpSpLocks noChangeAspect="1"/>
            </p:cNvGrpSpPr>
            <p:nvPr/>
          </p:nvGrpSpPr>
          <p:grpSpPr>
            <a:xfrm>
              <a:off x="2716" y="4548"/>
              <a:ext cx="548" cy="613"/>
              <a:chOff x="5999255" y="3275006"/>
              <a:chExt cx="402656" cy="450303"/>
            </a:xfrm>
            <a:solidFill>
              <a:schemeClr val="tx2">
                <a:lumMod val="60000"/>
                <a:lumOff val="40000"/>
              </a:schemeClr>
            </a:solidFill>
            <a:effectLst/>
          </p:grpSpPr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6068389" y="3442234"/>
                <a:ext cx="56988" cy="57923"/>
              </a:xfrm>
              <a:custGeom>
                <a:avLst/>
                <a:gdLst>
                  <a:gd name="T0" fmla="*/ 13 w 26"/>
                  <a:gd name="T1" fmla="*/ 0 h 26"/>
                  <a:gd name="T2" fmla="*/ 0 w 26"/>
                  <a:gd name="T3" fmla="*/ 13 h 26"/>
                  <a:gd name="T4" fmla="*/ 13 w 26"/>
                  <a:gd name="T5" fmla="*/ 26 h 26"/>
                  <a:gd name="T6" fmla="*/ 26 w 26"/>
                  <a:gd name="T7" fmla="*/ 13 h 26"/>
                  <a:gd name="T8" fmla="*/ 13 w 26"/>
                  <a:gd name="T9" fmla="*/ 0 h 26"/>
                  <a:gd name="T10" fmla="*/ 13 w 26"/>
                  <a:gd name="T11" fmla="*/ 23 h 26"/>
                  <a:gd name="T12" fmla="*/ 3 w 26"/>
                  <a:gd name="T13" fmla="*/ 13 h 26"/>
                  <a:gd name="T14" fmla="*/ 13 w 26"/>
                  <a:gd name="T15" fmla="*/ 3 h 26"/>
                  <a:gd name="T16" fmla="*/ 23 w 26"/>
                  <a:gd name="T17" fmla="*/ 13 h 26"/>
                  <a:gd name="T18" fmla="*/ 13 w 26"/>
                  <a:gd name="T19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8"/>
                      <a:pt x="3" y="13"/>
                    </a:cubicBezTo>
                    <a:cubicBezTo>
                      <a:pt x="3" y="7"/>
                      <a:pt x="8" y="3"/>
                      <a:pt x="13" y="3"/>
                    </a:cubicBezTo>
                    <a:cubicBezTo>
                      <a:pt x="19" y="3"/>
                      <a:pt x="23" y="7"/>
                      <a:pt x="23" y="13"/>
                    </a:cubicBezTo>
                    <a:cubicBezTo>
                      <a:pt x="23" y="18"/>
                      <a:pt x="19" y="23"/>
                      <a:pt x="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9"/>
              <p:cNvSpPr>
                <a:spLocks noEditPoints="1"/>
              </p:cNvSpPr>
              <p:nvPr/>
            </p:nvSpPr>
            <p:spPr bwMode="auto">
              <a:xfrm>
                <a:off x="6196380" y="3404865"/>
                <a:ext cx="48580" cy="48580"/>
              </a:xfrm>
              <a:custGeom>
                <a:avLst/>
                <a:gdLst>
                  <a:gd name="T0" fmla="*/ 11 w 22"/>
                  <a:gd name="T1" fmla="*/ 0 h 22"/>
                  <a:gd name="T2" fmla="*/ 0 w 22"/>
                  <a:gd name="T3" fmla="*/ 11 h 22"/>
                  <a:gd name="T4" fmla="*/ 11 w 22"/>
                  <a:gd name="T5" fmla="*/ 22 h 22"/>
                  <a:gd name="T6" fmla="*/ 22 w 22"/>
                  <a:gd name="T7" fmla="*/ 11 h 22"/>
                  <a:gd name="T8" fmla="*/ 11 w 22"/>
                  <a:gd name="T9" fmla="*/ 0 h 22"/>
                  <a:gd name="T10" fmla="*/ 11 w 22"/>
                  <a:gd name="T11" fmla="*/ 17 h 22"/>
                  <a:gd name="T12" fmla="*/ 5 w 22"/>
                  <a:gd name="T13" fmla="*/ 11 h 22"/>
                  <a:gd name="T14" fmla="*/ 11 w 22"/>
                  <a:gd name="T15" fmla="*/ 5 h 22"/>
                  <a:gd name="T16" fmla="*/ 17 w 22"/>
                  <a:gd name="T17" fmla="*/ 11 h 22"/>
                  <a:gd name="T18" fmla="*/ 11 w 22"/>
                  <a:gd name="T1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7" y="22"/>
                      <a:pt x="22" y="17"/>
                      <a:pt x="22" y="11"/>
                    </a:cubicBezTo>
                    <a:cubicBezTo>
                      <a:pt x="22" y="5"/>
                      <a:pt x="17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4"/>
                      <a:pt x="5" y="11"/>
                    </a:cubicBezTo>
                    <a:cubicBezTo>
                      <a:pt x="5" y="8"/>
                      <a:pt x="8" y="5"/>
                      <a:pt x="11" y="5"/>
                    </a:cubicBezTo>
                    <a:cubicBezTo>
                      <a:pt x="14" y="5"/>
                      <a:pt x="17" y="8"/>
                      <a:pt x="17" y="11"/>
                    </a:cubicBezTo>
                    <a:cubicBezTo>
                      <a:pt x="17" y="14"/>
                      <a:pt x="14" y="17"/>
                      <a:pt x="1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0"/>
              <p:cNvSpPr>
                <a:spLocks noEditPoints="1"/>
              </p:cNvSpPr>
              <p:nvPr/>
            </p:nvSpPr>
            <p:spPr bwMode="auto">
              <a:xfrm>
                <a:off x="6081468" y="3456248"/>
                <a:ext cx="30829" cy="30829"/>
              </a:xfrm>
              <a:custGeom>
                <a:avLst/>
                <a:gdLst>
                  <a:gd name="T0" fmla="*/ 7 w 14"/>
                  <a:gd name="T1" fmla="*/ 0 h 14"/>
                  <a:gd name="T2" fmla="*/ 0 w 14"/>
                  <a:gd name="T3" fmla="*/ 7 h 14"/>
                  <a:gd name="T4" fmla="*/ 7 w 14"/>
                  <a:gd name="T5" fmla="*/ 14 h 14"/>
                  <a:gd name="T6" fmla="*/ 14 w 14"/>
                  <a:gd name="T7" fmla="*/ 7 h 14"/>
                  <a:gd name="T8" fmla="*/ 7 w 14"/>
                  <a:gd name="T9" fmla="*/ 0 h 14"/>
                  <a:gd name="T10" fmla="*/ 7 w 14"/>
                  <a:gd name="T11" fmla="*/ 10 h 14"/>
                  <a:gd name="T12" fmla="*/ 4 w 14"/>
                  <a:gd name="T13" fmla="*/ 7 h 14"/>
                  <a:gd name="T14" fmla="*/ 7 w 14"/>
                  <a:gd name="T15" fmla="*/ 3 h 14"/>
                  <a:gd name="T16" fmla="*/ 11 w 14"/>
                  <a:gd name="T17" fmla="*/ 7 h 14"/>
                  <a:gd name="T18" fmla="*/ 7 w 14"/>
                  <a:gd name="T1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7" y="3"/>
                    </a:cubicBezTo>
                    <a:cubicBezTo>
                      <a:pt x="9" y="3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1"/>
              <p:cNvSpPr>
                <a:spLocks noEditPoints="1"/>
              </p:cNvSpPr>
              <p:nvPr/>
            </p:nvSpPr>
            <p:spPr bwMode="auto">
              <a:xfrm>
                <a:off x="6172090" y="3380575"/>
                <a:ext cx="97161" cy="97160"/>
              </a:xfrm>
              <a:custGeom>
                <a:avLst/>
                <a:gdLst>
                  <a:gd name="T0" fmla="*/ 22 w 44"/>
                  <a:gd name="T1" fmla="*/ 0 h 44"/>
                  <a:gd name="T2" fmla="*/ 0 w 44"/>
                  <a:gd name="T3" fmla="*/ 22 h 44"/>
                  <a:gd name="T4" fmla="*/ 22 w 44"/>
                  <a:gd name="T5" fmla="*/ 44 h 44"/>
                  <a:gd name="T6" fmla="*/ 44 w 44"/>
                  <a:gd name="T7" fmla="*/ 22 h 44"/>
                  <a:gd name="T8" fmla="*/ 22 w 44"/>
                  <a:gd name="T9" fmla="*/ 0 h 44"/>
                  <a:gd name="T10" fmla="*/ 22 w 44"/>
                  <a:gd name="T11" fmla="*/ 39 h 44"/>
                  <a:gd name="T12" fmla="*/ 5 w 44"/>
                  <a:gd name="T13" fmla="*/ 22 h 44"/>
                  <a:gd name="T14" fmla="*/ 22 w 44"/>
                  <a:gd name="T15" fmla="*/ 6 h 44"/>
                  <a:gd name="T16" fmla="*/ 39 w 44"/>
                  <a:gd name="T17" fmla="*/ 22 h 44"/>
                  <a:gd name="T18" fmla="*/ 22 w 44"/>
                  <a:gd name="T1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lose/>
                    <a:moveTo>
                      <a:pt x="22" y="39"/>
                    </a:moveTo>
                    <a:cubicBezTo>
                      <a:pt x="13" y="39"/>
                      <a:pt x="5" y="31"/>
                      <a:pt x="5" y="22"/>
                    </a:cubicBezTo>
                    <a:cubicBezTo>
                      <a:pt x="5" y="13"/>
                      <a:pt x="13" y="6"/>
                      <a:pt x="22" y="6"/>
                    </a:cubicBezTo>
                    <a:cubicBezTo>
                      <a:pt x="31" y="6"/>
                      <a:pt x="39" y="13"/>
                      <a:pt x="39" y="22"/>
                    </a:cubicBezTo>
                    <a:cubicBezTo>
                      <a:pt x="39" y="31"/>
                      <a:pt x="31" y="39"/>
                      <a:pt x="2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12"/>
              <p:cNvSpPr>
                <a:spLocks noEditPoints="1"/>
              </p:cNvSpPr>
              <p:nvPr/>
            </p:nvSpPr>
            <p:spPr bwMode="auto">
              <a:xfrm>
                <a:off x="5999255" y="3275006"/>
                <a:ext cx="402656" cy="450303"/>
              </a:xfrm>
              <a:custGeom>
                <a:avLst/>
                <a:gdLst>
                  <a:gd name="T0" fmla="*/ 157 w 182"/>
                  <a:gd name="T1" fmla="*/ 96 h 204"/>
                  <a:gd name="T2" fmla="*/ 153 w 182"/>
                  <a:gd name="T3" fmla="*/ 48 h 204"/>
                  <a:gd name="T4" fmla="*/ 78 w 182"/>
                  <a:gd name="T5" fmla="*/ 0 h 204"/>
                  <a:gd name="T6" fmla="*/ 1 w 182"/>
                  <a:gd name="T7" fmla="*/ 79 h 204"/>
                  <a:gd name="T8" fmla="*/ 0 w 182"/>
                  <a:gd name="T9" fmla="*/ 204 h 204"/>
                  <a:gd name="T10" fmla="*/ 113 w 182"/>
                  <a:gd name="T11" fmla="*/ 176 h 204"/>
                  <a:gd name="T12" fmla="*/ 147 w 182"/>
                  <a:gd name="T13" fmla="*/ 176 h 204"/>
                  <a:gd name="T14" fmla="*/ 147 w 182"/>
                  <a:gd name="T15" fmla="*/ 176 h 204"/>
                  <a:gd name="T16" fmla="*/ 156 w 182"/>
                  <a:gd name="T17" fmla="*/ 151 h 204"/>
                  <a:gd name="T18" fmla="*/ 146 w 182"/>
                  <a:gd name="T19" fmla="*/ 145 h 204"/>
                  <a:gd name="T20" fmla="*/ 156 w 182"/>
                  <a:gd name="T21" fmla="*/ 140 h 204"/>
                  <a:gd name="T22" fmla="*/ 155 w 182"/>
                  <a:gd name="T23" fmla="*/ 138 h 204"/>
                  <a:gd name="T24" fmla="*/ 170 w 182"/>
                  <a:gd name="T25" fmla="*/ 111 h 204"/>
                  <a:gd name="T26" fmla="*/ 62 w 182"/>
                  <a:gd name="T27" fmla="*/ 93 h 204"/>
                  <a:gd name="T28" fmla="*/ 62 w 182"/>
                  <a:gd name="T29" fmla="*/ 102 h 204"/>
                  <a:gd name="T30" fmla="*/ 54 w 182"/>
                  <a:gd name="T31" fmla="*/ 105 h 204"/>
                  <a:gd name="T32" fmla="*/ 48 w 182"/>
                  <a:gd name="T33" fmla="*/ 110 h 204"/>
                  <a:gd name="T34" fmla="*/ 40 w 182"/>
                  <a:gd name="T35" fmla="*/ 107 h 204"/>
                  <a:gd name="T36" fmla="*/ 32 w 182"/>
                  <a:gd name="T37" fmla="*/ 107 h 204"/>
                  <a:gd name="T38" fmla="*/ 28 w 182"/>
                  <a:gd name="T39" fmla="*/ 99 h 204"/>
                  <a:gd name="T40" fmla="*/ 22 w 182"/>
                  <a:gd name="T41" fmla="*/ 93 h 204"/>
                  <a:gd name="T42" fmla="*/ 26 w 182"/>
                  <a:gd name="T43" fmla="*/ 85 h 204"/>
                  <a:gd name="T44" fmla="*/ 26 w 182"/>
                  <a:gd name="T45" fmla="*/ 76 h 204"/>
                  <a:gd name="T46" fmla="*/ 34 w 182"/>
                  <a:gd name="T47" fmla="*/ 73 h 204"/>
                  <a:gd name="T48" fmla="*/ 40 w 182"/>
                  <a:gd name="T49" fmla="*/ 68 h 204"/>
                  <a:gd name="T50" fmla="*/ 48 w 182"/>
                  <a:gd name="T51" fmla="*/ 71 h 204"/>
                  <a:gd name="T52" fmla="*/ 57 w 182"/>
                  <a:gd name="T53" fmla="*/ 71 h 204"/>
                  <a:gd name="T54" fmla="*/ 60 w 182"/>
                  <a:gd name="T55" fmla="*/ 79 h 204"/>
                  <a:gd name="T56" fmla="*/ 66 w 182"/>
                  <a:gd name="T57" fmla="*/ 85 h 204"/>
                  <a:gd name="T58" fmla="*/ 136 w 182"/>
                  <a:gd name="T59" fmla="*/ 77 h 204"/>
                  <a:gd name="T60" fmla="*/ 126 w 182"/>
                  <a:gd name="T61" fmla="*/ 87 h 204"/>
                  <a:gd name="T62" fmla="*/ 121 w 182"/>
                  <a:gd name="T63" fmla="*/ 100 h 204"/>
                  <a:gd name="T64" fmla="*/ 107 w 182"/>
                  <a:gd name="T65" fmla="*/ 100 h 204"/>
                  <a:gd name="T66" fmla="*/ 94 w 182"/>
                  <a:gd name="T67" fmla="*/ 105 h 204"/>
                  <a:gd name="T68" fmla="*/ 83 w 182"/>
                  <a:gd name="T69" fmla="*/ 96 h 204"/>
                  <a:gd name="T70" fmla="*/ 70 w 182"/>
                  <a:gd name="T71" fmla="*/ 91 h 204"/>
                  <a:gd name="T72" fmla="*/ 70 w 182"/>
                  <a:gd name="T73" fmla="*/ 77 h 204"/>
                  <a:gd name="T74" fmla="*/ 64 w 182"/>
                  <a:gd name="T75" fmla="*/ 64 h 204"/>
                  <a:gd name="T76" fmla="*/ 74 w 182"/>
                  <a:gd name="T77" fmla="*/ 53 h 204"/>
                  <a:gd name="T78" fmla="*/ 79 w 182"/>
                  <a:gd name="T79" fmla="*/ 40 h 204"/>
                  <a:gd name="T80" fmla="*/ 94 w 182"/>
                  <a:gd name="T81" fmla="*/ 40 h 204"/>
                  <a:gd name="T82" fmla="*/ 107 w 182"/>
                  <a:gd name="T83" fmla="*/ 35 h 204"/>
                  <a:gd name="T84" fmla="*/ 117 w 182"/>
                  <a:gd name="T85" fmla="*/ 44 h 204"/>
                  <a:gd name="T86" fmla="*/ 130 w 182"/>
                  <a:gd name="T87" fmla="*/ 49 h 204"/>
                  <a:gd name="T88" fmla="*/ 130 w 182"/>
                  <a:gd name="T89" fmla="*/ 64 h 204"/>
                  <a:gd name="T90" fmla="*/ 136 w 182"/>
                  <a:gd name="T91" fmla="*/ 7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204">
                    <a:moveTo>
                      <a:pt x="170" y="111"/>
                    </a:moveTo>
                    <a:cubicBezTo>
                      <a:pt x="166" y="107"/>
                      <a:pt x="160" y="102"/>
                      <a:pt x="157" y="96"/>
                    </a:cubicBezTo>
                    <a:cubicBezTo>
                      <a:pt x="153" y="87"/>
                      <a:pt x="158" y="79"/>
                      <a:pt x="157" y="70"/>
                    </a:cubicBezTo>
                    <a:cubicBezTo>
                      <a:pt x="157" y="63"/>
                      <a:pt x="155" y="54"/>
                      <a:pt x="153" y="48"/>
                    </a:cubicBezTo>
                    <a:cubicBezTo>
                      <a:pt x="149" y="37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4"/>
                      <a:pt x="0" y="77"/>
                      <a:pt x="1" y="79"/>
                    </a:cubicBezTo>
                    <a:cubicBezTo>
                      <a:pt x="1" y="96"/>
                      <a:pt x="6" y="117"/>
                      <a:pt x="22" y="139"/>
                    </a:cubicBezTo>
                    <a:cubicBezTo>
                      <a:pt x="22" y="139"/>
                      <a:pt x="43" y="182"/>
                      <a:pt x="0" y="204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6"/>
                      <a:pt x="113" y="176"/>
                    </a:cubicBezTo>
                    <a:cubicBezTo>
                      <a:pt x="123" y="176"/>
                      <a:pt x="133" y="177"/>
                      <a:pt x="142" y="176"/>
                    </a:cubicBezTo>
                    <a:cubicBezTo>
                      <a:pt x="144" y="177"/>
                      <a:pt x="146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47" y="176"/>
                      <a:pt x="147" y="176"/>
                      <a:pt x="147" y="176"/>
                    </a:cubicBezTo>
                    <a:cubicBezTo>
                      <a:pt x="154" y="173"/>
                      <a:pt x="149" y="157"/>
                      <a:pt x="149" y="157"/>
                    </a:cubicBezTo>
                    <a:cubicBezTo>
                      <a:pt x="153" y="155"/>
                      <a:pt x="156" y="153"/>
                      <a:pt x="156" y="151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8"/>
                      <a:pt x="152" y="146"/>
                      <a:pt x="146" y="145"/>
                    </a:cubicBezTo>
                    <a:cubicBezTo>
                      <a:pt x="149" y="145"/>
                      <a:pt x="149" y="145"/>
                      <a:pt x="149" y="145"/>
                    </a:cubicBezTo>
                    <a:cubicBezTo>
                      <a:pt x="153" y="145"/>
                      <a:pt x="156" y="143"/>
                      <a:pt x="156" y="140"/>
                    </a:cubicBezTo>
                    <a:cubicBezTo>
                      <a:pt x="156" y="140"/>
                      <a:pt x="156" y="140"/>
                      <a:pt x="156" y="140"/>
                    </a:cubicBezTo>
                    <a:cubicBezTo>
                      <a:pt x="156" y="139"/>
                      <a:pt x="156" y="138"/>
                      <a:pt x="155" y="138"/>
                    </a:cubicBezTo>
                    <a:cubicBezTo>
                      <a:pt x="156" y="135"/>
                      <a:pt x="159" y="121"/>
                      <a:pt x="160" y="121"/>
                    </a:cubicBezTo>
                    <a:cubicBezTo>
                      <a:pt x="182" y="119"/>
                      <a:pt x="170" y="111"/>
                      <a:pt x="170" y="111"/>
                    </a:cubicBezTo>
                    <a:close/>
                    <a:moveTo>
                      <a:pt x="66" y="93"/>
                    </a:move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2" y="106"/>
                      <a:pt x="50" y="107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07"/>
                      <a:pt x="40" y="107"/>
                      <a:pt x="40" y="107"/>
                    </a:cubicBezTo>
                    <a:cubicBezTo>
                      <a:pt x="38" y="107"/>
                      <a:pt x="36" y="106"/>
                      <a:pt x="34" y="105"/>
                    </a:cubicBezTo>
                    <a:cubicBezTo>
                      <a:pt x="32" y="107"/>
                      <a:pt x="32" y="107"/>
                      <a:pt x="32" y="107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3"/>
                      <a:pt x="27" y="81"/>
                      <a:pt x="28" y="79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2"/>
                      <a:pt x="38" y="71"/>
                      <a:pt x="40" y="7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50" y="71"/>
                      <a:pt x="52" y="72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63" y="76"/>
                      <a:pt x="63" y="76"/>
                      <a:pt x="63" y="76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1" y="81"/>
                      <a:pt x="62" y="83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3"/>
                    </a:lnTo>
                    <a:close/>
                    <a:moveTo>
                      <a:pt x="136" y="77"/>
                    </a:moveTo>
                    <a:cubicBezTo>
                      <a:pt x="130" y="77"/>
                      <a:pt x="130" y="77"/>
                      <a:pt x="130" y="77"/>
                    </a:cubicBezTo>
                    <a:cubicBezTo>
                      <a:pt x="129" y="80"/>
                      <a:pt x="128" y="84"/>
                      <a:pt x="126" y="87"/>
                    </a:cubicBezTo>
                    <a:cubicBezTo>
                      <a:pt x="130" y="91"/>
                      <a:pt x="130" y="91"/>
                      <a:pt x="130" y="91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17" y="96"/>
                      <a:pt x="117" y="96"/>
                      <a:pt x="117" y="96"/>
                    </a:cubicBezTo>
                    <a:cubicBezTo>
                      <a:pt x="114" y="98"/>
                      <a:pt x="110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100"/>
                      <a:pt x="86" y="98"/>
                      <a:pt x="83" y="96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0" y="91"/>
                      <a:pt x="70" y="91"/>
                      <a:pt x="70" y="91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4"/>
                      <a:pt x="71" y="81"/>
                      <a:pt x="70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0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6" y="42"/>
                      <a:pt x="90" y="41"/>
                      <a:pt x="94" y="4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107" y="35"/>
                      <a:pt x="107" y="35"/>
                      <a:pt x="107" y="35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110" y="41"/>
                      <a:pt x="114" y="42"/>
                      <a:pt x="117" y="44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7"/>
                      <a:pt x="130" y="60"/>
                      <a:pt x="130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6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等腰三角形 16"/>
            <p:cNvSpPr/>
            <p:nvPr/>
          </p:nvSpPr>
          <p:spPr>
            <a:xfrm rot="5400000">
              <a:off x="14256" y="3473"/>
              <a:ext cx="2426" cy="281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13397" y="4191"/>
              <a:ext cx="1328" cy="132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3794" y="4576"/>
              <a:ext cx="535" cy="529"/>
              <a:chOff x="6967126" y="4092464"/>
              <a:chExt cx="453105" cy="448433"/>
            </a:xfrm>
            <a:solidFill>
              <a:schemeClr val="bg2">
                <a:lumMod val="50000"/>
              </a:schemeClr>
            </a:solidFill>
            <a:effectLst/>
          </p:grpSpPr>
          <p:sp>
            <p:nvSpPr>
              <p:cNvPr id="23" name="Freeform 136"/>
              <p:cNvSpPr/>
              <p:nvPr/>
            </p:nvSpPr>
            <p:spPr bwMode="auto">
              <a:xfrm>
                <a:off x="6967126" y="4343773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37"/>
              <p:cNvSpPr>
                <a:spLocks noEditPoints="1"/>
              </p:cNvSpPr>
              <p:nvPr/>
            </p:nvSpPr>
            <p:spPr bwMode="auto">
              <a:xfrm>
                <a:off x="6967126" y="4092464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" name="等腰三角形 24"/>
            <p:cNvSpPr/>
            <p:nvPr/>
          </p:nvSpPr>
          <p:spPr>
            <a:xfrm rot="5400000">
              <a:off x="10530" y="3473"/>
              <a:ext cx="2426" cy="2816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9672" y="4191"/>
              <a:ext cx="1328" cy="132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0075" y="4496"/>
              <a:ext cx="500" cy="639"/>
              <a:chOff x="1605186" y="572440"/>
              <a:chExt cx="563562" cy="720725"/>
            </a:xfrm>
            <a:solidFill>
              <a:schemeClr val="tx2">
                <a:lumMod val="60000"/>
                <a:lumOff val="40000"/>
              </a:schemeClr>
            </a:solidFill>
            <a:effectLst/>
          </p:grpSpPr>
          <p:sp>
            <p:nvSpPr>
              <p:cNvPr id="28" name="Freeform 32"/>
              <p:cNvSpPr/>
              <p:nvPr/>
            </p:nvSpPr>
            <p:spPr bwMode="auto">
              <a:xfrm>
                <a:off x="1814736" y="572440"/>
                <a:ext cx="142875" cy="720725"/>
              </a:xfrm>
              <a:custGeom>
                <a:avLst/>
                <a:gdLst>
                  <a:gd name="T0" fmla="*/ 64 w 64"/>
                  <a:gd name="T1" fmla="*/ 289 h 321"/>
                  <a:gd name="T2" fmla="*/ 32 w 64"/>
                  <a:gd name="T3" fmla="*/ 321 h 321"/>
                  <a:gd name="T4" fmla="*/ 0 w 64"/>
                  <a:gd name="T5" fmla="*/ 289 h 321"/>
                  <a:gd name="T6" fmla="*/ 0 w 64"/>
                  <a:gd name="T7" fmla="*/ 32 h 321"/>
                  <a:gd name="T8" fmla="*/ 32 w 64"/>
                  <a:gd name="T9" fmla="*/ 0 h 321"/>
                  <a:gd name="T10" fmla="*/ 64 w 64"/>
                  <a:gd name="T11" fmla="*/ 32 h 321"/>
                  <a:gd name="T12" fmla="*/ 64 w 64"/>
                  <a:gd name="T13" fmla="*/ 28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21">
                    <a:moveTo>
                      <a:pt x="64" y="289"/>
                    </a:moveTo>
                    <a:cubicBezTo>
                      <a:pt x="64" y="307"/>
                      <a:pt x="49" y="321"/>
                      <a:pt x="32" y="321"/>
                    </a:cubicBezTo>
                    <a:cubicBezTo>
                      <a:pt x="14" y="321"/>
                      <a:pt x="0" y="307"/>
                      <a:pt x="0" y="28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33"/>
              <p:cNvSpPr/>
              <p:nvPr/>
            </p:nvSpPr>
            <p:spPr bwMode="auto">
              <a:xfrm>
                <a:off x="1605186" y="1012177"/>
                <a:ext cx="141288" cy="280988"/>
              </a:xfrm>
              <a:custGeom>
                <a:avLst/>
                <a:gdLst>
                  <a:gd name="T0" fmla="*/ 63 w 63"/>
                  <a:gd name="T1" fmla="*/ 93 h 125"/>
                  <a:gd name="T2" fmla="*/ 32 w 63"/>
                  <a:gd name="T3" fmla="*/ 125 h 125"/>
                  <a:gd name="T4" fmla="*/ 0 w 63"/>
                  <a:gd name="T5" fmla="*/ 93 h 125"/>
                  <a:gd name="T6" fmla="*/ 0 w 63"/>
                  <a:gd name="T7" fmla="*/ 32 h 125"/>
                  <a:gd name="T8" fmla="*/ 32 w 63"/>
                  <a:gd name="T9" fmla="*/ 0 h 125"/>
                  <a:gd name="T10" fmla="*/ 63 w 63"/>
                  <a:gd name="T11" fmla="*/ 32 h 125"/>
                  <a:gd name="T12" fmla="*/ 63 w 63"/>
                  <a:gd name="T13" fmla="*/ 9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25">
                    <a:moveTo>
                      <a:pt x="63" y="93"/>
                    </a:moveTo>
                    <a:cubicBezTo>
                      <a:pt x="63" y="111"/>
                      <a:pt x="49" y="125"/>
                      <a:pt x="32" y="125"/>
                    </a:cubicBezTo>
                    <a:cubicBezTo>
                      <a:pt x="14" y="125"/>
                      <a:pt x="0" y="111"/>
                      <a:pt x="0" y="9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2"/>
                    </a:cubicBezTo>
                    <a:lnTo>
                      <a:pt x="6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34"/>
              <p:cNvSpPr/>
              <p:nvPr/>
            </p:nvSpPr>
            <p:spPr bwMode="auto">
              <a:xfrm>
                <a:off x="2025873" y="804215"/>
                <a:ext cx="142875" cy="488950"/>
              </a:xfrm>
              <a:custGeom>
                <a:avLst/>
                <a:gdLst>
                  <a:gd name="T0" fmla="*/ 64 w 64"/>
                  <a:gd name="T1" fmla="*/ 186 h 218"/>
                  <a:gd name="T2" fmla="*/ 32 w 64"/>
                  <a:gd name="T3" fmla="*/ 218 h 218"/>
                  <a:gd name="T4" fmla="*/ 0 w 64"/>
                  <a:gd name="T5" fmla="*/ 186 h 218"/>
                  <a:gd name="T6" fmla="*/ 0 w 64"/>
                  <a:gd name="T7" fmla="*/ 32 h 218"/>
                  <a:gd name="T8" fmla="*/ 32 w 64"/>
                  <a:gd name="T9" fmla="*/ 0 h 218"/>
                  <a:gd name="T10" fmla="*/ 64 w 64"/>
                  <a:gd name="T11" fmla="*/ 32 h 218"/>
                  <a:gd name="T12" fmla="*/ 64 w 64"/>
                  <a:gd name="T13" fmla="*/ 186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18">
                    <a:moveTo>
                      <a:pt x="64" y="186"/>
                    </a:moveTo>
                    <a:cubicBezTo>
                      <a:pt x="64" y="204"/>
                      <a:pt x="49" y="218"/>
                      <a:pt x="32" y="218"/>
                    </a:cubicBezTo>
                    <a:cubicBezTo>
                      <a:pt x="14" y="218"/>
                      <a:pt x="0" y="204"/>
                      <a:pt x="0" y="18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1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" name="等腰三角形 32"/>
            <p:cNvSpPr/>
            <p:nvPr/>
          </p:nvSpPr>
          <p:spPr>
            <a:xfrm rot="5400000">
              <a:off x="6856" y="3473"/>
              <a:ext cx="2426" cy="281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/>
          </p:nvSpPr>
          <p:spPr>
            <a:xfrm>
              <a:off x="5997" y="4191"/>
              <a:ext cx="1328" cy="132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393" y="4622"/>
              <a:ext cx="526" cy="524"/>
              <a:chOff x="-136302" y="1682102"/>
              <a:chExt cx="660401" cy="657225"/>
            </a:xfrm>
            <a:solidFill>
              <a:schemeClr val="bg2">
                <a:lumMod val="50000"/>
              </a:schemeClr>
            </a:solidFill>
            <a:effectLst/>
          </p:grpSpPr>
          <p:sp>
            <p:nvSpPr>
              <p:cNvPr id="39" name="Freeform 36"/>
              <p:cNvSpPr/>
              <p:nvPr/>
            </p:nvSpPr>
            <p:spPr bwMode="auto">
              <a:xfrm>
                <a:off x="214536" y="1682102"/>
                <a:ext cx="309563" cy="309563"/>
              </a:xfrm>
              <a:custGeom>
                <a:avLst/>
                <a:gdLst>
                  <a:gd name="T0" fmla="*/ 0 w 138"/>
                  <a:gd name="T1" fmla="*/ 0 h 138"/>
                  <a:gd name="T2" fmla="*/ 0 w 138"/>
                  <a:gd name="T3" fmla="*/ 138 h 138"/>
                  <a:gd name="T4" fmla="*/ 138 w 138"/>
                  <a:gd name="T5" fmla="*/ 138 h 138"/>
                  <a:gd name="T6" fmla="*/ 0 w 138"/>
                  <a:gd name="T7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8" h="138">
                    <a:moveTo>
                      <a:pt x="0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138" y="138"/>
                      <a:pt x="138" y="138"/>
                      <a:pt x="138" y="138"/>
                    </a:cubicBezTo>
                    <a:cubicBezTo>
                      <a:pt x="134" y="63"/>
                      <a:pt x="74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-136302" y="1682102"/>
                <a:ext cx="660400" cy="657225"/>
              </a:xfrm>
              <a:custGeom>
                <a:avLst/>
                <a:gdLst>
                  <a:gd name="T0" fmla="*/ 139 w 294"/>
                  <a:gd name="T1" fmla="*/ 154 h 293"/>
                  <a:gd name="T2" fmla="*/ 139 w 294"/>
                  <a:gd name="T3" fmla="*/ 0 h 293"/>
                  <a:gd name="T4" fmla="*/ 0 w 294"/>
                  <a:gd name="T5" fmla="*/ 146 h 293"/>
                  <a:gd name="T6" fmla="*/ 147 w 294"/>
                  <a:gd name="T7" fmla="*/ 293 h 293"/>
                  <a:gd name="T8" fmla="*/ 294 w 294"/>
                  <a:gd name="T9" fmla="*/ 154 h 293"/>
                  <a:gd name="T10" fmla="*/ 139 w 294"/>
                  <a:gd name="T11" fmla="*/ 154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4" h="293">
                    <a:moveTo>
                      <a:pt x="139" y="154"/>
                    </a:moveTo>
                    <a:cubicBezTo>
                      <a:pt x="139" y="0"/>
                      <a:pt x="139" y="0"/>
                      <a:pt x="139" y="0"/>
                    </a:cubicBezTo>
                    <a:cubicBezTo>
                      <a:pt x="61" y="4"/>
                      <a:pt x="0" y="68"/>
                      <a:pt x="0" y="146"/>
                    </a:cubicBezTo>
                    <a:cubicBezTo>
                      <a:pt x="0" y="227"/>
                      <a:pt x="66" y="293"/>
                      <a:pt x="147" y="293"/>
                    </a:cubicBezTo>
                    <a:cubicBezTo>
                      <a:pt x="226" y="293"/>
                      <a:pt x="289" y="232"/>
                      <a:pt x="294" y="154"/>
                    </a:cubicBezTo>
                    <a:lnTo>
                      <a:pt x="139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1840" y="7400"/>
              <a:ext cx="333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160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599" y="6916"/>
              <a:ext cx="355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>
                  <a:solidFill>
                    <a:srgbClr val="355C7D"/>
                  </a:solidFill>
                  <a:latin typeface="黑体" panose="02010609060101010101" charset="-122"/>
                  <a:ea typeface="黑体" panose="02010609060101010101" charset="-122"/>
                </a:rPr>
                <a:t>技术扩展</a:t>
              </a:r>
              <a:endParaRPr lang="zh-CN" altLang="en-US" sz="2800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635" y="6967"/>
              <a:ext cx="333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>
                  <a:solidFill>
                    <a:srgbClr val="355C7D"/>
                  </a:solidFill>
                  <a:latin typeface="黑体" panose="02010609060101010101" charset="-122"/>
                  <a:ea typeface="黑体" panose="02010609060101010101" charset="-122"/>
                </a:rPr>
                <a:t>团队开发</a:t>
              </a:r>
              <a:endParaRPr lang="zh-CN" altLang="en-US" sz="2800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3546" y="6916"/>
              <a:ext cx="333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>
                  <a:solidFill>
                    <a:srgbClr val="355C7D"/>
                  </a:solidFill>
                  <a:latin typeface="黑体" panose="02010609060101010101" charset="-122"/>
                  <a:ea typeface="黑体" panose="02010609060101010101" charset="-122"/>
                </a:rPr>
                <a:t>用户体验</a:t>
              </a:r>
              <a:endParaRPr lang="zh-CN" altLang="en-US" sz="2800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641" y="6967"/>
              <a:ext cx="333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>
                  <a:solidFill>
                    <a:srgbClr val="355C7D"/>
                  </a:solidFill>
                  <a:latin typeface="黑体" panose="02010609060101010101" charset="-122"/>
                  <a:ea typeface="黑体" panose="02010609060101010101" charset="-122"/>
                </a:rPr>
                <a:t>明确需求</a:t>
              </a:r>
              <a:endParaRPr lang="zh-CN" altLang="en-US" sz="2800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04875" y="514985"/>
            <a:ext cx="10702925" cy="893445"/>
            <a:chOff x="836" y="2593"/>
            <a:chExt cx="13176" cy="1407"/>
          </a:xfrm>
        </p:grpSpPr>
        <p:sp>
          <p:nvSpPr>
            <p:cNvPr id="56" name="矩形 55"/>
            <p:cNvSpPr/>
            <p:nvPr/>
          </p:nvSpPr>
          <p:spPr>
            <a:xfrm>
              <a:off x="836" y="2593"/>
              <a:ext cx="13176" cy="1407"/>
            </a:xfrm>
            <a:prstGeom prst="rect">
              <a:avLst/>
            </a:prstGeom>
            <a:solidFill>
              <a:srgbClr val="355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7" name="文本框 20"/>
            <p:cNvSpPr txBox="1"/>
            <p:nvPr/>
          </p:nvSpPr>
          <p:spPr>
            <a:xfrm flipH="1">
              <a:off x="3075" y="2804"/>
              <a:ext cx="9129" cy="101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p>
              <a:pPr algn="l"/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ea"/>
                </a:rPr>
                <a:t>收获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endParaRPr>
            </a:p>
          </p:txBody>
        </p:sp>
        <p:sp>
          <p:nvSpPr>
            <p:cNvPr id="58" name="book-from-top-view_43022"/>
            <p:cNvSpPr>
              <a:spLocks noChangeAspect="1"/>
            </p:cNvSpPr>
            <p:nvPr/>
          </p:nvSpPr>
          <p:spPr bwMode="auto">
            <a:xfrm>
              <a:off x="1520" y="2862"/>
              <a:ext cx="594" cy="805"/>
            </a:xfrm>
            <a:custGeom>
              <a:avLst/>
              <a:gdLst>
                <a:gd name="T0" fmla="*/ 91 w 280"/>
                <a:gd name="T1" fmla="*/ 59 h 380"/>
                <a:gd name="T2" fmla="*/ 91 w 280"/>
                <a:gd name="T3" fmla="*/ 151 h 380"/>
                <a:gd name="T4" fmla="*/ 66 w 280"/>
                <a:gd name="T5" fmla="*/ 134 h 380"/>
                <a:gd name="T6" fmla="*/ 40 w 280"/>
                <a:gd name="T7" fmla="*/ 151 h 380"/>
                <a:gd name="T8" fmla="*/ 40 w 280"/>
                <a:gd name="T9" fmla="*/ 59 h 380"/>
                <a:gd name="T10" fmla="*/ 18 w 280"/>
                <a:gd name="T11" fmla="*/ 59 h 380"/>
                <a:gd name="T12" fmla="*/ 18 w 280"/>
                <a:gd name="T13" fmla="*/ 55 h 380"/>
                <a:gd name="T14" fmla="*/ 271 w 280"/>
                <a:gd name="T15" fmla="*/ 55 h 380"/>
                <a:gd name="T16" fmla="*/ 271 w 280"/>
                <a:gd name="T17" fmla="*/ 52 h 380"/>
                <a:gd name="T18" fmla="*/ 18 w 280"/>
                <a:gd name="T19" fmla="*/ 52 h 380"/>
                <a:gd name="T20" fmla="*/ 18 w 280"/>
                <a:gd name="T21" fmla="*/ 47 h 380"/>
                <a:gd name="T22" fmla="*/ 271 w 280"/>
                <a:gd name="T23" fmla="*/ 47 h 380"/>
                <a:gd name="T24" fmla="*/ 271 w 280"/>
                <a:gd name="T25" fmla="*/ 45 h 380"/>
                <a:gd name="T26" fmla="*/ 18 w 280"/>
                <a:gd name="T27" fmla="*/ 45 h 380"/>
                <a:gd name="T28" fmla="*/ 18 w 280"/>
                <a:gd name="T29" fmla="*/ 40 h 380"/>
                <a:gd name="T30" fmla="*/ 271 w 280"/>
                <a:gd name="T31" fmla="*/ 40 h 380"/>
                <a:gd name="T32" fmla="*/ 271 w 280"/>
                <a:gd name="T33" fmla="*/ 38 h 380"/>
                <a:gd name="T34" fmla="*/ 18 w 280"/>
                <a:gd name="T35" fmla="*/ 38 h 380"/>
                <a:gd name="T36" fmla="*/ 18 w 280"/>
                <a:gd name="T37" fmla="*/ 32 h 380"/>
                <a:gd name="T38" fmla="*/ 271 w 280"/>
                <a:gd name="T39" fmla="*/ 32 h 380"/>
                <a:gd name="T40" fmla="*/ 271 w 280"/>
                <a:gd name="T41" fmla="*/ 30 h 380"/>
                <a:gd name="T42" fmla="*/ 18 w 280"/>
                <a:gd name="T43" fmla="*/ 30 h 380"/>
                <a:gd name="T44" fmla="*/ 18 w 280"/>
                <a:gd name="T45" fmla="*/ 25 h 380"/>
                <a:gd name="T46" fmla="*/ 270 w 280"/>
                <a:gd name="T47" fmla="*/ 25 h 380"/>
                <a:gd name="T48" fmla="*/ 270 w 280"/>
                <a:gd name="T49" fmla="*/ 22 h 380"/>
                <a:gd name="T50" fmla="*/ 18 w 280"/>
                <a:gd name="T51" fmla="*/ 22 h 380"/>
                <a:gd name="T52" fmla="*/ 18 w 280"/>
                <a:gd name="T53" fmla="*/ 17 h 380"/>
                <a:gd name="T54" fmla="*/ 278 w 280"/>
                <a:gd name="T55" fmla="*/ 17 h 380"/>
                <a:gd name="T56" fmla="*/ 278 w 280"/>
                <a:gd name="T57" fmla="*/ 0 h 380"/>
                <a:gd name="T58" fmla="*/ 0 w 280"/>
                <a:gd name="T59" fmla="*/ 0 h 380"/>
                <a:gd name="T60" fmla="*/ 0 w 280"/>
                <a:gd name="T61" fmla="*/ 59 h 380"/>
                <a:gd name="T62" fmla="*/ 0 w 280"/>
                <a:gd name="T63" fmla="*/ 59 h 380"/>
                <a:gd name="T64" fmla="*/ 0 w 280"/>
                <a:gd name="T65" fmla="*/ 380 h 380"/>
                <a:gd name="T66" fmla="*/ 280 w 280"/>
                <a:gd name="T67" fmla="*/ 380 h 380"/>
                <a:gd name="T68" fmla="*/ 280 w 280"/>
                <a:gd name="T69" fmla="*/ 59 h 380"/>
                <a:gd name="T70" fmla="*/ 91 w 280"/>
                <a:gd name="T71" fmla="*/ 5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0" h="380">
                  <a:moveTo>
                    <a:pt x="91" y="59"/>
                  </a:moveTo>
                  <a:lnTo>
                    <a:pt x="91" y="151"/>
                  </a:lnTo>
                  <a:lnTo>
                    <a:pt x="66" y="134"/>
                  </a:lnTo>
                  <a:lnTo>
                    <a:pt x="40" y="151"/>
                  </a:lnTo>
                  <a:lnTo>
                    <a:pt x="40" y="59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271" y="55"/>
                  </a:lnTo>
                  <a:lnTo>
                    <a:pt x="271" y="52"/>
                  </a:lnTo>
                  <a:lnTo>
                    <a:pt x="18" y="52"/>
                  </a:lnTo>
                  <a:lnTo>
                    <a:pt x="18" y="47"/>
                  </a:lnTo>
                  <a:lnTo>
                    <a:pt x="271" y="47"/>
                  </a:lnTo>
                  <a:lnTo>
                    <a:pt x="271" y="45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271" y="40"/>
                  </a:lnTo>
                  <a:lnTo>
                    <a:pt x="271" y="38"/>
                  </a:lnTo>
                  <a:lnTo>
                    <a:pt x="18" y="38"/>
                  </a:lnTo>
                  <a:lnTo>
                    <a:pt x="18" y="32"/>
                  </a:lnTo>
                  <a:lnTo>
                    <a:pt x="271" y="32"/>
                  </a:lnTo>
                  <a:lnTo>
                    <a:pt x="271" y="30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270" y="25"/>
                  </a:lnTo>
                  <a:lnTo>
                    <a:pt x="270" y="22"/>
                  </a:lnTo>
                  <a:lnTo>
                    <a:pt x="18" y="22"/>
                  </a:lnTo>
                  <a:lnTo>
                    <a:pt x="18" y="17"/>
                  </a:lnTo>
                  <a:lnTo>
                    <a:pt x="278" y="1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380"/>
                  </a:lnTo>
                  <a:lnTo>
                    <a:pt x="280" y="380"/>
                  </a:lnTo>
                  <a:lnTo>
                    <a:pt x="28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9" name="椭圆 58"/>
            <p:cNvSpPr/>
            <p:nvPr/>
          </p:nvSpPr>
          <p:spPr>
            <a:xfrm>
              <a:off x="1184" y="2653"/>
              <a:ext cx="1239" cy="123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5"/>
          <p:cNvSpPr txBox="1"/>
          <p:nvPr/>
        </p:nvSpPr>
        <p:spPr>
          <a:xfrm flipH="1">
            <a:off x="5312410" y="4730750"/>
            <a:ext cx="17564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1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个人认知</a:t>
            </a:r>
            <a:endParaRPr lang="zh-CN" altLang="en-US" sz="2800" b="1" noProof="1">
              <a:solidFill>
                <a:srgbClr val="355C7D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 flipH="1">
            <a:off x="4585445" y="3576057"/>
            <a:ext cx="302111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dist" fontAlgn="base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noProof="1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PART 3</a:t>
            </a:r>
            <a:endParaRPr lang="en-US" altLang="zh-CN" sz="6000" noProof="1" dirty="0">
              <a:solidFill>
                <a:srgbClr val="355C7D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12645" y="1729904"/>
            <a:ext cx="1566711" cy="1566711"/>
          </a:xfrm>
          <a:prstGeom prst="ellipse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books-stack-of-three_29302"/>
          <p:cNvSpPr>
            <a:spLocks noChangeAspect="1"/>
          </p:cNvSpPr>
          <p:nvPr/>
        </p:nvSpPr>
        <p:spPr bwMode="auto">
          <a:xfrm>
            <a:off x="5521076" y="2009346"/>
            <a:ext cx="1149846" cy="936712"/>
          </a:xfrm>
          <a:custGeom>
            <a:avLst/>
            <a:gdLst>
              <a:gd name="connsiteX0" fmla="*/ 165033 w 609243"/>
              <a:gd name="connsiteY0" fmla="*/ 400904 h 496315"/>
              <a:gd name="connsiteX1" fmla="*/ 303783 w 609243"/>
              <a:gd name="connsiteY1" fmla="*/ 460951 h 496315"/>
              <a:gd name="connsiteX2" fmla="*/ 600145 w 609243"/>
              <a:gd name="connsiteY2" fmla="*/ 431016 h 496315"/>
              <a:gd name="connsiteX3" fmla="*/ 585911 w 609243"/>
              <a:gd name="connsiteY3" fmla="*/ 453751 h 496315"/>
              <a:gd name="connsiteX4" fmla="*/ 316310 w 609243"/>
              <a:gd name="connsiteY4" fmla="*/ 490033 h 496315"/>
              <a:gd name="connsiteX5" fmla="*/ 303783 w 609243"/>
              <a:gd name="connsiteY5" fmla="*/ 496285 h 496315"/>
              <a:gd name="connsiteX6" fmla="*/ 291257 w 609243"/>
              <a:gd name="connsiteY6" fmla="*/ 490033 h 496315"/>
              <a:gd name="connsiteX7" fmla="*/ 21751 w 609243"/>
              <a:gd name="connsiteY7" fmla="*/ 453751 h 496315"/>
              <a:gd name="connsiteX8" fmla="*/ 7422 w 609243"/>
              <a:gd name="connsiteY8" fmla="*/ 431016 h 496315"/>
              <a:gd name="connsiteX9" fmla="*/ 165033 w 609243"/>
              <a:gd name="connsiteY9" fmla="*/ 400904 h 496315"/>
              <a:gd name="connsiteX10" fmla="*/ 155189 w 609243"/>
              <a:gd name="connsiteY10" fmla="*/ 275778 h 496315"/>
              <a:gd name="connsiteX11" fmla="*/ 259126 w 609243"/>
              <a:gd name="connsiteY11" fmla="*/ 295874 h 496315"/>
              <a:gd name="connsiteX12" fmla="*/ 249162 w 609243"/>
              <a:gd name="connsiteY12" fmla="*/ 312936 h 496315"/>
              <a:gd name="connsiteX13" fmla="*/ 65059 w 609243"/>
              <a:gd name="connsiteY13" fmla="*/ 331041 h 496315"/>
              <a:gd name="connsiteX14" fmla="*/ 55095 w 609243"/>
              <a:gd name="connsiteY14" fmla="*/ 313979 h 496315"/>
              <a:gd name="connsiteX15" fmla="*/ 155189 w 609243"/>
              <a:gd name="connsiteY15" fmla="*/ 275778 h 496315"/>
              <a:gd name="connsiteX16" fmla="*/ 443849 w 609243"/>
              <a:gd name="connsiteY16" fmla="*/ 275552 h 496315"/>
              <a:gd name="connsiteX17" fmla="*/ 546751 w 609243"/>
              <a:gd name="connsiteY17" fmla="*/ 305255 h 496315"/>
              <a:gd name="connsiteX18" fmla="*/ 538211 w 609243"/>
              <a:gd name="connsiteY18" fmla="*/ 323074 h 496315"/>
              <a:gd name="connsiteX19" fmla="*/ 353260 w 609243"/>
              <a:gd name="connsiteY19" fmla="*/ 320420 h 496315"/>
              <a:gd name="connsiteX20" fmla="*/ 341872 w 609243"/>
              <a:gd name="connsiteY20" fmla="*/ 304212 h 496315"/>
              <a:gd name="connsiteX21" fmla="*/ 443849 w 609243"/>
              <a:gd name="connsiteY21" fmla="*/ 275552 h 496315"/>
              <a:gd name="connsiteX22" fmla="*/ 155189 w 609243"/>
              <a:gd name="connsiteY22" fmla="*/ 229830 h 496315"/>
              <a:gd name="connsiteX23" fmla="*/ 259126 w 609243"/>
              <a:gd name="connsiteY23" fmla="*/ 249914 h 496315"/>
              <a:gd name="connsiteX24" fmla="*/ 249162 w 609243"/>
              <a:gd name="connsiteY24" fmla="*/ 266966 h 496315"/>
              <a:gd name="connsiteX25" fmla="*/ 65059 w 609243"/>
              <a:gd name="connsiteY25" fmla="*/ 284966 h 496315"/>
              <a:gd name="connsiteX26" fmla="*/ 55095 w 609243"/>
              <a:gd name="connsiteY26" fmla="*/ 268008 h 496315"/>
              <a:gd name="connsiteX27" fmla="*/ 155189 w 609243"/>
              <a:gd name="connsiteY27" fmla="*/ 229830 h 496315"/>
              <a:gd name="connsiteX28" fmla="*/ 439981 w 609243"/>
              <a:gd name="connsiteY28" fmla="*/ 229743 h 496315"/>
              <a:gd name="connsiteX29" fmla="*/ 542897 w 609243"/>
              <a:gd name="connsiteY29" fmla="*/ 259481 h 496315"/>
              <a:gd name="connsiteX30" fmla="*/ 534359 w 609243"/>
              <a:gd name="connsiteY30" fmla="*/ 277206 h 496315"/>
              <a:gd name="connsiteX31" fmla="*/ 349445 w 609243"/>
              <a:gd name="connsiteY31" fmla="*/ 274552 h 496315"/>
              <a:gd name="connsiteX32" fmla="*/ 338060 w 609243"/>
              <a:gd name="connsiteY32" fmla="*/ 258438 h 496315"/>
              <a:gd name="connsiteX33" fmla="*/ 439981 w 609243"/>
              <a:gd name="connsiteY33" fmla="*/ 229743 h 496315"/>
              <a:gd name="connsiteX34" fmla="*/ 436157 w 609243"/>
              <a:gd name="connsiteY34" fmla="*/ 183933 h 496315"/>
              <a:gd name="connsiteX35" fmla="*/ 539058 w 609243"/>
              <a:gd name="connsiteY35" fmla="*/ 213639 h 496315"/>
              <a:gd name="connsiteX36" fmla="*/ 530612 w 609243"/>
              <a:gd name="connsiteY36" fmla="*/ 231439 h 496315"/>
              <a:gd name="connsiteX37" fmla="*/ 345546 w 609243"/>
              <a:gd name="connsiteY37" fmla="*/ 228694 h 496315"/>
              <a:gd name="connsiteX38" fmla="*/ 334252 w 609243"/>
              <a:gd name="connsiteY38" fmla="*/ 212598 h 496315"/>
              <a:gd name="connsiteX39" fmla="*/ 436157 w 609243"/>
              <a:gd name="connsiteY39" fmla="*/ 183933 h 496315"/>
              <a:gd name="connsiteX40" fmla="*/ 155189 w 609243"/>
              <a:gd name="connsiteY40" fmla="*/ 183880 h 496315"/>
              <a:gd name="connsiteX41" fmla="*/ 259126 w 609243"/>
              <a:gd name="connsiteY41" fmla="*/ 203976 h 496315"/>
              <a:gd name="connsiteX42" fmla="*/ 249162 w 609243"/>
              <a:gd name="connsiteY42" fmla="*/ 220933 h 496315"/>
              <a:gd name="connsiteX43" fmla="*/ 65059 w 609243"/>
              <a:gd name="connsiteY43" fmla="*/ 239028 h 496315"/>
              <a:gd name="connsiteX44" fmla="*/ 55095 w 609243"/>
              <a:gd name="connsiteY44" fmla="*/ 221975 h 496315"/>
              <a:gd name="connsiteX45" fmla="*/ 155189 w 609243"/>
              <a:gd name="connsiteY45" fmla="*/ 183880 h 496315"/>
              <a:gd name="connsiteX46" fmla="*/ 439981 w 609243"/>
              <a:gd name="connsiteY46" fmla="*/ 137783 h 496315"/>
              <a:gd name="connsiteX47" fmla="*/ 542897 w 609243"/>
              <a:gd name="connsiteY47" fmla="*/ 167489 h 496315"/>
              <a:gd name="connsiteX48" fmla="*/ 534359 w 609243"/>
              <a:gd name="connsiteY48" fmla="*/ 185289 h 496315"/>
              <a:gd name="connsiteX49" fmla="*/ 349445 w 609243"/>
              <a:gd name="connsiteY49" fmla="*/ 182544 h 496315"/>
              <a:gd name="connsiteX50" fmla="*/ 338060 w 609243"/>
              <a:gd name="connsiteY50" fmla="*/ 166448 h 496315"/>
              <a:gd name="connsiteX51" fmla="*/ 439981 w 609243"/>
              <a:gd name="connsiteY51" fmla="*/ 137783 h 496315"/>
              <a:gd name="connsiteX52" fmla="*/ 209117 w 609243"/>
              <a:gd name="connsiteY52" fmla="*/ 125922 h 496315"/>
              <a:gd name="connsiteX53" fmla="*/ 249230 w 609243"/>
              <a:gd name="connsiteY53" fmla="*/ 141507 h 496315"/>
              <a:gd name="connsiteX54" fmla="*/ 239267 w 609243"/>
              <a:gd name="connsiteY54" fmla="*/ 158561 h 496315"/>
              <a:gd name="connsiteX55" fmla="*/ 171234 w 609243"/>
              <a:gd name="connsiteY55" fmla="*/ 146339 h 496315"/>
              <a:gd name="connsiteX56" fmla="*/ 166015 w 609243"/>
              <a:gd name="connsiteY56" fmla="*/ 127390 h 496315"/>
              <a:gd name="connsiteX57" fmla="*/ 209117 w 609243"/>
              <a:gd name="connsiteY57" fmla="*/ 125922 h 496315"/>
              <a:gd name="connsiteX58" fmla="*/ 114405 w 609243"/>
              <a:gd name="connsiteY58" fmla="*/ 101164 h 496315"/>
              <a:gd name="connsiteX59" fmla="*/ 79658 w 609243"/>
              <a:gd name="connsiteY59" fmla="*/ 112628 h 496315"/>
              <a:gd name="connsiteX60" fmla="*/ 78139 w 609243"/>
              <a:gd name="connsiteY60" fmla="*/ 156871 h 496315"/>
              <a:gd name="connsiteX61" fmla="*/ 114405 w 609243"/>
              <a:gd name="connsiteY61" fmla="*/ 142186 h 496315"/>
              <a:gd name="connsiteX62" fmla="*/ 436157 w 609243"/>
              <a:gd name="connsiteY62" fmla="*/ 91941 h 496315"/>
              <a:gd name="connsiteX63" fmla="*/ 539058 w 609243"/>
              <a:gd name="connsiteY63" fmla="*/ 121643 h 496315"/>
              <a:gd name="connsiteX64" fmla="*/ 530612 w 609243"/>
              <a:gd name="connsiteY64" fmla="*/ 139462 h 496315"/>
              <a:gd name="connsiteX65" fmla="*/ 345546 w 609243"/>
              <a:gd name="connsiteY65" fmla="*/ 136808 h 496315"/>
              <a:gd name="connsiteX66" fmla="*/ 334252 w 609243"/>
              <a:gd name="connsiteY66" fmla="*/ 120601 h 496315"/>
              <a:gd name="connsiteX67" fmla="*/ 436157 w 609243"/>
              <a:gd name="connsiteY67" fmla="*/ 91941 h 496315"/>
              <a:gd name="connsiteX68" fmla="*/ 120956 w 609243"/>
              <a:gd name="connsiteY68" fmla="*/ 81080 h 496315"/>
              <a:gd name="connsiteX69" fmla="*/ 123804 w 609243"/>
              <a:gd name="connsiteY69" fmla="*/ 81459 h 496315"/>
              <a:gd name="connsiteX70" fmla="*/ 134152 w 609243"/>
              <a:gd name="connsiteY70" fmla="*/ 90933 h 496315"/>
              <a:gd name="connsiteX71" fmla="*/ 134152 w 609243"/>
              <a:gd name="connsiteY71" fmla="*/ 146734 h 496315"/>
              <a:gd name="connsiteX72" fmla="*/ 133773 w 609243"/>
              <a:gd name="connsiteY72" fmla="*/ 149292 h 496315"/>
              <a:gd name="connsiteX73" fmla="*/ 126842 w 609243"/>
              <a:gd name="connsiteY73" fmla="*/ 159523 h 496315"/>
              <a:gd name="connsiteX74" fmla="*/ 78234 w 609243"/>
              <a:gd name="connsiteY74" fmla="*/ 179892 h 496315"/>
              <a:gd name="connsiteX75" fmla="*/ 64658 w 609243"/>
              <a:gd name="connsiteY75" fmla="*/ 175439 h 496315"/>
              <a:gd name="connsiteX76" fmla="*/ 58392 w 609243"/>
              <a:gd name="connsiteY76" fmla="*/ 166439 h 496315"/>
              <a:gd name="connsiteX77" fmla="*/ 60101 w 609243"/>
              <a:gd name="connsiteY77" fmla="*/ 110638 h 496315"/>
              <a:gd name="connsiteX78" fmla="*/ 60765 w 609243"/>
              <a:gd name="connsiteY78" fmla="*/ 107796 h 496315"/>
              <a:gd name="connsiteX79" fmla="*/ 64943 w 609243"/>
              <a:gd name="connsiteY79" fmla="*/ 98796 h 496315"/>
              <a:gd name="connsiteX80" fmla="*/ 120956 w 609243"/>
              <a:gd name="connsiteY80" fmla="*/ 81080 h 496315"/>
              <a:gd name="connsiteX81" fmla="*/ 211133 w 609243"/>
              <a:gd name="connsiteY81" fmla="*/ 79659 h 496315"/>
              <a:gd name="connsiteX82" fmla="*/ 252540 w 609243"/>
              <a:gd name="connsiteY82" fmla="*/ 93858 h 496315"/>
              <a:gd name="connsiteX83" fmla="*/ 242574 w 609243"/>
              <a:gd name="connsiteY83" fmla="*/ 110925 h 496315"/>
              <a:gd name="connsiteX84" fmla="*/ 172811 w 609243"/>
              <a:gd name="connsiteY84" fmla="*/ 103719 h 496315"/>
              <a:gd name="connsiteX85" fmla="*/ 167590 w 609243"/>
              <a:gd name="connsiteY85" fmla="*/ 84661 h 496315"/>
              <a:gd name="connsiteX86" fmla="*/ 211133 w 609243"/>
              <a:gd name="connsiteY86" fmla="*/ 79659 h 496315"/>
              <a:gd name="connsiteX87" fmla="*/ 198798 w 609243"/>
              <a:gd name="connsiteY87" fmla="*/ 22403 h 496315"/>
              <a:gd name="connsiteX88" fmla="*/ 27245 w 609243"/>
              <a:gd name="connsiteY88" fmla="*/ 79844 h 496315"/>
              <a:gd name="connsiteX89" fmla="*/ 26012 w 609243"/>
              <a:gd name="connsiteY89" fmla="*/ 387586 h 496315"/>
              <a:gd name="connsiteX90" fmla="*/ 306429 w 609243"/>
              <a:gd name="connsiteY90" fmla="*/ 408620 h 496315"/>
              <a:gd name="connsiteX91" fmla="*/ 586847 w 609243"/>
              <a:gd name="connsiteY91" fmla="*/ 387586 h 496315"/>
              <a:gd name="connsiteX92" fmla="*/ 585614 w 609243"/>
              <a:gd name="connsiteY92" fmla="*/ 79844 h 496315"/>
              <a:gd name="connsiteX93" fmla="*/ 315160 w 609243"/>
              <a:gd name="connsiteY93" fmla="*/ 68664 h 496315"/>
              <a:gd name="connsiteX94" fmla="*/ 306429 w 609243"/>
              <a:gd name="connsiteY94" fmla="*/ 71791 h 496315"/>
              <a:gd name="connsiteX95" fmla="*/ 297699 w 609243"/>
              <a:gd name="connsiteY95" fmla="*/ 68664 h 496315"/>
              <a:gd name="connsiteX96" fmla="*/ 198798 w 609243"/>
              <a:gd name="connsiteY96" fmla="*/ 22403 h 496315"/>
              <a:gd name="connsiteX97" fmla="*/ 197678 w 609243"/>
              <a:gd name="connsiteY97" fmla="*/ 346 h 496315"/>
              <a:gd name="connsiteX98" fmla="*/ 306429 w 609243"/>
              <a:gd name="connsiteY98" fmla="*/ 46209 h 496315"/>
              <a:gd name="connsiteX99" fmla="*/ 602505 w 609243"/>
              <a:gd name="connsiteY99" fmla="*/ 64779 h 496315"/>
              <a:gd name="connsiteX100" fmla="*/ 606016 w 609243"/>
              <a:gd name="connsiteY100" fmla="*/ 68948 h 496315"/>
              <a:gd name="connsiteX101" fmla="*/ 608009 w 609243"/>
              <a:gd name="connsiteY101" fmla="*/ 75581 h 496315"/>
              <a:gd name="connsiteX102" fmla="*/ 609243 w 609243"/>
              <a:gd name="connsiteY102" fmla="*/ 396113 h 496315"/>
              <a:gd name="connsiteX103" fmla="*/ 608199 w 609243"/>
              <a:gd name="connsiteY103" fmla="*/ 400945 h 496315"/>
              <a:gd name="connsiteX104" fmla="*/ 595103 w 609243"/>
              <a:gd name="connsiteY104" fmla="*/ 414210 h 496315"/>
              <a:gd name="connsiteX105" fmla="*/ 317437 w 609243"/>
              <a:gd name="connsiteY105" fmla="*/ 428043 h 496315"/>
              <a:gd name="connsiteX106" fmla="*/ 306429 w 609243"/>
              <a:gd name="connsiteY106" fmla="*/ 434675 h 496315"/>
              <a:gd name="connsiteX107" fmla="*/ 295422 w 609243"/>
              <a:gd name="connsiteY107" fmla="*/ 428043 h 496315"/>
              <a:gd name="connsiteX108" fmla="*/ 17756 w 609243"/>
              <a:gd name="connsiteY108" fmla="*/ 414210 h 496315"/>
              <a:gd name="connsiteX109" fmla="*/ 4660 w 609243"/>
              <a:gd name="connsiteY109" fmla="*/ 400945 h 496315"/>
              <a:gd name="connsiteX110" fmla="*/ 3616 w 609243"/>
              <a:gd name="connsiteY110" fmla="*/ 396113 h 496315"/>
              <a:gd name="connsiteX111" fmla="*/ 4850 w 609243"/>
              <a:gd name="connsiteY111" fmla="*/ 75581 h 496315"/>
              <a:gd name="connsiteX112" fmla="*/ 6843 w 609243"/>
              <a:gd name="connsiteY112" fmla="*/ 68948 h 496315"/>
              <a:gd name="connsiteX113" fmla="*/ 10354 w 609243"/>
              <a:gd name="connsiteY113" fmla="*/ 64779 h 496315"/>
              <a:gd name="connsiteX114" fmla="*/ 197678 w 609243"/>
              <a:gd name="connsiteY114" fmla="*/ 346 h 4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609243" h="496315">
                <a:moveTo>
                  <a:pt x="165033" y="400904"/>
                </a:moveTo>
                <a:cubicBezTo>
                  <a:pt x="218614" y="402858"/>
                  <a:pt x="269051" y="419838"/>
                  <a:pt x="303783" y="460951"/>
                </a:cubicBezTo>
                <a:cubicBezTo>
                  <a:pt x="373248" y="378725"/>
                  <a:pt x="505628" y="393029"/>
                  <a:pt x="600145" y="431016"/>
                </a:cubicBezTo>
                <a:cubicBezTo>
                  <a:pt x="616847" y="437742"/>
                  <a:pt x="602423" y="460382"/>
                  <a:pt x="585911" y="453751"/>
                </a:cubicBezTo>
                <a:cubicBezTo>
                  <a:pt x="500314" y="419364"/>
                  <a:pt x="372583" y="404018"/>
                  <a:pt x="316310" y="490033"/>
                </a:cubicBezTo>
                <a:cubicBezTo>
                  <a:pt x="313178" y="494864"/>
                  <a:pt x="308433" y="496569"/>
                  <a:pt x="303783" y="496285"/>
                </a:cubicBezTo>
                <a:cubicBezTo>
                  <a:pt x="299134" y="496569"/>
                  <a:pt x="294389" y="494864"/>
                  <a:pt x="291257" y="490033"/>
                </a:cubicBezTo>
                <a:cubicBezTo>
                  <a:pt x="234984" y="404018"/>
                  <a:pt x="107253" y="419364"/>
                  <a:pt x="21751" y="453751"/>
                </a:cubicBezTo>
                <a:cubicBezTo>
                  <a:pt x="5144" y="460382"/>
                  <a:pt x="-9280" y="437742"/>
                  <a:pt x="7422" y="431016"/>
                </a:cubicBezTo>
                <a:cubicBezTo>
                  <a:pt x="54728" y="412023"/>
                  <a:pt x="111452" y="398950"/>
                  <a:pt x="165033" y="400904"/>
                </a:cubicBezTo>
                <a:close/>
                <a:moveTo>
                  <a:pt x="155189" y="275778"/>
                </a:moveTo>
                <a:cubicBezTo>
                  <a:pt x="190373" y="271726"/>
                  <a:pt x="226197" y="277389"/>
                  <a:pt x="259126" y="295874"/>
                </a:cubicBezTo>
                <a:cubicBezTo>
                  <a:pt x="270229" y="302130"/>
                  <a:pt x="260265" y="319192"/>
                  <a:pt x="249162" y="312936"/>
                </a:cubicBezTo>
                <a:cubicBezTo>
                  <a:pt x="189186" y="279285"/>
                  <a:pt x="119815" y="294262"/>
                  <a:pt x="65059" y="331041"/>
                </a:cubicBezTo>
                <a:cubicBezTo>
                  <a:pt x="54430" y="338150"/>
                  <a:pt x="44561" y="320993"/>
                  <a:pt x="55095" y="313979"/>
                </a:cubicBezTo>
                <a:cubicBezTo>
                  <a:pt x="85463" y="293599"/>
                  <a:pt x="120006" y="279830"/>
                  <a:pt x="155189" y="275778"/>
                </a:cubicBezTo>
                <a:close/>
                <a:moveTo>
                  <a:pt x="443849" y="275552"/>
                </a:moveTo>
                <a:cubicBezTo>
                  <a:pt x="479257" y="276654"/>
                  <a:pt x="514819" y="287483"/>
                  <a:pt x="546751" y="305255"/>
                </a:cubicBezTo>
                <a:cubicBezTo>
                  <a:pt x="557854" y="311415"/>
                  <a:pt x="549408" y="329329"/>
                  <a:pt x="538211" y="323074"/>
                </a:cubicBezTo>
                <a:cubicBezTo>
                  <a:pt x="480609" y="291037"/>
                  <a:pt x="410197" y="281843"/>
                  <a:pt x="353260" y="320420"/>
                </a:cubicBezTo>
                <a:cubicBezTo>
                  <a:pt x="342726" y="327528"/>
                  <a:pt x="331339" y="311415"/>
                  <a:pt x="341872" y="304212"/>
                </a:cubicBezTo>
                <a:cubicBezTo>
                  <a:pt x="373188" y="283076"/>
                  <a:pt x="408441" y="274451"/>
                  <a:pt x="443849" y="275552"/>
                </a:cubicBezTo>
                <a:close/>
                <a:moveTo>
                  <a:pt x="155189" y="229830"/>
                </a:moveTo>
                <a:cubicBezTo>
                  <a:pt x="190373" y="225780"/>
                  <a:pt x="226197" y="231440"/>
                  <a:pt x="259126" y="249914"/>
                </a:cubicBezTo>
                <a:cubicBezTo>
                  <a:pt x="270229" y="256166"/>
                  <a:pt x="260265" y="273124"/>
                  <a:pt x="249162" y="266966"/>
                </a:cubicBezTo>
                <a:cubicBezTo>
                  <a:pt x="189186" y="233335"/>
                  <a:pt x="119815" y="248303"/>
                  <a:pt x="65059" y="284966"/>
                </a:cubicBezTo>
                <a:cubicBezTo>
                  <a:pt x="54430" y="292071"/>
                  <a:pt x="44561" y="275019"/>
                  <a:pt x="55095" y="268008"/>
                </a:cubicBezTo>
                <a:cubicBezTo>
                  <a:pt x="85463" y="247640"/>
                  <a:pt x="120006" y="233880"/>
                  <a:pt x="155189" y="229830"/>
                </a:cubicBezTo>
                <a:close/>
                <a:moveTo>
                  <a:pt x="439981" y="229743"/>
                </a:moveTo>
                <a:cubicBezTo>
                  <a:pt x="475369" y="230857"/>
                  <a:pt x="510924" y="241709"/>
                  <a:pt x="542897" y="259481"/>
                </a:cubicBezTo>
                <a:cubicBezTo>
                  <a:pt x="553903" y="265642"/>
                  <a:pt x="545554" y="283461"/>
                  <a:pt x="534359" y="277206"/>
                </a:cubicBezTo>
                <a:cubicBezTo>
                  <a:pt x="476674" y="245169"/>
                  <a:pt x="406371" y="235975"/>
                  <a:pt x="349445" y="274552"/>
                </a:cubicBezTo>
                <a:cubicBezTo>
                  <a:pt x="338819" y="281660"/>
                  <a:pt x="327529" y="265547"/>
                  <a:pt x="338060" y="258438"/>
                </a:cubicBezTo>
                <a:cubicBezTo>
                  <a:pt x="369369" y="237255"/>
                  <a:pt x="404592" y="228629"/>
                  <a:pt x="439981" y="229743"/>
                </a:cubicBezTo>
                <a:close/>
                <a:moveTo>
                  <a:pt x="436157" y="183933"/>
                </a:moveTo>
                <a:cubicBezTo>
                  <a:pt x="471557" y="185045"/>
                  <a:pt x="507123" y="195886"/>
                  <a:pt x="539058" y="213639"/>
                </a:cubicBezTo>
                <a:cubicBezTo>
                  <a:pt x="550162" y="219794"/>
                  <a:pt x="541715" y="237594"/>
                  <a:pt x="530612" y="231439"/>
                </a:cubicBezTo>
                <a:cubicBezTo>
                  <a:pt x="472909" y="199342"/>
                  <a:pt x="402584" y="190253"/>
                  <a:pt x="345546" y="228694"/>
                </a:cubicBezTo>
                <a:cubicBezTo>
                  <a:pt x="335012" y="235889"/>
                  <a:pt x="323718" y="219699"/>
                  <a:pt x="334252" y="212598"/>
                </a:cubicBezTo>
                <a:cubicBezTo>
                  <a:pt x="365524" y="191436"/>
                  <a:pt x="400757" y="182820"/>
                  <a:pt x="436157" y="183933"/>
                </a:cubicBezTo>
                <a:close/>
                <a:moveTo>
                  <a:pt x="155189" y="183880"/>
                </a:moveTo>
                <a:cubicBezTo>
                  <a:pt x="190373" y="179842"/>
                  <a:pt x="226197" y="185502"/>
                  <a:pt x="259126" y="203976"/>
                </a:cubicBezTo>
                <a:cubicBezTo>
                  <a:pt x="270229" y="210133"/>
                  <a:pt x="260265" y="227186"/>
                  <a:pt x="249162" y="220933"/>
                </a:cubicBezTo>
                <a:cubicBezTo>
                  <a:pt x="189186" y="187302"/>
                  <a:pt x="119815" y="202270"/>
                  <a:pt x="65059" y="239028"/>
                </a:cubicBezTo>
                <a:cubicBezTo>
                  <a:pt x="54430" y="246133"/>
                  <a:pt x="44561" y="229080"/>
                  <a:pt x="55095" y="221975"/>
                </a:cubicBezTo>
                <a:cubicBezTo>
                  <a:pt x="85463" y="201655"/>
                  <a:pt x="120006" y="187918"/>
                  <a:pt x="155189" y="183880"/>
                </a:cubicBezTo>
                <a:close/>
                <a:moveTo>
                  <a:pt x="439981" y="137783"/>
                </a:moveTo>
                <a:cubicBezTo>
                  <a:pt x="475369" y="138895"/>
                  <a:pt x="510924" y="149736"/>
                  <a:pt x="542897" y="167489"/>
                </a:cubicBezTo>
                <a:cubicBezTo>
                  <a:pt x="553903" y="173644"/>
                  <a:pt x="545554" y="191444"/>
                  <a:pt x="534359" y="185289"/>
                </a:cubicBezTo>
                <a:cubicBezTo>
                  <a:pt x="476674" y="153192"/>
                  <a:pt x="406371" y="144103"/>
                  <a:pt x="349445" y="182544"/>
                </a:cubicBezTo>
                <a:cubicBezTo>
                  <a:pt x="338819" y="189739"/>
                  <a:pt x="327529" y="173549"/>
                  <a:pt x="338060" y="166448"/>
                </a:cubicBezTo>
                <a:cubicBezTo>
                  <a:pt x="369369" y="145286"/>
                  <a:pt x="404592" y="136670"/>
                  <a:pt x="439981" y="137783"/>
                </a:cubicBezTo>
                <a:close/>
                <a:moveTo>
                  <a:pt x="209117" y="125922"/>
                </a:moveTo>
                <a:cubicBezTo>
                  <a:pt x="223089" y="128148"/>
                  <a:pt x="236563" y="133217"/>
                  <a:pt x="249230" y="141507"/>
                </a:cubicBezTo>
                <a:cubicBezTo>
                  <a:pt x="259857" y="148423"/>
                  <a:pt x="249989" y="165477"/>
                  <a:pt x="239267" y="158561"/>
                </a:cubicBezTo>
                <a:cubicBezTo>
                  <a:pt x="218392" y="144918"/>
                  <a:pt x="195619" y="141223"/>
                  <a:pt x="171234" y="146339"/>
                </a:cubicBezTo>
                <a:cubicBezTo>
                  <a:pt x="158804" y="148991"/>
                  <a:pt x="153585" y="130043"/>
                  <a:pt x="166015" y="127390"/>
                </a:cubicBezTo>
                <a:cubicBezTo>
                  <a:pt x="180675" y="124311"/>
                  <a:pt x="195145" y="123695"/>
                  <a:pt x="209117" y="125922"/>
                </a:cubicBezTo>
                <a:close/>
                <a:moveTo>
                  <a:pt x="114405" y="101164"/>
                </a:moveTo>
                <a:cubicBezTo>
                  <a:pt x="101873" y="102206"/>
                  <a:pt x="90291" y="105901"/>
                  <a:pt x="79658" y="112628"/>
                </a:cubicBezTo>
                <a:cubicBezTo>
                  <a:pt x="78519" y="127407"/>
                  <a:pt x="78234" y="142091"/>
                  <a:pt x="78139" y="156871"/>
                </a:cubicBezTo>
                <a:cubicBezTo>
                  <a:pt x="89626" y="150523"/>
                  <a:pt x="101684" y="145407"/>
                  <a:pt x="114405" y="142186"/>
                </a:cubicBezTo>
                <a:close/>
                <a:moveTo>
                  <a:pt x="436157" y="91941"/>
                </a:moveTo>
                <a:cubicBezTo>
                  <a:pt x="471557" y="93043"/>
                  <a:pt x="507123" y="103872"/>
                  <a:pt x="539058" y="121643"/>
                </a:cubicBezTo>
                <a:cubicBezTo>
                  <a:pt x="550162" y="127804"/>
                  <a:pt x="541715" y="145718"/>
                  <a:pt x="530612" y="139462"/>
                </a:cubicBezTo>
                <a:cubicBezTo>
                  <a:pt x="472909" y="107426"/>
                  <a:pt x="402584" y="98232"/>
                  <a:pt x="345546" y="136808"/>
                </a:cubicBezTo>
                <a:cubicBezTo>
                  <a:pt x="335012" y="143917"/>
                  <a:pt x="323718" y="127804"/>
                  <a:pt x="334252" y="120601"/>
                </a:cubicBezTo>
                <a:cubicBezTo>
                  <a:pt x="365524" y="99464"/>
                  <a:pt x="400757" y="90839"/>
                  <a:pt x="436157" y="91941"/>
                </a:cubicBezTo>
                <a:close/>
                <a:moveTo>
                  <a:pt x="120956" y="81080"/>
                </a:moveTo>
                <a:cubicBezTo>
                  <a:pt x="122000" y="81080"/>
                  <a:pt x="122855" y="81174"/>
                  <a:pt x="123804" y="81459"/>
                </a:cubicBezTo>
                <a:cubicBezTo>
                  <a:pt x="128836" y="81269"/>
                  <a:pt x="134152" y="84396"/>
                  <a:pt x="134152" y="90933"/>
                </a:cubicBezTo>
                <a:lnTo>
                  <a:pt x="134152" y="146734"/>
                </a:lnTo>
                <a:cubicBezTo>
                  <a:pt x="134152" y="147681"/>
                  <a:pt x="133962" y="148534"/>
                  <a:pt x="133773" y="149292"/>
                </a:cubicBezTo>
                <a:cubicBezTo>
                  <a:pt x="134532" y="153744"/>
                  <a:pt x="132633" y="158387"/>
                  <a:pt x="126842" y="159523"/>
                </a:cubicBezTo>
                <a:cubicBezTo>
                  <a:pt x="109279" y="163029"/>
                  <a:pt x="93234" y="170134"/>
                  <a:pt x="78234" y="179892"/>
                </a:cubicBezTo>
                <a:cubicBezTo>
                  <a:pt x="72348" y="183682"/>
                  <a:pt x="66841" y="180366"/>
                  <a:pt x="64658" y="175439"/>
                </a:cubicBezTo>
                <a:cubicBezTo>
                  <a:pt x="61145" y="174208"/>
                  <a:pt x="58392" y="171271"/>
                  <a:pt x="58392" y="166439"/>
                </a:cubicBezTo>
                <a:cubicBezTo>
                  <a:pt x="58392" y="147871"/>
                  <a:pt x="58487" y="129207"/>
                  <a:pt x="60101" y="110638"/>
                </a:cubicBezTo>
                <a:cubicBezTo>
                  <a:pt x="60196" y="109596"/>
                  <a:pt x="60386" y="108649"/>
                  <a:pt x="60765" y="107796"/>
                </a:cubicBezTo>
                <a:cubicBezTo>
                  <a:pt x="60576" y="104575"/>
                  <a:pt x="61715" y="101164"/>
                  <a:pt x="64943" y="98796"/>
                </a:cubicBezTo>
                <a:cubicBezTo>
                  <a:pt x="81367" y="86764"/>
                  <a:pt x="100734" y="81459"/>
                  <a:pt x="120956" y="81080"/>
                </a:cubicBezTo>
                <a:close/>
                <a:moveTo>
                  <a:pt x="211133" y="79659"/>
                </a:moveTo>
                <a:cubicBezTo>
                  <a:pt x="225465" y="81224"/>
                  <a:pt x="239442" y="85988"/>
                  <a:pt x="252540" y="93858"/>
                </a:cubicBezTo>
                <a:cubicBezTo>
                  <a:pt x="263455" y="100495"/>
                  <a:pt x="253489" y="117563"/>
                  <a:pt x="242574" y="110925"/>
                </a:cubicBezTo>
                <a:cubicBezTo>
                  <a:pt x="220553" y="97651"/>
                  <a:pt x="197109" y="95375"/>
                  <a:pt x="172811" y="103719"/>
                </a:cubicBezTo>
                <a:cubicBezTo>
                  <a:pt x="160756" y="107796"/>
                  <a:pt x="155631" y="88833"/>
                  <a:pt x="167590" y="84661"/>
                </a:cubicBezTo>
                <a:cubicBezTo>
                  <a:pt x="182112" y="79730"/>
                  <a:pt x="196800" y="78095"/>
                  <a:pt x="211133" y="79659"/>
                </a:cubicBezTo>
                <a:close/>
                <a:moveTo>
                  <a:pt x="198798" y="22403"/>
                </a:moveTo>
                <a:cubicBezTo>
                  <a:pt x="139593" y="17888"/>
                  <a:pt x="76710" y="44314"/>
                  <a:pt x="27245" y="79844"/>
                </a:cubicBezTo>
                <a:cubicBezTo>
                  <a:pt x="29238" y="182456"/>
                  <a:pt x="26296" y="284974"/>
                  <a:pt x="26012" y="387586"/>
                </a:cubicBezTo>
                <a:cubicBezTo>
                  <a:pt x="118725" y="354898"/>
                  <a:pt x="223111" y="351392"/>
                  <a:pt x="306429" y="408620"/>
                </a:cubicBezTo>
                <a:cubicBezTo>
                  <a:pt x="389653" y="351392"/>
                  <a:pt x="494134" y="354898"/>
                  <a:pt x="586847" y="387586"/>
                </a:cubicBezTo>
                <a:cubicBezTo>
                  <a:pt x="586563" y="284974"/>
                  <a:pt x="583621" y="182456"/>
                  <a:pt x="585614" y="79844"/>
                </a:cubicBezTo>
                <a:cubicBezTo>
                  <a:pt x="506470" y="22995"/>
                  <a:pt x="392975" y="-10545"/>
                  <a:pt x="315160" y="68664"/>
                </a:cubicBezTo>
                <a:cubicBezTo>
                  <a:pt x="312503" y="71412"/>
                  <a:pt x="309371" y="72264"/>
                  <a:pt x="306429" y="71791"/>
                </a:cubicBezTo>
                <a:cubicBezTo>
                  <a:pt x="303488" y="72264"/>
                  <a:pt x="300356" y="71412"/>
                  <a:pt x="297699" y="68664"/>
                </a:cubicBezTo>
                <a:cubicBezTo>
                  <a:pt x="268518" y="38960"/>
                  <a:pt x="234320" y="25112"/>
                  <a:pt x="198798" y="22403"/>
                </a:cubicBezTo>
                <a:close/>
                <a:moveTo>
                  <a:pt x="197678" y="346"/>
                </a:moveTo>
                <a:cubicBezTo>
                  <a:pt x="236561" y="2640"/>
                  <a:pt x="274117" y="16470"/>
                  <a:pt x="306429" y="46209"/>
                </a:cubicBezTo>
                <a:cubicBezTo>
                  <a:pt x="392595" y="-33095"/>
                  <a:pt x="516055" y="730"/>
                  <a:pt x="602505" y="64779"/>
                </a:cubicBezTo>
                <a:cubicBezTo>
                  <a:pt x="604118" y="66011"/>
                  <a:pt x="605257" y="67432"/>
                  <a:pt x="606016" y="68948"/>
                </a:cubicBezTo>
                <a:cubicBezTo>
                  <a:pt x="607250" y="70654"/>
                  <a:pt x="608104" y="72833"/>
                  <a:pt x="608009" y="75581"/>
                </a:cubicBezTo>
                <a:cubicBezTo>
                  <a:pt x="605827" y="182456"/>
                  <a:pt x="609053" y="289237"/>
                  <a:pt x="609243" y="396113"/>
                </a:cubicBezTo>
                <a:cubicBezTo>
                  <a:pt x="609243" y="397913"/>
                  <a:pt x="608863" y="399524"/>
                  <a:pt x="608199" y="400945"/>
                </a:cubicBezTo>
                <a:cubicBezTo>
                  <a:pt x="610002" y="408620"/>
                  <a:pt x="604403" y="417810"/>
                  <a:pt x="595103" y="414210"/>
                </a:cubicBezTo>
                <a:cubicBezTo>
                  <a:pt x="503813" y="378679"/>
                  <a:pt x="400661" y="370815"/>
                  <a:pt x="317437" y="428043"/>
                </a:cubicBezTo>
                <a:cubicBezTo>
                  <a:pt x="315540" y="432591"/>
                  <a:pt x="311269" y="435812"/>
                  <a:pt x="306429" y="434675"/>
                </a:cubicBezTo>
                <a:cubicBezTo>
                  <a:pt x="301590" y="435812"/>
                  <a:pt x="297319" y="432591"/>
                  <a:pt x="295422" y="428043"/>
                </a:cubicBezTo>
                <a:cubicBezTo>
                  <a:pt x="212198" y="370815"/>
                  <a:pt x="109046" y="378679"/>
                  <a:pt x="17756" y="414210"/>
                </a:cubicBezTo>
                <a:cubicBezTo>
                  <a:pt x="8456" y="417810"/>
                  <a:pt x="2857" y="408620"/>
                  <a:pt x="4660" y="400945"/>
                </a:cubicBezTo>
                <a:cubicBezTo>
                  <a:pt x="3996" y="399524"/>
                  <a:pt x="3616" y="397913"/>
                  <a:pt x="3616" y="396113"/>
                </a:cubicBezTo>
                <a:cubicBezTo>
                  <a:pt x="3806" y="289237"/>
                  <a:pt x="7032" y="182456"/>
                  <a:pt x="4850" y="75581"/>
                </a:cubicBezTo>
                <a:cubicBezTo>
                  <a:pt x="4755" y="72833"/>
                  <a:pt x="5514" y="70654"/>
                  <a:pt x="6843" y="68948"/>
                </a:cubicBezTo>
                <a:cubicBezTo>
                  <a:pt x="7602" y="67432"/>
                  <a:pt x="8741" y="66011"/>
                  <a:pt x="10354" y="64779"/>
                </a:cubicBezTo>
                <a:cubicBezTo>
                  <a:pt x="64385" y="24748"/>
                  <a:pt x="132874" y="-3476"/>
                  <a:pt x="197678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645160" y="1753235"/>
            <a:ext cx="10946130" cy="4159885"/>
            <a:chOff x="1425" y="2605"/>
            <a:chExt cx="17238" cy="6551"/>
          </a:xfrm>
        </p:grpSpPr>
        <p:grpSp>
          <p:nvGrpSpPr>
            <p:cNvPr id="89" name="组合 88"/>
            <p:cNvGrpSpPr/>
            <p:nvPr/>
          </p:nvGrpSpPr>
          <p:grpSpPr>
            <a:xfrm>
              <a:off x="7560" y="2918"/>
              <a:ext cx="6816" cy="5952"/>
              <a:chOff x="6332" y="2840"/>
              <a:chExt cx="6816" cy="5952"/>
            </a:xfrm>
          </p:grpSpPr>
          <p:grpSp>
            <p:nvGrpSpPr>
              <p:cNvPr id="14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    <p:cNvGrpSpPr/>
              <p:nvPr/>
            </p:nvGrpSpPr>
            <p:grpSpPr>
              <a:xfrm>
                <a:off x="8610" y="3889"/>
                <a:ext cx="2062" cy="3973"/>
                <a:chOff x="5084746" y="1980098"/>
                <a:chExt cx="2022667" cy="3896738"/>
              </a:xfrm>
              <a:solidFill>
                <a:srgbClr val="355C7D"/>
              </a:solidFill>
            </p:grpSpPr>
            <p:sp>
              <p:nvSpPr>
                <p:cNvPr id="16" name="Freeform 15"/>
                <p:cNvSpPr/>
                <p:nvPr/>
              </p:nvSpPr>
              <p:spPr bwMode="auto">
                <a:xfrm>
                  <a:off x="5445521" y="4484852"/>
                  <a:ext cx="1303004" cy="563544"/>
                </a:xfrm>
                <a:custGeom>
                  <a:avLst/>
                  <a:gdLst>
                    <a:gd name="T0" fmla="*/ 63 w 537"/>
                    <a:gd name="T1" fmla="*/ 120 h 233"/>
                    <a:gd name="T2" fmla="*/ 448 w 537"/>
                    <a:gd name="T3" fmla="*/ 17 h 233"/>
                    <a:gd name="T4" fmla="*/ 473 w 537"/>
                    <a:gd name="T5" fmla="*/ 113 h 233"/>
                    <a:gd name="T6" fmla="*/ 89 w 537"/>
                    <a:gd name="T7" fmla="*/ 216 h 233"/>
                    <a:gd name="T8" fmla="*/ 63 w 537"/>
                    <a:gd name="T9" fmla="*/ 12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7" h="233">
                      <a:moveTo>
                        <a:pt x="63" y="120"/>
                      </a:moveTo>
                      <a:cubicBezTo>
                        <a:pt x="448" y="17"/>
                        <a:pt x="448" y="17"/>
                        <a:pt x="448" y="17"/>
                      </a:cubicBezTo>
                      <a:cubicBezTo>
                        <a:pt x="511" y="0"/>
                        <a:pt x="537" y="96"/>
                        <a:pt x="473" y="113"/>
                      </a:cubicBezTo>
                      <a:cubicBezTo>
                        <a:pt x="89" y="216"/>
                        <a:pt x="89" y="216"/>
                        <a:pt x="89" y="216"/>
                      </a:cubicBezTo>
                      <a:cubicBezTo>
                        <a:pt x="25" y="233"/>
                        <a:pt x="0" y="137"/>
                        <a:pt x="63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 bwMode="auto">
                <a:xfrm>
                  <a:off x="5445521" y="4792704"/>
                  <a:ext cx="1303004" cy="563544"/>
                </a:xfrm>
                <a:custGeom>
                  <a:avLst/>
                  <a:gdLst>
                    <a:gd name="T0" fmla="*/ 63 w 537"/>
                    <a:gd name="T1" fmla="*/ 120 h 233"/>
                    <a:gd name="T2" fmla="*/ 89 w 537"/>
                    <a:gd name="T3" fmla="*/ 216 h 233"/>
                    <a:gd name="T4" fmla="*/ 473 w 537"/>
                    <a:gd name="T5" fmla="*/ 113 h 233"/>
                    <a:gd name="T6" fmla="*/ 448 w 537"/>
                    <a:gd name="T7" fmla="*/ 17 h 233"/>
                    <a:gd name="T8" fmla="*/ 63 w 537"/>
                    <a:gd name="T9" fmla="*/ 12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7" h="233">
                      <a:moveTo>
                        <a:pt x="63" y="120"/>
                      </a:moveTo>
                      <a:cubicBezTo>
                        <a:pt x="0" y="137"/>
                        <a:pt x="25" y="233"/>
                        <a:pt x="89" y="216"/>
                      </a:cubicBezTo>
                      <a:cubicBezTo>
                        <a:pt x="473" y="113"/>
                        <a:pt x="473" y="113"/>
                        <a:pt x="473" y="113"/>
                      </a:cubicBezTo>
                      <a:cubicBezTo>
                        <a:pt x="537" y="96"/>
                        <a:pt x="511" y="0"/>
                        <a:pt x="448" y="17"/>
                      </a:cubicBezTo>
                      <a:cubicBezTo>
                        <a:pt x="63" y="120"/>
                        <a:pt x="63" y="120"/>
                        <a:pt x="63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 bwMode="auto">
                <a:xfrm>
                  <a:off x="5445521" y="4182113"/>
                  <a:ext cx="1303004" cy="564567"/>
                </a:xfrm>
                <a:custGeom>
                  <a:avLst/>
                  <a:gdLst>
                    <a:gd name="T0" fmla="*/ 63 w 537"/>
                    <a:gd name="T1" fmla="*/ 120 h 233"/>
                    <a:gd name="T2" fmla="*/ 89 w 537"/>
                    <a:gd name="T3" fmla="*/ 216 h 233"/>
                    <a:gd name="T4" fmla="*/ 473 w 537"/>
                    <a:gd name="T5" fmla="*/ 113 h 233"/>
                    <a:gd name="T6" fmla="*/ 448 w 537"/>
                    <a:gd name="T7" fmla="*/ 17 h 233"/>
                    <a:gd name="T8" fmla="*/ 63 w 537"/>
                    <a:gd name="T9" fmla="*/ 12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7" h="233">
                      <a:moveTo>
                        <a:pt x="63" y="120"/>
                      </a:moveTo>
                      <a:cubicBezTo>
                        <a:pt x="0" y="137"/>
                        <a:pt x="25" y="233"/>
                        <a:pt x="89" y="216"/>
                      </a:cubicBezTo>
                      <a:cubicBezTo>
                        <a:pt x="473" y="113"/>
                        <a:pt x="473" y="113"/>
                        <a:pt x="473" y="113"/>
                      </a:cubicBezTo>
                      <a:cubicBezTo>
                        <a:pt x="537" y="96"/>
                        <a:pt x="511" y="0"/>
                        <a:pt x="448" y="17"/>
                      </a:cubicBezTo>
                      <a:cubicBezTo>
                        <a:pt x="63" y="120"/>
                        <a:pt x="63" y="120"/>
                        <a:pt x="63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 bwMode="auto">
                <a:xfrm>
                  <a:off x="5455749" y="3824145"/>
                  <a:ext cx="909239" cy="496042"/>
                </a:xfrm>
                <a:custGeom>
                  <a:avLst/>
                  <a:gdLst>
                    <a:gd name="T0" fmla="*/ 166 w 375"/>
                    <a:gd name="T1" fmla="*/ 36 h 205"/>
                    <a:gd name="T2" fmla="*/ 375 w 375"/>
                    <a:gd name="T3" fmla="*/ 160 h 205"/>
                    <a:gd name="T4" fmla="*/ 202 w 375"/>
                    <a:gd name="T5" fmla="*/ 205 h 205"/>
                    <a:gd name="T6" fmla="*/ 0 w 375"/>
                    <a:gd name="T7" fmla="*/ 81 h 205"/>
                    <a:gd name="T8" fmla="*/ 166 w 375"/>
                    <a:gd name="T9" fmla="*/ 36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5" h="205">
                      <a:moveTo>
                        <a:pt x="166" y="36"/>
                      </a:moveTo>
                      <a:cubicBezTo>
                        <a:pt x="287" y="0"/>
                        <a:pt x="334" y="75"/>
                        <a:pt x="375" y="160"/>
                      </a:cubicBezTo>
                      <a:cubicBezTo>
                        <a:pt x="318" y="175"/>
                        <a:pt x="260" y="190"/>
                        <a:pt x="202" y="205"/>
                      </a:cubicBezTo>
                      <a:cubicBezTo>
                        <a:pt x="156" y="56"/>
                        <a:pt x="61" y="73"/>
                        <a:pt x="0" y="81"/>
                      </a:cubicBezTo>
                      <a:cubicBezTo>
                        <a:pt x="56" y="66"/>
                        <a:pt x="111" y="51"/>
                        <a:pt x="16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6" name="Group 22"/>
                <p:cNvGrpSpPr/>
                <p:nvPr/>
              </p:nvGrpSpPr>
              <p:grpSpPr>
                <a:xfrm>
                  <a:off x="5708371" y="5136354"/>
                  <a:ext cx="831509" cy="740482"/>
                  <a:chOff x="5708371" y="5136354"/>
                  <a:chExt cx="831509" cy="740482"/>
                </a:xfrm>
                <a:grpFill/>
              </p:grpSpPr>
              <p:sp>
                <p:nvSpPr>
                  <p:cNvPr id="47" name="Freeform 19"/>
                  <p:cNvSpPr/>
                  <p:nvPr/>
                </p:nvSpPr>
                <p:spPr bwMode="auto">
                  <a:xfrm>
                    <a:off x="5708371" y="5136354"/>
                    <a:ext cx="831509" cy="563544"/>
                  </a:xfrm>
                  <a:custGeom>
                    <a:avLst/>
                    <a:gdLst>
                      <a:gd name="T0" fmla="*/ 813 w 813"/>
                      <a:gd name="T1" fmla="*/ 0 h 551"/>
                      <a:gd name="T2" fmla="*/ 524 w 813"/>
                      <a:gd name="T3" fmla="*/ 551 h 551"/>
                      <a:gd name="T4" fmla="*/ 256 w 813"/>
                      <a:gd name="T5" fmla="*/ 551 h 551"/>
                      <a:gd name="T6" fmla="*/ 0 w 813"/>
                      <a:gd name="T7" fmla="*/ 215 h 551"/>
                      <a:gd name="T8" fmla="*/ 0 w 813"/>
                      <a:gd name="T9" fmla="*/ 215 h 551"/>
                      <a:gd name="T10" fmla="*/ 813 w 813"/>
                      <a:gd name="T11" fmla="*/ 0 h 5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13" h="551">
                        <a:moveTo>
                          <a:pt x="813" y="0"/>
                        </a:moveTo>
                        <a:lnTo>
                          <a:pt x="524" y="551"/>
                        </a:lnTo>
                        <a:lnTo>
                          <a:pt x="256" y="551"/>
                        </a:lnTo>
                        <a:lnTo>
                          <a:pt x="0" y="215"/>
                        </a:lnTo>
                        <a:lnTo>
                          <a:pt x="0" y="215"/>
                        </a:lnTo>
                        <a:lnTo>
                          <a:pt x="81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48" name="Group 28"/>
                  <p:cNvGrpSpPr/>
                  <p:nvPr/>
                </p:nvGrpSpPr>
                <p:grpSpPr>
                  <a:xfrm>
                    <a:off x="5708371" y="5136354"/>
                    <a:ext cx="831509" cy="740482"/>
                    <a:chOff x="5708371" y="5136354"/>
                    <a:chExt cx="831509" cy="740482"/>
                  </a:xfrm>
                  <a:grpFill/>
                </p:grpSpPr>
                <p:sp>
                  <p:nvSpPr>
                    <p:cNvPr id="49" name="Freeform 20"/>
                    <p:cNvSpPr/>
                    <p:nvPr/>
                  </p:nvSpPr>
                  <p:spPr bwMode="auto">
                    <a:xfrm>
                      <a:off x="5708371" y="5136354"/>
                      <a:ext cx="831509" cy="563544"/>
                    </a:xfrm>
                    <a:custGeom>
                      <a:avLst/>
                      <a:gdLst>
                        <a:gd name="T0" fmla="*/ 813 w 813"/>
                        <a:gd name="T1" fmla="*/ 0 h 551"/>
                        <a:gd name="T2" fmla="*/ 524 w 813"/>
                        <a:gd name="T3" fmla="*/ 551 h 551"/>
                        <a:gd name="T4" fmla="*/ 256 w 813"/>
                        <a:gd name="T5" fmla="*/ 551 h 551"/>
                        <a:gd name="T6" fmla="*/ 0 w 813"/>
                        <a:gd name="T7" fmla="*/ 215 h 551"/>
                        <a:gd name="T8" fmla="*/ 0 w 813"/>
                        <a:gd name="T9" fmla="*/ 215 h 551"/>
                        <a:gd name="T10" fmla="*/ 813 w 813"/>
                        <a:gd name="T11" fmla="*/ 0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13" h="551">
                          <a:moveTo>
                            <a:pt x="813" y="0"/>
                          </a:moveTo>
                          <a:lnTo>
                            <a:pt x="524" y="551"/>
                          </a:lnTo>
                          <a:lnTo>
                            <a:pt x="256" y="551"/>
                          </a:lnTo>
                          <a:lnTo>
                            <a:pt x="0" y="215"/>
                          </a:lnTo>
                          <a:lnTo>
                            <a:pt x="0" y="215"/>
                          </a:lnTo>
                          <a:lnTo>
                            <a:pt x="813" y="0"/>
                          </a:lnTo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0" name="Freeform 21"/>
                    <p:cNvSpPr/>
                    <p:nvPr/>
                  </p:nvSpPr>
                  <p:spPr bwMode="auto">
                    <a:xfrm>
                      <a:off x="5967131" y="5733649"/>
                      <a:ext cx="279215" cy="143187"/>
                    </a:xfrm>
                    <a:custGeom>
                      <a:avLst/>
                      <a:gdLst>
                        <a:gd name="T0" fmla="*/ 115 w 115"/>
                        <a:gd name="T1" fmla="*/ 0 h 59"/>
                        <a:gd name="T2" fmla="*/ 115 w 115"/>
                        <a:gd name="T3" fmla="*/ 2 h 59"/>
                        <a:gd name="T4" fmla="*/ 57 w 115"/>
                        <a:gd name="T5" fmla="*/ 59 h 59"/>
                        <a:gd name="T6" fmla="*/ 0 w 115"/>
                        <a:gd name="T7" fmla="*/ 2 h 59"/>
                        <a:gd name="T8" fmla="*/ 0 w 115"/>
                        <a:gd name="T9" fmla="*/ 0 h 59"/>
                        <a:gd name="T10" fmla="*/ 1 w 115"/>
                        <a:gd name="T11" fmla="*/ 2 h 59"/>
                        <a:gd name="T12" fmla="*/ 114 w 115"/>
                        <a:gd name="T13" fmla="*/ 2 h 59"/>
                        <a:gd name="T14" fmla="*/ 115 w 115"/>
                        <a:gd name="T15" fmla="*/ 0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5" h="59">
                          <a:moveTo>
                            <a:pt x="115" y="0"/>
                          </a:moveTo>
                          <a:cubicBezTo>
                            <a:pt x="115" y="0"/>
                            <a:pt x="115" y="1"/>
                            <a:pt x="115" y="2"/>
                          </a:cubicBezTo>
                          <a:cubicBezTo>
                            <a:pt x="115" y="33"/>
                            <a:pt x="89" y="59"/>
                            <a:pt x="57" y="59"/>
                          </a:cubicBezTo>
                          <a:cubicBezTo>
                            <a:pt x="26" y="59"/>
                            <a:pt x="0" y="33"/>
                            <a:pt x="0" y="2"/>
                          </a:cubicBezTo>
                          <a:cubicBezTo>
                            <a:pt x="0" y="1"/>
                            <a:pt x="0" y="1"/>
                            <a:pt x="0" y="0"/>
                          </a:cubicBezTo>
                          <a:cubicBezTo>
                            <a:pt x="1" y="2"/>
                            <a:pt x="1" y="2"/>
                            <a:pt x="1" y="2"/>
                          </a:cubicBezTo>
                          <a:cubicBezTo>
                            <a:pt x="114" y="2"/>
                            <a:pt x="114" y="2"/>
                            <a:pt x="114" y="2"/>
                          </a:cubicBezTo>
                          <a:cubicBezTo>
                            <a:pt x="115" y="0"/>
                            <a:pt x="115" y="0"/>
                            <a:pt x="115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1" name="Freeform 22"/>
                <p:cNvSpPr/>
                <p:nvPr/>
              </p:nvSpPr>
              <p:spPr bwMode="auto">
                <a:xfrm>
                  <a:off x="5241990" y="1980098"/>
                  <a:ext cx="1048335" cy="411152"/>
                </a:xfrm>
                <a:custGeom>
                  <a:avLst/>
                  <a:gdLst>
                    <a:gd name="T0" fmla="*/ 85 w 432"/>
                    <a:gd name="T1" fmla="*/ 0 h 170"/>
                    <a:gd name="T2" fmla="*/ 106 w 432"/>
                    <a:gd name="T3" fmla="*/ 3 h 170"/>
                    <a:gd name="T4" fmla="*/ 106 w 432"/>
                    <a:gd name="T5" fmla="*/ 3 h 170"/>
                    <a:gd name="T6" fmla="*/ 432 w 432"/>
                    <a:gd name="T7" fmla="*/ 86 h 170"/>
                    <a:gd name="T8" fmla="*/ 112 w 432"/>
                    <a:gd name="T9" fmla="*/ 166 h 170"/>
                    <a:gd name="T10" fmla="*/ 112 w 432"/>
                    <a:gd name="T11" fmla="*/ 166 h 170"/>
                    <a:gd name="T12" fmla="*/ 85 w 432"/>
                    <a:gd name="T13" fmla="*/ 170 h 170"/>
                    <a:gd name="T14" fmla="*/ 0 w 432"/>
                    <a:gd name="T15" fmla="*/ 85 h 170"/>
                    <a:gd name="T16" fmla="*/ 85 w 432"/>
                    <a:gd name="T17" fmla="*/ 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2" h="170">
                      <a:moveTo>
                        <a:pt x="85" y="0"/>
                      </a:moveTo>
                      <a:cubicBezTo>
                        <a:pt x="92" y="0"/>
                        <a:pt x="99" y="1"/>
                        <a:pt x="106" y="3"/>
                      </a:cubicBezTo>
                      <a:cubicBezTo>
                        <a:pt x="106" y="3"/>
                        <a:pt x="106" y="3"/>
                        <a:pt x="106" y="3"/>
                      </a:cubicBezTo>
                      <a:cubicBezTo>
                        <a:pt x="432" y="86"/>
                        <a:pt x="432" y="86"/>
                        <a:pt x="432" y="86"/>
                      </a:cubicBezTo>
                      <a:cubicBezTo>
                        <a:pt x="112" y="166"/>
                        <a:pt x="112" y="166"/>
                        <a:pt x="112" y="166"/>
                      </a:cubicBezTo>
                      <a:cubicBezTo>
                        <a:pt x="112" y="166"/>
                        <a:pt x="112" y="166"/>
                        <a:pt x="112" y="166"/>
                      </a:cubicBezTo>
                      <a:cubicBezTo>
                        <a:pt x="103" y="169"/>
                        <a:pt x="94" y="170"/>
                        <a:pt x="85" y="170"/>
                      </a:cubicBezTo>
                      <a:cubicBezTo>
                        <a:pt x="38" y="170"/>
                        <a:pt x="0" y="132"/>
                        <a:pt x="0" y="85"/>
                      </a:cubicBezTo>
                      <a:cubicBezTo>
                        <a:pt x="0" y="38"/>
                        <a:pt x="38" y="0"/>
                        <a:pt x="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Freeform 24"/>
                <p:cNvSpPr/>
                <p:nvPr/>
              </p:nvSpPr>
              <p:spPr bwMode="auto">
                <a:xfrm>
                  <a:off x="5084746" y="2107509"/>
                  <a:ext cx="2022667" cy="846697"/>
                </a:xfrm>
                <a:custGeom>
                  <a:avLst/>
                  <a:gdLst>
                    <a:gd name="connsiteX0" fmla="*/ 982060 w 2022667"/>
                    <a:gd name="connsiteY0" fmla="*/ 271936 h 846697"/>
                    <a:gd name="connsiteX1" fmla="*/ 123436 w 2022667"/>
                    <a:gd name="connsiteY1" fmla="*/ 504080 h 846697"/>
                    <a:gd name="connsiteX2" fmla="*/ 140415 w 2022667"/>
                    <a:gd name="connsiteY2" fmla="*/ 564534 h 846697"/>
                    <a:gd name="connsiteX3" fmla="*/ 999038 w 2022667"/>
                    <a:gd name="connsiteY3" fmla="*/ 332390 h 846697"/>
                    <a:gd name="connsiteX4" fmla="*/ 982060 w 2022667"/>
                    <a:gd name="connsiteY4" fmla="*/ 271936 h 846697"/>
                    <a:gd name="connsiteX5" fmla="*/ 1810824 w 2022667"/>
                    <a:gd name="connsiteY5" fmla="*/ 386 h 846697"/>
                    <a:gd name="connsiteX6" fmla="*/ 1869874 w 2022667"/>
                    <a:gd name="connsiteY6" fmla="*/ 407616 h 846697"/>
                    <a:gd name="connsiteX7" fmla="*/ 261781 w 2022667"/>
                    <a:gd name="connsiteY7" fmla="*/ 838458 h 846697"/>
                    <a:gd name="connsiteX8" fmla="*/ 152634 w 2022667"/>
                    <a:gd name="connsiteY8" fmla="*/ 439082 h 846697"/>
                    <a:gd name="connsiteX9" fmla="*/ 1763153 w 2022667"/>
                    <a:gd name="connsiteY9" fmla="*/ 8239 h 846697"/>
                    <a:gd name="connsiteX10" fmla="*/ 1810824 w 2022667"/>
                    <a:gd name="connsiteY10" fmla="*/ 386 h 846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22667" h="846697">
                      <a:moveTo>
                        <a:pt x="982060" y="271936"/>
                      </a:moveTo>
                      <a:cubicBezTo>
                        <a:pt x="123436" y="504080"/>
                        <a:pt x="123436" y="504080"/>
                        <a:pt x="123436" y="504080"/>
                      </a:cubicBezTo>
                      <a:cubicBezTo>
                        <a:pt x="84628" y="513753"/>
                        <a:pt x="101607" y="574207"/>
                        <a:pt x="140415" y="564534"/>
                      </a:cubicBezTo>
                      <a:cubicBezTo>
                        <a:pt x="999038" y="332390"/>
                        <a:pt x="999038" y="332390"/>
                        <a:pt x="999038" y="332390"/>
                      </a:cubicBezTo>
                      <a:cubicBezTo>
                        <a:pt x="1037846" y="320299"/>
                        <a:pt x="1020868" y="262263"/>
                        <a:pt x="982060" y="271936"/>
                      </a:cubicBezTo>
                      <a:close/>
                      <a:moveTo>
                        <a:pt x="1810824" y="386"/>
                      </a:moveTo>
                      <a:cubicBezTo>
                        <a:pt x="2039421" y="-13318"/>
                        <a:pt x="2117728" y="341809"/>
                        <a:pt x="1869874" y="407616"/>
                      </a:cubicBezTo>
                      <a:cubicBezTo>
                        <a:pt x="1869874" y="407616"/>
                        <a:pt x="1869874" y="407616"/>
                        <a:pt x="261781" y="838458"/>
                      </a:cubicBezTo>
                      <a:cubicBezTo>
                        <a:pt x="-5022" y="908651"/>
                        <a:pt x="-111743" y="509275"/>
                        <a:pt x="152634" y="439082"/>
                      </a:cubicBezTo>
                      <a:cubicBezTo>
                        <a:pt x="152634" y="439082"/>
                        <a:pt x="152634" y="439082"/>
                        <a:pt x="1763153" y="8239"/>
                      </a:cubicBezTo>
                      <a:cubicBezTo>
                        <a:pt x="1779676" y="3852"/>
                        <a:pt x="1795584" y="1299"/>
                        <a:pt x="1810824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Freeform 25"/>
                <p:cNvSpPr/>
                <p:nvPr/>
              </p:nvSpPr>
              <p:spPr bwMode="auto">
                <a:xfrm>
                  <a:off x="5084746" y="2630163"/>
                  <a:ext cx="2022667" cy="848703"/>
                </a:xfrm>
                <a:custGeom>
                  <a:avLst/>
                  <a:gdLst>
                    <a:gd name="connsiteX0" fmla="*/ 982060 w 2022667"/>
                    <a:gd name="connsiteY0" fmla="*/ 266822 h 848703"/>
                    <a:gd name="connsiteX1" fmla="*/ 123436 w 2022667"/>
                    <a:gd name="connsiteY1" fmla="*/ 499446 h 848703"/>
                    <a:gd name="connsiteX2" fmla="*/ 140415 w 2022667"/>
                    <a:gd name="connsiteY2" fmla="*/ 560025 h 848703"/>
                    <a:gd name="connsiteX3" fmla="*/ 999038 w 2022667"/>
                    <a:gd name="connsiteY3" fmla="*/ 327401 h 848703"/>
                    <a:gd name="connsiteX4" fmla="*/ 982060 w 2022667"/>
                    <a:gd name="connsiteY4" fmla="*/ 266822 h 848703"/>
                    <a:gd name="connsiteX5" fmla="*/ 1810824 w 2022667"/>
                    <a:gd name="connsiteY5" fmla="*/ 369 h 848703"/>
                    <a:gd name="connsiteX6" fmla="*/ 1869874 w 2022667"/>
                    <a:gd name="connsiteY6" fmla="*/ 409834 h 848703"/>
                    <a:gd name="connsiteX7" fmla="*/ 261781 w 2022667"/>
                    <a:gd name="connsiteY7" fmla="*/ 840511 h 848703"/>
                    <a:gd name="connsiteX8" fmla="*/ 152634 w 2022667"/>
                    <a:gd name="connsiteY8" fmla="*/ 438869 h 848703"/>
                    <a:gd name="connsiteX9" fmla="*/ 1763153 w 2022667"/>
                    <a:gd name="connsiteY9" fmla="*/ 8192 h 848703"/>
                    <a:gd name="connsiteX10" fmla="*/ 1810824 w 2022667"/>
                    <a:gd name="connsiteY10" fmla="*/ 369 h 848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22667" h="848703">
                      <a:moveTo>
                        <a:pt x="982060" y="266822"/>
                      </a:moveTo>
                      <a:cubicBezTo>
                        <a:pt x="123436" y="499446"/>
                        <a:pt x="123436" y="499446"/>
                        <a:pt x="123436" y="499446"/>
                      </a:cubicBezTo>
                      <a:cubicBezTo>
                        <a:pt x="84628" y="511562"/>
                        <a:pt x="101607" y="572141"/>
                        <a:pt x="140415" y="560025"/>
                      </a:cubicBezTo>
                      <a:cubicBezTo>
                        <a:pt x="999038" y="327401"/>
                        <a:pt x="999038" y="327401"/>
                        <a:pt x="999038" y="327401"/>
                      </a:cubicBezTo>
                      <a:cubicBezTo>
                        <a:pt x="1037846" y="317708"/>
                        <a:pt x="1020868" y="257129"/>
                        <a:pt x="982060" y="266822"/>
                      </a:cubicBezTo>
                      <a:close/>
                      <a:moveTo>
                        <a:pt x="1810824" y="369"/>
                      </a:moveTo>
                      <a:cubicBezTo>
                        <a:pt x="2039421" y="-13064"/>
                        <a:pt x="2117728" y="344054"/>
                        <a:pt x="1869874" y="409834"/>
                      </a:cubicBezTo>
                      <a:cubicBezTo>
                        <a:pt x="261781" y="840511"/>
                        <a:pt x="261781" y="840511"/>
                        <a:pt x="261781" y="840511"/>
                      </a:cubicBezTo>
                      <a:cubicBezTo>
                        <a:pt x="-5022" y="910677"/>
                        <a:pt x="-111743" y="509035"/>
                        <a:pt x="152634" y="438869"/>
                      </a:cubicBezTo>
                      <a:cubicBezTo>
                        <a:pt x="1763153" y="8192"/>
                        <a:pt x="1763153" y="8192"/>
                        <a:pt x="1763153" y="8192"/>
                      </a:cubicBezTo>
                      <a:cubicBezTo>
                        <a:pt x="1779676" y="3807"/>
                        <a:pt x="1795584" y="1264"/>
                        <a:pt x="1810824" y="3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Freeform 26"/>
                <p:cNvSpPr/>
                <p:nvPr/>
              </p:nvSpPr>
              <p:spPr bwMode="auto">
                <a:xfrm>
                  <a:off x="5084746" y="3159912"/>
                  <a:ext cx="2022667" cy="846868"/>
                </a:xfrm>
                <a:custGeom>
                  <a:avLst/>
                  <a:gdLst>
                    <a:gd name="connsiteX0" fmla="*/ 982060 w 2022667"/>
                    <a:gd name="connsiteY0" fmla="*/ 272356 h 846868"/>
                    <a:gd name="connsiteX1" fmla="*/ 123436 w 2022667"/>
                    <a:gd name="connsiteY1" fmla="*/ 504980 h 846868"/>
                    <a:gd name="connsiteX2" fmla="*/ 140415 w 2022667"/>
                    <a:gd name="connsiteY2" fmla="*/ 565559 h 846868"/>
                    <a:gd name="connsiteX3" fmla="*/ 999038 w 2022667"/>
                    <a:gd name="connsiteY3" fmla="*/ 332935 h 846868"/>
                    <a:gd name="connsiteX4" fmla="*/ 982060 w 2022667"/>
                    <a:gd name="connsiteY4" fmla="*/ 272356 h 846868"/>
                    <a:gd name="connsiteX5" fmla="*/ 1810824 w 2022667"/>
                    <a:gd name="connsiteY5" fmla="*/ 385 h 846868"/>
                    <a:gd name="connsiteX6" fmla="*/ 1869874 w 2022667"/>
                    <a:gd name="connsiteY6" fmla="*/ 409877 h 846868"/>
                    <a:gd name="connsiteX7" fmla="*/ 261781 w 2022667"/>
                    <a:gd name="connsiteY7" fmla="*/ 838134 h 846868"/>
                    <a:gd name="connsiteX8" fmla="*/ 152634 w 2022667"/>
                    <a:gd name="connsiteY8" fmla="*/ 438912 h 846868"/>
                    <a:gd name="connsiteX9" fmla="*/ 1763153 w 2022667"/>
                    <a:gd name="connsiteY9" fmla="*/ 8235 h 846868"/>
                    <a:gd name="connsiteX10" fmla="*/ 1810824 w 2022667"/>
                    <a:gd name="connsiteY10" fmla="*/ 385 h 84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22667" h="846868">
                      <a:moveTo>
                        <a:pt x="982060" y="272356"/>
                      </a:moveTo>
                      <a:lnTo>
                        <a:pt x="123436" y="504980"/>
                      </a:lnTo>
                      <a:cubicBezTo>
                        <a:pt x="84628" y="514673"/>
                        <a:pt x="101607" y="575252"/>
                        <a:pt x="140415" y="565559"/>
                      </a:cubicBezTo>
                      <a:cubicBezTo>
                        <a:pt x="999038" y="332935"/>
                        <a:pt x="999038" y="332935"/>
                        <a:pt x="999038" y="332935"/>
                      </a:cubicBezTo>
                      <a:cubicBezTo>
                        <a:pt x="1037846" y="320819"/>
                        <a:pt x="1020868" y="260240"/>
                        <a:pt x="982060" y="272356"/>
                      </a:cubicBezTo>
                      <a:close/>
                      <a:moveTo>
                        <a:pt x="1810824" y="385"/>
                      </a:moveTo>
                      <a:cubicBezTo>
                        <a:pt x="2039421" y="-13304"/>
                        <a:pt x="2117728" y="341828"/>
                        <a:pt x="1869874" y="409877"/>
                      </a:cubicBezTo>
                      <a:cubicBezTo>
                        <a:pt x="1869874" y="409877"/>
                        <a:pt x="1869874" y="409877"/>
                        <a:pt x="261781" y="838134"/>
                      </a:cubicBezTo>
                      <a:cubicBezTo>
                        <a:pt x="-5022" y="910720"/>
                        <a:pt x="-111743" y="509078"/>
                        <a:pt x="152634" y="438912"/>
                      </a:cubicBezTo>
                      <a:cubicBezTo>
                        <a:pt x="152634" y="438912"/>
                        <a:pt x="152634" y="438912"/>
                        <a:pt x="1763153" y="8235"/>
                      </a:cubicBezTo>
                      <a:cubicBezTo>
                        <a:pt x="1779676" y="3850"/>
                        <a:pt x="1795584" y="1298"/>
                        <a:pt x="1810824" y="3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10666" y="2920"/>
                <a:ext cx="1266" cy="1268"/>
                <a:chOff x="11327" y="2932"/>
                <a:chExt cx="1266" cy="1268"/>
              </a:xfrm>
            </p:grpSpPr>
            <p:sp>
              <p:nvSpPr>
                <p:cNvPr id="55" name="Oval 38"/>
                <p:cNvSpPr>
                  <a:spLocks noChangeAspect="1"/>
                </p:cNvSpPr>
                <p:nvPr/>
              </p:nvSpPr>
              <p:spPr>
                <a:xfrm>
                  <a:off x="11327" y="2932"/>
                  <a:ext cx="1267" cy="1268"/>
                </a:xfrm>
                <a:prstGeom prst="ellipse">
                  <a:avLst/>
                </a:prstGeom>
                <a:solidFill>
                  <a:srgbClr val="355C7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39"/>
                <p:cNvSpPr>
                  <a:spLocks noChangeAspect="1"/>
                </p:cNvSpPr>
                <p:nvPr/>
              </p:nvSpPr>
              <p:spPr>
                <a:xfrm>
                  <a:off x="11473" y="3055"/>
                  <a:ext cx="975" cy="9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solidFill>
                        <a:schemeClr val="bg1"/>
                      </a:solidFill>
                    </a:rPr>
                    <a:t>4</a:t>
                  </a:r>
                  <a:endParaRPr lang="en-US" sz="32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11882" y="5092"/>
                <a:ext cx="1266" cy="1268"/>
                <a:chOff x="12239" y="5117"/>
                <a:chExt cx="1266" cy="1268"/>
              </a:xfrm>
            </p:grpSpPr>
            <p:sp>
              <p:nvSpPr>
                <p:cNvPr id="59" name="Oval 41"/>
                <p:cNvSpPr>
                  <a:spLocks noChangeAspect="1"/>
                </p:cNvSpPr>
                <p:nvPr/>
              </p:nvSpPr>
              <p:spPr>
                <a:xfrm>
                  <a:off x="12239" y="5117"/>
                  <a:ext cx="1267" cy="1268"/>
                </a:xfrm>
                <a:prstGeom prst="ellipse">
                  <a:avLst/>
                </a:prstGeom>
                <a:solidFill>
                  <a:srgbClr val="355C7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Oval 42"/>
                <p:cNvSpPr>
                  <a:spLocks noChangeAspect="1"/>
                </p:cNvSpPr>
                <p:nvPr/>
              </p:nvSpPr>
              <p:spPr>
                <a:xfrm>
                  <a:off x="12385" y="5223"/>
                  <a:ext cx="975" cy="9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solidFill>
                        <a:schemeClr val="bg1"/>
                      </a:solidFill>
                    </a:rPr>
                    <a:t>5</a:t>
                  </a:r>
                  <a:endParaRPr lang="en-US" sz="32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10972" y="7418"/>
                <a:ext cx="1266" cy="1268"/>
                <a:chOff x="11318" y="7271"/>
                <a:chExt cx="1266" cy="1268"/>
              </a:xfrm>
            </p:grpSpPr>
            <p:sp>
              <p:nvSpPr>
                <p:cNvPr id="63" name="Oval 44"/>
                <p:cNvSpPr>
                  <a:spLocks noChangeAspect="1"/>
                </p:cNvSpPr>
                <p:nvPr/>
              </p:nvSpPr>
              <p:spPr>
                <a:xfrm>
                  <a:off x="11318" y="7271"/>
                  <a:ext cx="1267" cy="1268"/>
                </a:xfrm>
                <a:prstGeom prst="ellipse">
                  <a:avLst/>
                </a:prstGeom>
                <a:solidFill>
                  <a:srgbClr val="355C7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Oval 45"/>
                <p:cNvSpPr>
                  <a:spLocks noChangeAspect="1"/>
                </p:cNvSpPr>
                <p:nvPr/>
              </p:nvSpPr>
              <p:spPr>
                <a:xfrm>
                  <a:off x="11464" y="7377"/>
                  <a:ext cx="975" cy="9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solidFill>
                        <a:schemeClr val="bg1"/>
                      </a:solidFill>
                    </a:rPr>
                    <a:t>6</a:t>
                  </a:r>
                  <a:endParaRPr lang="en-US" sz="32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7221" y="2840"/>
                <a:ext cx="1266" cy="1268"/>
                <a:chOff x="6646" y="2971"/>
                <a:chExt cx="1266" cy="1268"/>
              </a:xfrm>
            </p:grpSpPr>
            <p:sp>
              <p:nvSpPr>
                <p:cNvPr id="67" name="Oval 47"/>
                <p:cNvSpPr>
                  <a:spLocks noChangeAspect="1"/>
                </p:cNvSpPr>
                <p:nvPr/>
              </p:nvSpPr>
              <p:spPr>
                <a:xfrm>
                  <a:off x="6646" y="2971"/>
                  <a:ext cx="1267" cy="1268"/>
                </a:xfrm>
                <a:prstGeom prst="ellipse">
                  <a:avLst/>
                </a:prstGeom>
                <a:solidFill>
                  <a:srgbClr val="355C7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Oval 48"/>
                <p:cNvSpPr>
                  <a:spLocks noChangeAspect="1"/>
                </p:cNvSpPr>
                <p:nvPr/>
              </p:nvSpPr>
              <p:spPr>
                <a:xfrm>
                  <a:off x="6793" y="3078"/>
                  <a:ext cx="975" cy="976"/>
                </a:xfrm>
                <a:prstGeom prst="ellipse">
                  <a:avLst/>
                </a:prstGeom>
                <a:solidFill>
                  <a:srgbClr val="355C7D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solidFill>
                        <a:schemeClr val="bg1"/>
                      </a:solidFill>
                    </a:rPr>
                    <a:t>1</a:t>
                  </a:r>
                  <a:endParaRPr lang="en-US" sz="3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1" name="Oval 32"/>
              <p:cNvSpPr>
                <a:spLocks noChangeAspect="1"/>
              </p:cNvSpPr>
              <p:nvPr/>
            </p:nvSpPr>
            <p:spPr>
              <a:xfrm>
                <a:off x="6332" y="5178"/>
                <a:ext cx="1267" cy="1268"/>
              </a:xfrm>
              <a:prstGeom prst="ellipse">
                <a:avLst/>
              </a:prstGeom>
              <a:solidFill>
                <a:srgbClr val="355C7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33"/>
              <p:cNvSpPr>
                <a:spLocks noChangeAspect="1"/>
              </p:cNvSpPr>
              <p:nvPr/>
            </p:nvSpPr>
            <p:spPr>
              <a:xfrm>
                <a:off x="6478" y="5299"/>
                <a:ext cx="975" cy="976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</a:rPr>
                  <a:t>2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2" name="组合 81"/>
              <p:cNvGrpSpPr/>
              <p:nvPr/>
            </p:nvGrpSpPr>
            <p:grpSpPr>
              <a:xfrm>
                <a:off x="7366" y="7524"/>
                <a:ext cx="1266" cy="1268"/>
                <a:chOff x="6646" y="7271"/>
                <a:chExt cx="1266" cy="1268"/>
              </a:xfrm>
            </p:grpSpPr>
            <p:sp>
              <p:nvSpPr>
                <p:cNvPr id="75" name="Oval 35"/>
                <p:cNvSpPr>
                  <a:spLocks noChangeAspect="1"/>
                </p:cNvSpPr>
                <p:nvPr/>
              </p:nvSpPr>
              <p:spPr>
                <a:xfrm>
                  <a:off x="6646" y="7271"/>
                  <a:ext cx="1267" cy="1268"/>
                </a:xfrm>
                <a:prstGeom prst="ellipse">
                  <a:avLst/>
                </a:prstGeom>
                <a:solidFill>
                  <a:srgbClr val="355C7D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Oval 36"/>
                <p:cNvSpPr>
                  <a:spLocks noChangeAspect="1"/>
                </p:cNvSpPr>
                <p:nvPr/>
              </p:nvSpPr>
              <p:spPr>
                <a:xfrm>
                  <a:off x="6793" y="7377"/>
                  <a:ext cx="975" cy="976"/>
                </a:xfrm>
                <a:prstGeom prst="ellipse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solidFill>
                        <a:schemeClr val="bg1"/>
                      </a:solidFill>
                    </a:rPr>
                    <a:t>3</a:t>
                  </a:r>
                  <a:endParaRPr lang="en-US" sz="3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77" name="Rectangle 3"/>
            <p:cNvSpPr txBox="1">
              <a:spLocks noChangeArrowheads="1"/>
            </p:cNvSpPr>
            <p:nvPr/>
          </p:nvSpPr>
          <p:spPr bwMode="auto">
            <a:xfrm flipH="1">
              <a:off x="1870" y="7760"/>
              <a:ext cx="6060" cy="1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ctr" defTabSz="914400">
                <a:lnSpc>
                  <a:spcPts val="2200"/>
                </a:lnSpc>
                <a:spcBef>
                  <a:spcPct val="20000"/>
                </a:spcBef>
                <a:buClrTx/>
                <a:buSzTx/>
                <a:buFontTx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Arial" panose="020B0604020202020204" pitchFamily="34" charset="0"/>
                </a:rPr>
                <a:t>掌握微信公众号开发，移动端开发，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Arial" panose="020B0604020202020204" pitchFamily="34" charset="0"/>
                </a:rPr>
                <a:t>PC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Arial" panose="020B0604020202020204" pitchFamily="34" charset="0"/>
                </a:rPr>
                <a:t>端开发，接触过微信小程序开发</a:t>
              </a:r>
              <a:endPara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endParaRPr>
            </a:p>
            <a:p>
              <a:pPr algn="r"/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79" name="Rectangle 3"/>
            <p:cNvSpPr txBox="1">
              <a:spLocks noChangeArrowheads="1"/>
            </p:cNvSpPr>
            <p:nvPr/>
          </p:nvSpPr>
          <p:spPr bwMode="auto">
            <a:xfrm flipH="1">
              <a:off x="2647" y="3036"/>
              <a:ext cx="5472" cy="1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ctr" fontAlgn="auto">
                <a:lnSpc>
                  <a:spcPts val="22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熟练使用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vue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框架，掌握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vue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框架的原理，能够编写可复用组件</a:t>
              </a:r>
              <a:endPara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80" name="Rectangle 3"/>
            <p:cNvSpPr txBox="1">
              <a:spLocks noChangeArrowheads="1"/>
            </p:cNvSpPr>
            <p:nvPr/>
          </p:nvSpPr>
          <p:spPr bwMode="auto">
            <a:xfrm flipH="1">
              <a:off x="1425" y="5255"/>
              <a:ext cx="5917" cy="1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ctr" fontAlgn="auto">
                <a:lnSpc>
                  <a:spcPts val="22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熟练掌握移动端网页开发，熟练使用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sass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预编译语言实现移动端适配</a:t>
              </a:r>
              <a:endPara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86" name="Rectangle 3"/>
            <p:cNvSpPr txBox="1">
              <a:spLocks noChangeArrowheads="1"/>
            </p:cNvSpPr>
            <p:nvPr/>
          </p:nvSpPr>
          <p:spPr bwMode="auto">
            <a:xfrm flipH="1">
              <a:off x="14377" y="4960"/>
              <a:ext cx="4286" cy="1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ctr" fontAlgn="auto">
                <a:lnSpc>
                  <a:spcPts val="22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接触过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react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框架，能使用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react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实现项目开发</a:t>
              </a:r>
              <a:endPara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87" name="Rectangle 3"/>
            <p:cNvSpPr txBox="1">
              <a:spLocks noChangeArrowheads="1"/>
            </p:cNvSpPr>
            <p:nvPr/>
          </p:nvSpPr>
          <p:spPr bwMode="auto">
            <a:xfrm flipH="1">
              <a:off x="13256" y="2605"/>
              <a:ext cx="4522" cy="1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ctr" defTabSz="914400">
                <a:lnSpc>
                  <a:spcPts val="2200"/>
                </a:lnSpc>
                <a:spcBef>
                  <a:spcPct val="20000"/>
                </a:spcBef>
                <a:buClrTx/>
                <a:buSzTx/>
                <a:buFontTx/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Arial" panose="020B0604020202020204" pitchFamily="34" charset="0"/>
                </a:rPr>
                <a:t>具有良好的代码编写习惯，有较好的团队协作能力</a:t>
              </a:r>
              <a:endPara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endParaRPr>
            </a:p>
            <a:p>
              <a:pPr algn="r"/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88" name="Rectangle 3"/>
            <p:cNvSpPr txBox="1">
              <a:spLocks noChangeArrowheads="1"/>
            </p:cNvSpPr>
            <p:nvPr/>
          </p:nvSpPr>
          <p:spPr bwMode="auto">
            <a:xfrm flipH="1">
              <a:off x="13776" y="7838"/>
              <a:ext cx="3870" cy="1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defRPr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/>
                </a:defRPr>
              </a:lvl1pPr>
            </a:lstStyle>
            <a:p>
              <a:pPr algn="ctr" fontAlgn="auto">
                <a:lnSpc>
                  <a:spcPts val="22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熟悉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elementUI</a:t>
              </a: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、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vant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等前端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UI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框架</a:t>
              </a:r>
              <a:endPara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904875" y="514985"/>
            <a:ext cx="10702925" cy="893445"/>
            <a:chOff x="836" y="2593"/>
            <a:chExt cx="13176" cy="1407"/>
          </a:xfrm>
        </p:grpSpPr>
        <p:sp>
          <p:nvSpPr>
            <p:cNvPr id="92" name="矩形 91"/>
            <p:cNvSpPr/>
            <p:nvPr/>
          </p:nvSpPr>
          <p:spPr>
            <a:xfrm>
              <a:off x="836" y="2593"/>
              <a:ext cx="13176" cy="1407"/>
            </a:xfrm>
            <a:prstGeom prst="rect">
              <a:avLst/>
            </a:prstGeom>
            <a:solidFill>
              <a:srgbClr val="355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文本框 20"/>
            <p:cNvSpPr txBox="1"/>
            <p:nvPr/>
          </p:nvSpPr>
          <p:spPr>
            <a:xfrm flipH="1">
              <a:off x="3075" y="2804"/>
              <a:ext cx="9129" cy="101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p>
              <a:pPr algn="l"/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ea"/>
                </a:rPr>
                <a:t>掌握的技术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endParaRPr>
            </a:p>
          </p:txBody>
        </p:sp>
        <p:sp>
          <p:nvSpPr>
            <p:cNvPr id="94" name="book-from-top-view_43022"/>
            <p:cNvSpPr>
              <a:spLocks noChangeAspect="1"/>
            </p:cNvSpPr>
            <p:nvPr/>
          </p:nvSpPr>
          <p:spPr bwMode="auto">
            <a:xfrm>
              <a:off x="1520" y="2862"/>
              <a:ext cx="594" cy="805"/>
            </a:xfrm>
            <a:custGeom>
              <a:avLst/>
              <a:gdLst>
                <a:gd name="T0" fmla="*/ 91 w 280"/>
                <a:gd name="T1" fmla="*/ 59 h 380"/>
                <a:gd name="T2" fmla="*/ 91 w 280"/>
                <a:gd name="T3" fmla="*/ 151 h 380"/>
                <a:gd name="T4" fmla="*/ 66 w 280"/>
                <a:gd name="T5" fmla="*/ 134 h 380"/>
                <a:gd name="T6" fmla="*/ 40 w 280"/>
                <a:gd name="T7" fmla="*/ 151 h 380"/>
                <a:gd name="T8" fmla="*/ 40 w 280"/>
                <a:gd name="T9" fmla="*/ 59 h 380"/>
                <a:gd name="T10" fmla="*/ 18 w 280"/>
                <a:gd name="T11" fmla="*/ 59 h 380"/>
                <a:gd name="T12" fmla="*/ 18 w 280"/>
                <a:gd name="T13" fmla="*/ 55 h 380"/>
                <a:gd name="T14" fmla="*/ 271 w 280"/>
                <a:gd name="T15" fmla="*/ 55 h 380"/>
                <a:gd name="T16" fmla="*/ 271 w 280"/>
                <a:gd name="T17" fmla="*/ 52 h 380"/>
                <a:gd name="T18" fmla="*/ 18 w 280"/>
                <a:gd name="T19" fmla="*/ 52 h 380"/>
                <a:gd name="T20" fmla="*/ 18 w 280"/>
                <a:gd name="T21" fmla="*/ 47 h 380"/>
                <a:gd name="T22" fmla="*/ 271 w 280"/>
                <a:gd name="T23" fmla="*/ 47 h 380"/>
                <a:gd name="T24" fmla="*/ 271 w 280"/>
                <a:gd name="T25" fmla="*/ 45 h 380"/>
                <a:gd name="T26" fmla="*/ 18 w 280"/>
                <a:gd name="T27" fmla="*/ 45 h 380"/>
                <a:gd name="T28" fmla="*/ 18 w 280"/>
                <a:gd name="T29" fmla="*/ 40 h 380"/>
                <a:gd name="T30" fmla="*/ 271 w 280"/>
                <a:gd name="T31" fmla="*/ 40 h 380"/>
                <a:gd name="T32" fmla="*/ 271 w 280"/>
                <a:gd name="T33" fmla="*/ 38 h 380"/>
                <a:gd name="T34" fmla="*/ 18 w 280"/>
                <a:gd name="T35" fmla="*/ 38 h 380"/>
                <a:gd name="T36" fmla="*/ 18 w 280"/>
                <a:gd name="T37" fmla="*/ 32 h 380"/>
                <a:gd name="T38" fmla="*/ 271 w 280"/>
                <a:gd name="T39" fmla="*/ 32 h 380"/>
                <a:gd name="T40" fmla="*/ 271 w 280"/>
                <a:gd name="T41" fmla="*/ 30 h 380"/>
                <a:gd name="T42" fmla="*/ 18 w 280"/>
                <a:gd name="T43" fmla="*/ 30 h 380"/>
                <a:gd name="T44" fmla="*/ 18 w 280"/>
                <a:gd name="T45" fmla="*/ 25 h 380"/>
                <a:gd name="T46" fmla="*/ 270 w 280"/>
                <a:gd name="T47" fmla="*/ 25 h 380"/>
                <a:gd name="T48" fmla="*/ 270 w 280"/>
                <a:gd name="T49" fmla="*/ 22 h 380"/>
                <a:gd name="T50" fmla="*/ 18 w 280"/>
                <a:gd name="T51" fmla="*/ 22 h 380"/>
                <a:gd name="T52" fmla="*/ 18 w 280"/>
                <a:gd name="T53" fmla="*/ 17 h 380"/>
                <a:gd name="T54" fmla="*/ 278 w 280"/>
                <a:gd name="T55" fmla="*/ 17 h 380"/>
                <a:gd name="T56" fmla="*/ 278 w 280"/>
                <a:gd name="T57" fmla="*/ 0 h 380"/>
                <a:gd name="T58" fmla="*/ 0 w 280"/>
                <a:gd name="T59" fmla="*/ 0 h 380"/>
                <a:gd name="T60" fmla="*/ 0 w 280"/>
                <a:gd name="T61" fmla="*/ 59 h 380"/>
                <a:gd name="T62" fmla="*/ 0 w 280"/>
                <a:gd name="T63" fmla="*/ 59 h 380"/>
                <a:gd name="T64" fmla="*/ 0 w 280"/>
                <a:gd name="T65" fmla="*/ 380 h 380"/>
                <a:gd name="T66" fmla="*/ 280 w 280"/>
                <a:gd name="T67" fmla="*/ 380 h 380"/>
                <a:gd name="T68" fmla="*/ 280 w 280"/>
                <a:gd name="T69" fmla="*/ 59 h 380"/>
                <a:gd name="T70" fmla="*/ 91 w 280"/>
                <a:gd name="T71" fmla="*/ 5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0" h="380">
                  <a:moveTo>
                    <a:pt x="91" y="59"/>
                  </a:moveTo>
                  <a:lnTo>
                    <a:pt x="91" y="151"/>
                  </a:lnTo>
                  <a:lnTo>
                    <a:pt x="66" y="134"/>
                  </a:lnTo>
                  <a:lnTo>
                    <a:pt x="40" y="151"/>
                  </a:lnTo>
                  <a:lnTo>
                    <a:pt x="40" y="59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271" y="55"/>
                  </a:lnTo>
                  <a:lnTo>
                    <a:pt x="271" y="52"/>
                  </a:lnTo>
                  <a:lnTo>
                    <a:pt x="18" y="52"/>
                  </a:lnTo>
                  <a:lnTo>
                    <a:pt x="18" y="47"/>
                  </a:lnTo>
                  <a:lnTo>
                    <a:pt x="271" y="47"/>
                  </a:lnTo>
                  <a:lnTo>
                    <a:pt x="271" y="45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271" y="40"/>
                  </a:lnTo>
                  <a:lnTo>
                    <a:pt x="271" y="38"/>
                  </a:lnTo>
                  <a:lnTo>
                    <a:pt x="18" y="38"/>
                  </a:lnTo>
                  <a:lnTo>
                    <a:pt x="18" y="32"/>
                  </a:lnTo>
                  <a:lnTo>
                    <a:pt x="271" y="32"/>
                  </a:lnTo>
                  <a:lnTo>
                    <a:pt x="271" y="30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270" y="25"/>
                  </a:lnTo>
                  <a:lnTo>
                    <a:pt x="270" y="22"/>
                  </a:lnTo>
                  <a:lnTo>
                    <a:pt x="18" y="22"/>
                  </a:lnTo>
                  <a:lnTo>
                    <a:pt x="18" y="17"/>
                  </a:lnTo>
                  <a:lnTo>
                    <a:pt x="278" y="1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380"/>
                  </a:lnTo>
                  <a:lnTo>
                    <a:pt x="280" y="380"/>
                  </a:lnTo>
                  <a:lnTo>
                    <a:pt x="28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5" name="椭圆 94"/>
            <p:cNvSpPr/>
            <p:nvPr/>
          </p:nvSpPr>
          <p:spPr>
            <a:xfrm>
              <a:off x="1184" y="2653"/>
              <a:ext cx="1239" cy="123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362565" y="601980"/>
            <a:ext cx="1237615" cy="5983605"/>
            <a:chOff x="5477069" y="1381760"/>
            <a:chExt cx="1237862" cy="5827042"/>
          </a:xfrm>
          <a:solidFill>
            <a:srgbClr val="355C7D"/>
          </a:solidFill>
        </p:grpSpPr>
        <p:sp>
          <p:nvSpPr>
            <p:cNvPr id="19" name="lamppost_90288"/>
            <p:cNvSpPr>
              <a:spLocks noChangeAspect="1"/>
            </p:cNvSpPr>
            <p:nvPr/>
          </p:nvSpPr>
          <p:spPr bwMode="auto">
            <a:xfrm>
              <a:off x="5477069" y="1381760"/>
              <a:ext cx="1237862" cy="1651042"/>
            </a:xfrm>
            <a:custGeom>
              <a:avLst/>
              <a:gdLst>
                <a:gd name="connsiteX0" fmla="*/ 208011 w 454093"/>
                <a:gd name="connsiteY0" fmla="*/ 531566 h 605663"/>
                <a:gd name="connsiteX1" fmla="*/ 208011 w 454093"/>
                <a:gd name="connsiteY1" fmla="*/ 591381 h 605663"/>
                <a:gd name="connsiteX2" fmla="*/ 246083 w 454093"/>
                <a:gd name="connsiteY2" fmla="*/ 591381 h 605663"/>
                <a:gd name="connsiteX3" fmla="*/ 246083 w 454093"/>
                <a:gd name="connsiteY3" fmla="*/ 531566 h 605663"/>
                <a:gd name="connsiteX4" fmla="*/ 173273 w 454093"/>
                <a:gd name="connsiteY4" fmla="*/ 481631 h 605663"/>
                <a:gd name="connsiteX5" fmla="*/ 173273 w 454093"/>
                <a:gd name="connsiteY5" fmla="*/ 487323 h 605663"/>
                <a:gd name="connsiteX6" fmla="*/ 203171 w 454093"/>
                <a:gd name="connsiteY6" fmla="*/ 517284 h 605663"/>
                <a:gd name="connsiteX7" fmla="*/ 250923 w 454093"/>
                <a:gd name="connsiteY7" fmla="*/ 517284 h 605663"/>
                <a:gd name="connsiteX8" fmla="*/ 280821 w 454093"/>
                <a:gd name="connsiteY8" fmla="*/ 487323 h 605663"/>
                <a:gd name="connsiteX9" fmla="*/ 280821 w 454093"/>
                <a:gd name="connsiteY9" fmla="*/ 481631 h 605663"/>
                <a:gd name="connsiteX10" fmla="*/ 127027 w 454093"/>
                <a:gd name="connsiteY10" fmla="*/ 451778 h 605663"/>
                <a:gd name="connsiteX11" fmla="*/ 129931 w 454093"/>
                <a:gd name="connsiteY11" fmla="*/ 467349 h 605663"/>
                <a:gd name="connsiteX12" fmla="*/ 324163 w 454093"/>
                <a:gd name="connsiteY12" fmla="*/ 467349 h 605663"/>
                <a:gd name="connsiteX13" fmla="*/ 327067 w 454093"/>
                <a:gd name="connsiteY13" fmla="*/ 451778 h 605663"/>
                <a:gd name="connsiteX14" fmla="*/ 313247 w 454093"/>
                <a:gd name="connsiteY14" fmla="*/ 220376 h 605663"/>
                <a:gd name="connsiteX15" fmla="*/ 340120 w 454093"/>
                <a:gd name="connsiteY15" fmla="*/ 220376 h 605663"/>
                <a:gd name="connsiteX16" fmla="*/ 345602 w 454093"/>
                <a:gd name="connsiteY16" fmla="*/ 222953 h 605663"/>
                <a:gd name="connsiteX17" fmla="*/ 347215 w 454093"/>
                <a:gd name="connsiteY17" fmla="*/ 228857 h 605663"/>
                <a:gd name="connsiteX18" fmla="*/ 327436 w 454093"/>
                <a:gd name="connsiteY18" fmla="*/ 337609 h 605663"/>
                <a:gd name="connsiteX19" fmla="*/ 320449 w 454093"/>
                <a:gd name="connsiteY19" fmla="*/ 343513 h 605663"/>
                <a:gd name="connsiteX20" fmla="*/ 319159 w 454093"/>
                <a:gd name="connsiteY20" fmla="*/ 343406 h 605663"/>
                <a:gd name="connsiteX21" fmla="*/ 313354 w 454093"/>
                <a:gd name="connsiteY21" fmla="*/ 335140 h 605663"/>
                <a:gd name="connsiteX22" fmla="*/ 331521 w 454093"/>
                <a:gd name="connsiteY22" fmla="*/ 234762 h 605663"/>
                <a:gd name="connsiteX23" fmla="*/ 313247 w 454093"/>
                <a:gd name="connsiteY23" fmla="*/ 234762 h 605663"/>
                <a:gd name="connsiteX24" fmla="*/ 306045 w 454093"/>
                <a:gd name="connsiteY24" fmla="*/ 227569 h 605663"/>
                <a:gd name="connsiteX25" fmla="*/ 313247 w 454093"/>
                <a:gd name="connsiteY25" fmla="*/ 220376 h 605663"/>
                <a:gd name="connsiteX26" fmla="*/ 114044 w 454093"/>
                <a:gd name="connsiteY26" fmla="*/ 220376 h 605663"/>
                <a:gd name="connsiteX27" fmla="*/ 140917 w 454093"/>
                <a:gd name="connsiteY27" fmla="*/ 220376 h 605663"/>
                <a:gd name="connsiteX28" fmla="*/ 148119 w 454093"/>
                <a:gd name="connsiteY28" fmla="*/ 227569 h 605663"/>
                <a:gd name="connsiteX29" fmla="*/ 140917 w 454093"/>
                <a:gd name="connsiteY29" fmla="*/ 234762 h 605663"/>
                <a:gd name="connsiteX30" fmla="*/ 122643 w 454093"/>
                <a:gd name="connsiteY30" fmla="*/ 234762 h 605663"/>
                <a:gd name="connsiteX31" fmla="*/ 140810 w 454093"/>
                <a:gd name="connsiteY31" fmla="*/ 335140 h 605663"/>
                <a:gd name="connsiteX32" fmla="*/ 135005 w 454093"/>
                <a:gd name="connsiteY32" fmla="*/ 343406 h 605663"/>
                <a:gd name="connsiteX33" fmla="*/ 133715 w 454093"/>
                <a:gd name="connsiteY33" fmla="*/ 343513 h 605663"/>
                <a:gd name="connsiteX34" fmla="*/ 126728 w 454093"/>
                <a:gd name="connsiteY34" fmla="*/ 337609 h 605663"/>
                <a:gd name="connsiteX35" fmla="*/ 106949 w 454093"/>
                <a:gd name="connsiteY35" fmla="*/ 228857 h 605663"/>
                <a:gd name="connsiteX36" fmla="*/ 108562 w 454093"/>
                <a:gd name="connsiteY36" fmla="*/ 222953 h 605663"/>
                <a:gd name="connsiteX37" fmla="*/ 114044 w 454093"/>
                <a:gd name="connsiteY37" fmla="*/ 220376 h 605663"/>
                <a:gd name="connsiteX38" fmla="*/ 234253 w 454093"/>
                <a:gd name="connsiteY38" fmla="*/ 205432 h 605663"/>
                <a:gd name="connsiteX39" fmla="*/ 234253 w 454093"/>
                <a:gd name="connsiteY39" fmla="*/ 437495 h 605663"/>
                <a:gd name="connsiteX40" fmla="*/ 329755 w 454093"/>
                <a:gd name="connsiteY40" fmla="*/ 437495 h 605663"/>
                <a:gd name="connsiteX41" fmla="*/ 373527 w 454093"/>
                <a:gd name="connsiteY41" fmla="*/ 205432 h 605663"/>
                <a:gd name="connsiteX42" fmla="*/ 80567 w 454093"/>
                <a:gd name="connsiteY42" fmla="*/ 205432 h 605663"/>
                <a:gd name="connsiteX43" fmla="*/ 124339 w 454093"/>
                <a:gd name="connsiteY43" fmla="*/ 437495 h 605663"/>
                <a:gd name="connsiteX44" fmla="*/ 219841 w 454093"/>
                <a:gd name="connsiteY44" fmla="*/ 437495 h 605663"/>
                <a:gd name="connsiteX45" fmla="*/ 219841 w 454093"/>
                <a:gd name="connsiteY45" fmla="*/ 205432 h 605663"/>
                <a:gd name="connsiteX46" fmla="*/ 165852 w 454093"/>
                <a:gd name="connsiteY46" fmla="*/ 97615 h 605663"/>
                <a:gd name="connsiteX47" fmla="*/ 30234 w 454093"/>
                <a:gd name="connsiteY47" fmla="*/ 191149 h 605663"/>
                <a:gd name="connsiteX48" fmla="*/ 423860 w 454093"/>
                <a:gd name="connsiteY48" fmla="*/ 191149 h 605663"/>
                <a:gd name="connsiteX49" fmla="*/ 288242 w 454093"/>
                <a:gd name="connsiteY49" fmla="*/ 97615 h 605663"/>
                <a:gd name="connsiteX50" fmla="*/ 206828 w 454093"/>
                <a:gd name="connsiteY50" fmla="*/ 54016 h 605663"/>
                <a:gd name="connsiteX51" fmla="*/ 171015 w 454093"/>
                <a:gd name="connsiteY51" fmla="*/ 83333 h 605663"/>
                <a:gd name="connsiteX52" fmla="*/ 283079 w 454093"/>
                <a:gd name="connsiteY52" fmla="*/ 83333 h 605663"/>
                <a:gd name="connsiteX53" fmla="*/ 247266 w 454093"/>
                <a:gd name="connsiteY53" fmla="*/ 54016 h 605663"/>
                <a:gd name="connsiteX54" fmla="*/ 227047 w 454093"/>
                <a:gd name="connsiteY54" fmla="*/ 14283 h 605663"/>
                <a:gd name="connsiteX55" fmla="*/ 208764 w 454093"/>
                <a:gd name="connsiteY55" fmla="*/ 32646 h 605663"/>
                <a:gd name="connsiteX56" fmla="*/ 208764 w 454093"/>
                <a:gd name="connsiteY56" fmla="*/ 39733 h 605663"/>
                <a:gd name="connsiteX57" fmla="*/ 245330 w 454093"/>
                <a:gd name="connsiteY57" fmla="*/ 39733 h 605663"/>
                <a:gd name="connsiteX58" fmla="*/ 245330 w 454093"/>
                <a:gd name="connsiteY58" fmla="*/ 32646 h 605663"/>
                <a:gd name="connsiteX59" fmla="*/ 227047 w 454093"/>
                <a:gd name="connsiteY59" fmla="*/ 14283 h 605663"/>
                <a:gd name="connsiteX60" fmla="*/ 227047 w 454093"/>
                <a:gd name="connsiteY60" fmla="*/ 0 h 605663"/>
                <a:gd name="connsiteX61" fmla="*/ 259742 w 454093"/>
                <a:gd name="connsiteY61" fmla="*/ 32646 h 605663"/>
                <a:gd name="connsiteX62" fmla="*/ 259742 w 454093"/>
                <a:gd name="connsiteY62" fmla="*/ 41237 h 605663"/>
                <a:gd name="connsiteX63" fmla="*/ 297921 w 454093"/>
                <a:gd name="connsiteY63" fmla="*/ 86876 h 605663"/>
                <a:gd name="connsiteX64" fmla="*/ 450962 w 454093"/>
                <a:gd name="connsiteY64" fmla="*/ 192330 h 605663"/>
                <a:gd name="connsiteX65" fmla="*/ 453758 w 454093"/>
                <a:gd name="connsiteY65" fmla="*/ 200384 h 605663"/>
                <a:gd name="connsiteX66" fmla="*/ 446875 w 454093"/>
                <a:gd name="connsiteY66" fmla="*/ 205432 h 605663"/>
                <a:gd name="connsiteX67" fmla="*/ 388154 w 454093"/>
                <a:gd name="connsiteY67" fmla="*/ 205432 h 605663"/>
                <a:gd name="connsiteX68" fmla="*/ 337069 w 454093"/>
                <a:gd name="connsiteY68" fmla="*/ 475832 h 605663"/>
                <a:gd name="connsiteX69" fmla="*/ 330078 w 454093"/>
                <a:gd name="connsiteY69" fmla="*/ 481631 h 605663"/>
                <a:gd name="connsiteX70" fmla="*/ 295232 w 454093"/>
                <a:gd name="connsiteY70" fmla="*/ 481631 h 605663"/>
                <a:gd name="connsiteX71" fmla="*/ 295232 w 454093"/>
                <a:gd name="connsiteY71" fmla="*/ 487323 h 605663"/>
                <a:gd name="connsiteX72" fmla="*/ 260387 w 454093"/>
                <a:gd name="connsiteY72" fmla="*/ 530492 h 605663"/>
                <a:gd name="connsiteX73" fmla="*/ 260387 w 454093"/>
                <a:gd name="connsiteY73" fmla="*/ 598468 h 605663"/>
                <a:gd name="connsiteX74" fmla="*/ 253181 w 454093"/>
                <a:gd name="connsiteY74" fmla="*/ 605663 h 605663"/>
                <a:gd name="connsiteX75" fmla="*/ 200913 w 454093"/>
                <a:gd name="connsiteY75" fmla="*/ 605663 h 605663"/>
                <a:gd name="connsiteX76" fmla="*/ 193707 w 454093"/>
                <a:gd name="connsiteY76" fmla="*/ 598468 h 605663"/>
                <a:gd name="connsiteX77" fmla="*/ 193707 w 454093"/>
                <a:gd name="connsiteY77" fmla="*/ 530492 h 605663"/>
                <a:gd name="connsiteX78" fmla="*/ 158862 w 454093"/>
                <a:gd name="connsiteY78" fmla="*/ 487323 h 605663"/>
                <a:gd name="connsiteX79" fmla="*/ 158862 w 454093"/>
                <a:gd name="connsiteY79" fmla="*/ 481631 h 605663"/>
                <a:gd name="connsiteX80" fmla="*/ 124016 w 454093"/>
                <a:gd name="connsiteY80" fmla="*/ 481631 h 605663"/>
                <a:gd name="connsiteX81" fmla="*/ 117025 w 454093"/>
                <a:gd name="connsiteY81" fmla="*/ 475832 h 605663"/>
                <a:gd name="connsiteX82" fmla="*/ 65940 w 454093"/>
                <a:gd name="connsiteY82" fmla="*/ 205432 h 605663"/>
                <a:gd name="connsiteX83" fmla="*/ 7219 w 454093"/>
                <a:gd name="connsiteY83" fmla="*/ 205432 h 605663"/>
                <a:gd name="connsiteX84" fmla="*/ 336 w 454093"/>
                <a:gd name="connsiteY84" fmla="*/ 200384 h 605663"/>
                <a:gd name="connsiteX85" fmla="*/ 3132 w 454093"/>
                <a:gd name="connsiteY85" fmla="*/ 192330 h 605663"/>
                <a:gd name="connsiteX86" fmla="*/ 156173 w 454093"/>
                <a:gd name="connsiteY86" fmla="*/ 86876 h 605663"/>
                <a:gd name="connsiteX87" fmla="*/ 194352 w 454093"/>
                <a:gd name="connsiteY87" fmla="*/ 41237 h 605663"/>
                <a:gd name="connsiteX88" fmla="*/ 194352 w 454093"/>
                <a:gd name="connsiteY88" fmla="*/ 32646 h 605663"/>
                <a:gd name="connsiteX89" fmla="*/ 227047 w 454093"/>
                <a:gd name="connsiteY89" fmla="*/ 0 h 605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54093" h="605663">
                  <a:moveTo>
                    <a:pt x="208011" y="531566"/>
                  </a:moveTo>
                  <a:lnTo>
                    <a:pt x="208011" y="591381"/>
                  </a:lnTo>
                  <a:lnTo>
                    <a:pt x="246083" y="591381"/>
                  </a:lnTo>
                  <a:lnTo>
                    <a:pt x="246083" y="531566"/>
                  </a:lnTo>
                  <a:close/>
                  <a:moveTo>
                    <a:pt x="173273" y="481631"/>
                  </a:moveTo>
                  <a:lnTo>
                    <a:pt x="173273" y="487323"/>
                  </a:lnTo>
                  <a:cubicBezTo>
                    <a:pt x="173273" y="503860"/>
                    <a:pt x="186717" y="517284"/>
                    <a:pt x="203171" y="517284"/>
                  </a:cubicBezTo>
                  <a:lnTo>
                    <a:pt x="250923" y="517284"/>
                  </a:lnTo>
                  <a:cubicBezTo>
                    <a:pt x="267377" y="517284"/>
                    <a:pt x="280821" y="503860"/>
                    <a:pt x="280821" y="487323"/>
                  </a:cubicBezTo>
                  <a:lnTo>
                    <a:pt x="280821" y="481631"/>
                  </a:lnTo>
                  <a:close/>
                  <a:moveTo>
                    <a:pt x="127027" y="451778"/>
                  </a:moveTo>
                  <a:lnTo>
                    <a:pt x="129931" y="467349"/>
                  </a:lnTo>
                  <a:lnTo>
                    <a:pt x="324163" y="467349"/>
                  </a:lnTo>
                  <a:lnTo>
                    <a:pt x="327067" y="451778"/>
                  </a:lnTo>
                  <a:close/>
                  <a:moveTo>
                    <a:pt x="313247" y="220376"/>
                  </a:moveTo>
                  <a:lnTo>
                    <a:pt x="340120" y="220376"/>
                  </a:lnTo>
                  <a:cubicBezTo>
                    <a:pt x="342270" y="220376"/>
                    <a:pt x="344312" y="221342"/>
                    <a:pt x="345602" y="222953"/>
                  </a:cubicBezTo>
                  <a:cubicBezTo>
                    <a:pt x="347000" y="224563"/>
                    <a:pt x="347537" y="226710"/>
                    <a:pt x="347215" y="228857"/>
                  </a:cubicBezTo>
                  <a:lnTo>
                    <a:pt x="327436" y="337609"/>
                  </a:lnTo>
                  <a:cubicBezTo>
                    <a:pt x="326791" y="341151"/>
                    <a:pt x="323781" y="343513"/>
                    <a:pt x="320449" y="343513"/>
                  </a:cubicBezTo>
                  <a:cubicBezTo>
                    <a:pt x="320019" y="343513"/>
                    <a:pt x="319589" y="343513"/>
                    <a:pt x="319159" y="343406"/>
                  </a:cubicBezTo>
                  <a:cubicBezTo>
                    <a:pt x="315182" y="342654"/>
                    <a:pt x="312602" y="339004"/>
                    <a:pt x="313354" y="335140"/>
                  </a:cubicBezTo>
                  <a:lnTo>
                    <a:pt x="331521" y="234762"/>
                  </a:lnTo>
                  <a:lnTo>
                    <a:pt x="313247" y="234762"/>
                  </a:lnTo>
                  <a:cubicBezTo>
                    <a:pt x="309270" y="234762"/>
                    <a:pt x="306045" y="231541"/>
                    <a:pt x="306045" y="227569"/>
                  </a:cubicBezTo>
                  <a:cubicBezTo>
                    <a:pt x="306045" y="223597"/>
                    <a:pt x="309270" y="220376"/>
                    <a:pt x="313247" y="220376"/>
                  </a:cubicBezTo>
                  <a:close/>
                  <a:moveTo>
                    <a:pt x="114044" y="220376"/>
                  </a:moveTo>
                  <a:lnTo>
                    <a:pt x="140917" y="220376"/>
                  </a:lnTo>
                  <a:cubicBezTo>
                    <a:pt x="144894" y="220376"/>
                    <a:pt x="148119" y="223597"/>
                    <a:pt x="148119" y="227569"/>
                  </a:cubicBezTo>
                  <a:cubicBezTo>
                    <a:pt x="148119" y="231541"/>
                    <a:pt x="144894" y="234762"/>
                    <a:pt x="140917" y="234762"/>
                  </a:cubicBezTo>
                  <a:lnTo>
                    <a:pt x="122643" y="234762"/>
                  </a:lnTo>
                  <a:lnTo>
                    <a:pt x="140810" y="335140"/>
                  </a:lnTo>
                  <a:cubicBezTo>
                    <a:pt x="141562" y="339004"/>
                    <a:pt x="138982" y="342654"/>
                    <a:pt x="135005" y="343406"/>
                  </a:cubicBezTo>
                  <a:cubicBezTo>
                    <a:pt x="134575" y="343513"/>
                    <a:pt x="134145" y="343513"/>
                    <a:pt x="133715" y="343513"/>
                  </a:cubicBezTo>
                  <a:cubicBezTo>
                    <a:pt x="130383" y="343513"/>
                    <a:pt x="127373" y="341151"/>
                    <a:pt x="126728" y="337609"/>
                  </a:cubicBezTo>
                  <a:lnTo>
                    <a:pt x="106949" y="228857"/>
                  </a:lnTo>
                  <a:cubicBezTo>
                    <a:pt x="106627" y="226710"/>
                    <a:pt x="107164" y="224563"/>
                    <a:pt x="108562" y="222953"/>
                  </a:cubicBezTo>
                  <a:cubicBezTo>
                    <a:pt x="109852" y="221342"/>
                    <a:pt x="111894" y="220376"/>
                    <a:pt x="114044" y="220376"/>
                  </a:cubicBezTo>
                  <a:close/>
                  <a:moveTo>
                    <a:pt x="234253" y="205432"/>
                  </a:moveTo>
                  <a:lnTo>
                    <a:pt x="234253" y="437495"/>
                  </a:lnTo>
                  <a:lnTo>
                    <a:pt x="329755" y="437495"/>
                  </a:lnTo>
                  <a:lnTo>
                    <a:pt x="373527" y="205432"/>
                  </a:lnTo>
                  <a:close/>
                  <a:moveTo>
                    <a:pt x="80567" y="205432"/>
                  </a:moveTo>
                  <a:lnTo>
                    <a:pt x="124339" y="437495"/>
                  </a:lnTo>
                  <a:lnTo>
                    <a:pt x="219841" y="437495"/>
                  </a:lnTo>
                  <a:lnTo>
                    <a:pt x="219841" y="205432"/>
                  </a:lnTo>
                  <a:close/>
                  <a:moveTo>
                    <a:pt x="165852" y="97615"/>
                  </a:moveTo>
                  <a:lnTo>
                    <a:pt x="30234" y="191149"/>
                  </a:lnTo>
                  <a:lnTo>
                    <a:pt x="423860" y="191149"/>
                  </a:lnTo>
                  <a:lnTo>
                    <a:pt x="288242" y="97615"/>
                  </a:lnTo>
                  <a:close/>
                  <a:moveTo>
                    <a:pt x="206828" y="54016"/>
                  </a:moveTo>
                  <a:cubicBezTo>
                    <a:pt x="189190" y="54016"/>
                    <a:pt x="174349" y="66580"/>
                    <a:pt x="171015" y="83333"/>
                  </a:cubicBezTo>
                  <a:lnTo>
                    <a:pt x="283079" y="83333"/>
                  </a:lnTo>
                  <a:cubicBezTo>
                    <a:pt x="279745" y="66580"/>
                    <a:pt x="264904" y="54016"/>
                    <a:pt x="247266" y="54016"/>
                  </a:cubicBezTo>
                  <a:close/>
                  <a:moveTo>
                    <a:pt x="227047" y="14283"/>
                  </a:moveTo>
                  <a:cubicBezTo>
                    <a:pt x="216937" y="14283"/>
                    <a:pt x="208764" y="22552"/>
                    <a:pt x="208764" y="32646"/>
                  </a:cubicBezTo>
                  <a:lnTo>
                    <a:pt x="208764" y="39733"/>
                  </a:lnTo>
                  <a:lnTo>
                    <a:pt x="245330" y="39733"/>
                  </a:lnTo>
                  <a:lnTo>
                    <a:pt x="245330" y="32646"/>
                  </a:lnTo>
                  <a:cubicBezTo>
                    <a:pt x="245330" y="22552"/>
                    <a:pt x="237157" y="14283"/>
                    <a:pt x="227047" y="14283"/>
                  </a:cubicBezTo>
                  <a:close/>
                  <a:moveTo>
                    <a:pt x="227047" y="0"/>
                  </a:moveTo>
                  <a:cubicBezTo>
                    <a:pt x="245007" y="0"/>
                    <a:pt x="259742" y="14605"/>
                    <a:pt x="259742" y="32646"/>
                  </a:cubicBezTo>
                  <a:lnTo>
                    <a:pt x="259742" y="41237"/>
                  </a:lnTo>
                  <a:cubicBezTo>
                    <a:pt x="280606" y="46499"/>
                    <a:pt x="296415" y="64755"/>
                    <a:pt x="297921" y="86876"/>
                  </a:cubicBezTo>
                  <a:lnTo>
                    <a:pt x="450962" y="192330"/>
                  </a:lnTo>
                  <a:cubicBezTo>
                    <a:pt x="453543" y="194156"/>
                    <a:pt x="454726" y="197378"/>
                    <a:pt x="453758" y="200384"/>
                  </a:cubicBezTo>
                  <a:cubicBezTo>
                    <a:pt x="452790" y="203391"/>
                    <a:pt x="450101" y="205432"/>
                    <a:pt x="446875" y="205432"/>
                  </a:cubicBezTo>
                  <a:lnTo>
                    <a:pt x="388154" y="205432"/>
                  </a:lnTo>
                  <a:lnTo>
                    <a:pt x="337069" y="475832"/>
                  </a:lnTo>
                  <a:cubicBezTo>
                    <a:pt x="336531" y="479269"/>
                    <a:pt x="333519" y="481631"/>
                    <a:pt x="330078" y="481631"/>
                  </a:cubicBezTo>
                  <a:lnTo>
                    <a:pt x="295232" y="481631"/>
                  </a:lnTo>
                  <a:lnTo>
                    <a:pt x="295232" y="487323"/>
                  </a:lnTo>
                  <a:cubicBezTo>
                    <a:pt x="295232" y="508478"/>
                    <a:pt x="280283" y="526197"/>
                    <a:pt x="260387" y="530492"/>
                  </a:cubicBezTo>
                  <a:lnTo>
                    <a:pt x="260387" y="598468"/>
                  </a:lnTo>
                  <a:cubicBezTo>
                    <a:pt x="260387" y="602442"/>
                    <a:pt x="257160" y="605663"/>
                    <a:pt x="253181" y="605663"/>
                  </a:cubicBezTo>
                  <a:lnTo>
                    <a:pt x="200913" y="605663"/>
                  </a:lnTo>
                  <a:cubicBezTo>
                    <a:pt x="196934" y="605663"/>
                    <a:pt x="193707" y="602442"/>
                    <a:pt x="193707" y="598468"/>
                  </a:cubicBezTo>
                  <a:lnTo>
                    <a:pt x="193707" y="530492"/>
                  </a:lnTo>
                  <a:cubicBezTo>
                    <a:pt x="173811" y="526197"/>
                    <a:pt x="158862" y="508478"/>
                    <a:pt x="158862" y="487323"/>
                  </a:cubicBezTo>
                  <a:lnTo>
                    <a:pt x="158862" y="481631"/>
                  </a:lnTo>
                  <a:lnTo>
                    <a:pt x="124016" y="481631"/>
                  </a:lnTo>
                  <a:cubicBezTo>
                    <a:pt x="120575" y="481631"/>
                    <a:pt x="117563" y="479269"/>
                    <a:pt x="117025" y="475832"/>
                  </a:cubicBezTo>
                  <a:lnTo>
                    <a:pt x="65940" y="205432"/>
                  </a:lnTo>
                  <a:lnTo>
                    <a:pt x="7219" y="205432"/>
                  </a:lnTo>
                  <a:cubicBezTo>
                    <a:pt x="3993" y="205432"/>
                    <a:pt x="1304" y="203391"/>
                    <a:pt x="336" y="200384"/>
                  </a:cubicBezTo>
                  <a:cubicBezTo>
                    <a:pt x="-632" y="197378"/>
                    <a:pt x="551" y="194156"/>
                    <a:pt x="3132" y="192330"/>
                  </a:cubicBezTo>
                  <a:lnTo>
                    <a:pt x="156173" y="86876"/>
                  </a:lnTo>
                  <a:cubicBezTo>
                    <a:pt x="157679" y="64755"/>
                    <a:pt x="173488" y="46499"/>
                    <a:pt x="194352" y="41237"/>
                  </a:cubicBezTo>
                  <a:lnTo>
                    <a:pt x="194352" y="32646"/>
                  </a:lnTo>
                  <a:cubicBezTo>
                    <a:pt x="194352" y="14605"/>
                    <a:pt x="209087" y="0"/>
                    <a:pt x="227047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矩形 19"/>
            <p:cNvSpPr/>
            <p:nvPr/>
          </p:nvSpPr>
          <p:spPr>
            <a:xfrm>
              <a:off x="6060440" y="3032802"/>
              <a:ext cx="71120" cy="41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0135" y="2297430"/>
            <a:ext cx="4298315" cy="290131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904875" y="514985"/>
            <a:ext cx="8994140" cy="893445"/>
            <a:chOff x="836" y="2593"/>
            <a:chExt cx="13176" cy="1407"/>
          </a:xfrm>
        </p:grpSpPr>
        <p:sp>
          <p:nvSpPr>
            <p:cNvPr id="11" name="矩形 10"/>
            <p:cNvSpPr/>
            <p:nvPr/>
          </p:nvSpPr>
          <p:spPr>
            <a:xfrm>
              <a:off x="836" y="2593"/>
              <a:ext cx="13176" cy="1407"/>
            </a:xfrm>
            <a:prstGeom prst="rect">
              <a:avLst/>
            </a:prstGeom>
            <a:solidFill>
              <a:srgbClr val="355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文本框 20"/>
            <p:cNvSpPr txBox="1"/>
            <p:nvPr/>
          </p:nvSpPr>
          <p:spPr>
            <a:xfrm flipH="1">
              <a:off x="3075" y="2804"/>
              <a:ext cx="9129" cy="101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p>
              <a:pPr algn="l"/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ea"/>
                </a:rPr>
                <a:t>学习与总结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endParaRPr>
            </a:p>
          </p:txBody>
        </p:sp>
        <p:sp>
          <p:nvSpPr>
            <p:cNvPr id="13" name="book-from-top-view_43022"/>
            <p:cNvSpPr>
              <a:spLocks noChangeAspect="1"/>
            </p:cNvSpPr>
            <p:nvPr/>
          </p:nvSpPr>
          <p:spPr bwMode="auto">
            <a:xfrm>
              <a:off x="1520" y="2862"/>
              <a:ext cx="696" cy="805"/>
            </a:xfrm>
            <a:custGeom>
              <a:avLst/>
              <a:gdLst>
                <a:gd name="T0" fmla="*/ 91 w 280"/>
                <a:gd name="T1" fmla="*/ 59 h 380"/>
                <a:gd name="T2" fmla="*/ 91 w 280"/>
                <a:gd name="T3" fmla="*/ 151 h 380"/>
                <a:gd name="T4" fmla="*/ 66 w 280"/>
                <a:gd name="T5" fmla="*/ 134 h 380"/>
                <a:gd name="T6" fmla="*/ 40 w 280"/>
                <a:gd name="T7" fmla="*/ 151 h 380"/>
                <a:gd name="T8" fmla="*/ 40 w 280"/>
                <a:gd name="T9" fmla="*/ 59 h 380"/>
                <a:gd name="T10" fmla="*/ 18 w 280"/>
                <a:gd name="T11" fmla="*/ 59 h 380"/>
                <a:gd name="T12" fmla="*/ 18 w 280"/>
                <a:gd name="T13" fmla="*/ 55 h 380"/>
                <a:gd name="T14" fmla="*/ 271 w 280"/>
                <a:gd name="T15" fmla="*/ 55 h 380"/>
                <a:gd name="T16" fmla="*/ 271 w 280"/>
                <a:gd name="T17" fmla="*/ 52 h 380"/>
                <a:gd name="T18" fmla="*/ 18 w 280"/>
                <a:gd name="T19" fmla="*/ 52 h 380"/>
                <a:gd name="T20" fmla="*/ 18 w 280"/>
                <a:gd name="T21" fmla="*/ 47 h 380"/>
                <a:gd name="T22" fmla="*/ 271 w 280"/>
                <a:gd name="T23" fmla="*/ 47 h 380"/>
                <a:gd name="T24" fmla="*/ 271 w 280"/>
                <a:gd name="T25" fmla="*/ 45 h 380"/>
                <a:gd name="T26" fmla="*/ 18 w 280"/>
                <a:gd name="T27" fmla="*/ 45 h 380"/>
                <a:gd name="T28" fmla="*/ 18 w 280"/>
                <a:gd name="T29" fmla="*/ 40 h 380"/>
                <a:gd name="T30" fmla="*/ 271 w 280"/>
                <a:gd name="T31" fmla="*/ 40 h 380"/>
                <a:gd name="T32" fmla="*/ 271 w 280"/>
                <a:gd name="T33" fmla="*/ 38 h 380"/>
                <a:gd name="T34" fmla="*/ 18 w 280"/>
                <a:gd name="T35" fmla="*/ 38 h 380"/>
                <a:gd name="T36" fmla="*/ 18 w 280"/>
                <a:gd name="T37" fmla="*/ 32 h 380"/>
                <a:gd name="T38" fmla="*/ 271 w 280"/>
                <a:gd name="T39" fmla="*/ 32 h 380"/>
                <a:gd name="T40" fmla="*/ 271 w 280"/>
                <a:gd name="T41" fmla="*/ 30 h 380"/>
                <a:gd name="T42" fmla="*/ 18 w 280"/>
                <a:gd name="T43" fmla="*/ 30 h 380"/>
                <a:gd name="T44" fmla="*/ 18 w 280"/>
                <a:gd name="T45" fmla="*/ 25 h 380"/>
                <a:gd name="T46" fmla="*/ 270 w 280"/>
                <a:gd name="T47" fmla="*/ 25 h 380"/>
                <a:gd name="T48" fmla="*/ 270 w 280"/>
                <a:gd name="T49" fmla="*/ 22 h 380"/>
                <a:gd name="T50" fmla="*/ 18 w 280"/>
                <a:gd name="T51" fmla="*/ 22 h 380"/>
                <a:gd name="T52" fmla="*/ 18 w 280"/>
                <a:gd name="T53" fmla="*/ 17 h 380"/>
                <a:gd name="T54" fmla="*/ 278 w 280"/>
                <a:gd name="T55" fmla="*/ 17 h 380"/>
                <a:gd name="T56" fmla="*/ 278 w 280"/>
                <a:gd name="T57" fmla="*/ 0 h 380"/>
                <a:gd name="T58" fmla="*/ 0 w 280"/>
                <a:gd name="T59" fmla="*/ 0 h 380"/>
                <a:gd name="T60" fmla="*/ 0 w 280"/>
                <a:gd name="T61" fmla="*/ 59 h 380"/>
                <a:gd name="T62" fmla="*/ 0 w 280"/>
                <a:gd name="T63" fmla="*/ 59 h 380"/>
                <a:gd name="T64" fmla="*/ 0 w 280"/>
                <a:gd name="T65" fmla="*/ 380 h 380"/>
                <a:gd name="T66" fmla="*/ 280 w 280"/>
                <a:gd name="T67" fmla="*/ 380 h 380"/>
                <a:gd name="T68" fmla="*/ 280 w 280"/>
                <a:gd name="T69" fmla="*/ 59 h 380"/>
                <a:gd name="T70" fmla="*/ 91 w 280"/>
                <a:gd name="T71" fmla="*/ 5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0" h="380">
                  <a:moveTo>
                    <a:pt x="91" y="59"/>
                  </a:moveTo>
                  <a:lnTo>
                    <a:pt x="91" y="151"/>
                  </a:lnTo>
                  <a:lnTo>
                    <a:pt x="66" y="134"/>
                  </a:lnTo>
                  <a:lnTo>
                    <a:pt x="40" y="151"/>
                  </a:lnTo>
                  <a:lnTo>
                    <a:pt x="40" y="59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271" y="55"/>
                  </a:lnTo>
                  <a:lnTo>
                    <a:pt x="271" y="52"/>
                  </a:lnTo>
                  <a:lnTo>
                    <a:pt x="18" y="52"/>
                  </a:lnTo>
                  <a:lnTo>
                    <a:pt x="18" y="47"/>
                  </a:lnTo>
                  <a:lnTo>
                    <a:pt x="271" y="47"/>
                  </a:lnTo>
                  <a:lnTo>
                    <a:pt x="271" y="45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271" y="40"/>
                  </a:lnTo>
                  <a:lnTo>
                    <a:pt x="271" y="38"/>
                  </a:lnTo>
                  <a:lnTo>
                    <a:pt x="18" y="38"/>
                  </a:lnTo>
                  <a:lnTo>
                    <a:pt x="18" y="32"/>
                  </a:lnTo>
                  <a:lnTo>
                    <a:pt x="271" y="32"/>
                  </a:lnTo>
                  <a:lnTo>
                    <a:pt x="271" y="30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270" y="25"/>
                  </a:lnTo>
                  <a:lnTo>
                    <a:pt x="270" y="22"/>
                  </a:lnTo>
                  <a:lnTo>
                    <a:pt x="18" y="22"/>
                  </a:lnTo>
                  <a:lnTo>
                    <a:pt x="18" y="17"/>
                  </a:lnTo>
                  <a:lnTo>
                    <a:pt x="278" y="1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380"/>
                  </a:lnTo>
                  <a:lnTo>
                    <a:pt x="280" y="380"/>
                  </a:lnTo>
                  <a:lnTo>
                    <a:pt x="28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椭圆 13"/>
            <p:cNvSpPr/>
            <p:nvPr/>
          </p:nvSpPr>
          <p:spPr>
            <a:xfrm>
              <a:off x="1184" y="2653"/>
              <a:ext cx="1340" cy="123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5" y="1508125"/>
            <a:ext cx="5067300" cy="496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5"/>
          <p:cNvSpPr txBox="1"/>
          <p:nvPr/>
        </p:nvSpPr>
        <p:spPr>
          <a:xfrm flipH="1">
            <a:off x="4959985" y="4720590"/>
            <a:ext cx="240220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1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下阶段计划</a:t>
            </a:r>
            <a:endParaRPr lang="zh-CN" altLang="en-US" sz="2800" b="1" noProof="1">
              <a:solidFill>
                <a:srgbClr val="355C7D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 flipH="1">
            <a:off x="4585445" y="3576057"/>
            <a:ext cx="302111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dist" fontAlgn="base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noProof="1">
                <a:solidFill>
                  <a:srgbClr val="355C7D"/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pitchFamily="34" charset="-122"/>
              </a:rPr>
              <a:t>PART 4</a:t>
            </a:r>
            <a:endParaRPr lang="en-US" altLang="zh-CN" sz="6000" noProof="1" dirty="0">
              <a:solidFill>
                <a:srgbClr val="355C7D"/>
              </a:solidFill>
              <a:latin typeface="Times New Roman" panose="02020603050405020304" charset="0"/>
              <a:cs typeface="Times New Roman" panose="02020603050405020304" charset="0"/>
              <a:sym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12645" y="1729904"/>
            <a:ext cx="1566711" cy="1566711"/>
          </a:xfrm>
          <a:prstGeom prst="ellipse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books-stack-of-three_29302"/>
          <p:cNvSpPr>
            <a:spLocks noChangeAspect="1"/>
          </p:cNvSpPr>
          <p:nvPr/>
        </p:nvSpPr>
        <p:spPr bwMode="auto">
          <a:xfrm>
            <a:off x="5521076" y="2009346"/>
            <a:ext cx="1149846" cy="936712"/>
          </a:xfrm>
          <a:custGeom>
            <a:avLst/>
            <a:gdLst>
              <a:gd name="connsiteX0" fmla="*/ 165033 w 609243"/>
              <a:gd name="connsiteY0" fmla="*/ 400904 h 496315"/>
              <a:gd name="connsiteX1" fmla="*/ 303783 w 609243"/>
              <a:gd name="connsiteY1" fmla="*/ 460951 h 496315"/>
              <a:gd name="connsiteX2" fmla="*/ 600145 w 609243"/>
              <a:gd name="connsiteY2" fmla="*/ 431016 h 496315"/>
              <a:gd name="connsiteX3" fmla="*/ 585911 w 609243"/>
              <a:gd name="connsiteY3" fmla="*/ 453751 h 496315"/>
              <a:gd name="connsiteX4" fmla="*/ 316310 w 609243"/>
              <a:gd name="connsiteY4" fmla="*/ 490033 h 496315"/>
              <a:gd name="connsiteX5" fmla="*/ 303783 w 609243"/>
              <a:gd name="connsiteY5" fmla="*/ 496285 h 496315"/>
              <a:gd name="connsiteX6" fmla="*/ 291257 w 609243"/>
              <a:gd name="connsiteY6" fmla="*/ 490033 h 496315"/>
              <a:gd name="connsiteX7" fmla="*/ 21751 w 609243"/>
              <a:gd name="connsiteY7" fmla="*/ 453751 h 496315"/>
              <a:gd name="connsiteX8" fmla="*/ 7422 w 609243"/>
              <a:gd name="connsiteY8" fmla="*/ 431016 h 496315"/>
              <a:gd name="connsiteX9" fmla="*/ 165033 w 609243"/>
              <a:gd name="connsiteY9" fmla="*/ 400904 h 496315"/>
              <a:gd name="connsiteX10" fmla="*/ 155189 w 609243"/>
              <a:gd name="connsiteY10" fmla="*/ 275778 h 496315"/>
              <a:gd name="connsiteX11" fmla="*/ 259126 w 609243"/>
              <a:gd name="connsiteY11" fmla="*/ 295874 h 496315"/>
              <a:gd name="connsiteX12" fmla="*/ 249162 w 609243"/>
              <a:gd name="connsiteY12" fmla="*/ 312936 h 496315"/>
              <a:gd name="connsiteX13" fmla="*/ 65059 w 609243"/>
              <a:gd name="connsiteY13" fmla="*/ 331041 h 496315"/>
              <a:gd name="connsiteX14" fmla="*/ 55095 w 609243"/>
              <a:gd name="connsiteY14" fmla="*/ 313979 h 496315"/>
              <a:gd name="connsiteX15" fmla="*/ 155189 w 609243"/>
              <a:gd name="connsiteY15" fmla="*/ 275778 h 496315"/>
              <a:gd name="connsiteX16" fmla="*/ 443849 w 609243"/>
              <a:gd name="connsiteY16" fmla="*/ 275552 h 496315"/>
              <a:gd name="connsiteX17" fmla="*/ 546751 w 609243"/>
              <a:gd name="connsiteY17" fmla="*/ 305255 h 496315"/>
              <a:gd name="connsiteX18" fmla="*/ 538211 w 609243"/>
              <a:gd name="connsiteY18" fmla="*/ 323074 h 496315"/>
              <a:gd name="connsiteX19" fmla="*/ 353260 w 609243"/>
              <a:gd name="connsiteY19" fmla="*/ 320420 h 496315"/>
              <a:gd name="connsiteX20" fmla="*/ 341872 w 609243"/>
              <a:gd name="connsiteY20" fmla="*/ 304212 h 496315"/>
              <a:gd name="connsiteX21" fmla="*/ 443849 w 609243"/>
              <a:gd name="connsiteY21" fmla="*/ 275552 h 496315"/>
              <a:gd name="connsiteX22" fmla="*/ 155189 w 609243"/>
              <a:gd name="connsiteY22" fmla="*/ 229830 h 496315"/>
              <a:gd name="connsiteX23" fmla="*/ 259126 w 609243"/>
              <a:gd name="connsiteY23" fmla="*/ 249914 h 496315"/>
              <a:gd name="connsiteX24" fmla="*/ 249162 w 609243"/>
              <a:gd name="connsiteY24" fmla="*/ 266966 h 496315"/>
              <a:gd name="connsiteX25" fmla="*/ 65059 w 609243"/>
              <a:gd name="connsiteY25" fmla="*/ 284966 h 496315"/>
              <a:gd name="connsiteX26" fmla="*/ 55095 w 609243"/>
              <a:gd name="connsiteY26" fmla="*/ 268008 h 496315"/>
              <a:gd name="connsiteX27" fmla="*/ 155189 w 609243"/>
              <a:gd name="connsiteY27" fmla="*/ 229830 h 496315"/>
              <a:gd name="connsiteX28" fmla="*/ 439981 w 609243"/>
              <a:gd name="connsiteY28" fmla="*/ 229743 h 496315"/>
              <a:gd name="connsiteX29" fmla="*/ 542897 w 609243"/>
              <a:gd name="connsiteY29" fmla="*/ 259481 h 496315"/>
              <a:gd name="connsiteX30" fmla="*/ 534359 w 609243"/>
              <a:gd name="connsiteY30" fmla="*/ 277206 h 496315"/>
              <a:gd name="connsiteX31" fmla="*/ 349445 w 609243"/>
              <a:gd name="connsiteY31" fmla="*/ 274552 h 496315"/>
              <a:gd name="connsiteX32" fmla="*/ 338060 w 609243"/>
              <a:gd name="connsiteY32" fmla="*/ 258438 h 496315"/>
              <a:gd name="connsiteX33" fmla="*/ 439981 w 609243"/>
              <a:gd name="connsiteY33" fmla="*/ 229743 h 496315"/>
              <a:gd name="connsiteX34" fmla="*/ 436157 w 609243"/>
              <a:gd name="connsiteY34" fmla="*/ 183933 h 496315"/>
              <a:gd name="connsiteX35" fmla="*/ 539058 w 609243"/>
              <a:gd name="connsiteY35" fmla="*/ 213639 h 496315"/>
              <a:gd name="connsiteX36" fmla="*/ 530612 w 609243"/>
              <a:gd name="connsiteY36" fmla="*/ 231439 h 496315"/>
              <a:gd name="connsiteX37" fmla="*/ 345546 w 609243"/>
              <a:gd name="connsiteY37" fmla="*/ 228694 h 496315"/>
              <a:gd name="connsiteX38" fmla="*/ 334252 w 609243"/>
              <a:gd name="connsiteY38" fmla="*/ 212598 h 496315"/>
              <a:gd name="connsiteX39" fmla="*/ 436157 w 609243"/>
              <a:gd name="connsiteY39" fmla="*/ 183933 h 496315"/>
              <a:gd name="connsiteX40" fmla="*/ 155189 w 609243"/>
              <a:gd name="connsiteY40" fmla="*/ 183880 h 496315"/>
              <a:gd name="connsiteX41" fmla="*/ 259126 w 609243"/>
              <a:gd name="connsiteY41" fmla="*/ 203976 h 496315"/>
              <a:gd name="connsiteX42" fmla="*/ 249162 w 609243"/>
              <a:gd name="connsiteY42" fmla="*/ 220933 h 496315"/>
              <a:gd name="connsiteX43" fmla="*/ 65059 w 609243"/>
              <a:gd name="connsiteY43" fmla="*/ 239028 h 496315"/>
              <a:gd name="connsiteX44" fmla="*/ 55095 w 609243"/>
              <a:gd name="connsiteY44" fmla="*/ 221975 h 496315"/>
              <a:gd name="connsiteX45" fmla="*/ 155189 w 609243"/>
              <a:gd name="connsiteY45" fmla="*/ 183880 h 496315"/>
              <a:gd name="connsiteX46" fmla="*/ 439981 w 609243"/>
              <a:gd name="connsiteY46" fmla="*/ 137783 h 496315"/>
              <a:gd name="connsiteX47" fmla="*/ 542897 w 609243"/>
              <a:gd name="connsiteY47" fmla="*/ 167489 h 496315"/>
              <a:gd name="connsiteX48" fmla="*/ 534359 w 609243"/>
              <a:gd name="connsiteY48" fmla="*/ 185289 h 496315"/>
              <a:gd name="connsiteX49" fmla="*/ 349445 w 609243"/>
              <a:gd name="connsiteY49" fmla="*/ 182544 h 496315"/>
              <a:gd name="connsiteX50" fmla="*/ 338060 w 609243"/>
              <a:gd name="connsiteY50" fmla="*/ 166448 h 496315"/>
              <a:gd name="connsiteX51" fmla="*/ 439981 w 609243"/>
              <a:gd name="connsiteY51" fmla="*/ 137783 h 496315"/>
              <a:gd name="connsiteX52" fmla="*/ 209117 w 609243"/>
              <a:gd name="connsiteY52" fmla="*/ 125922 h 496315"/>
              <a:gd name="connsiteX53" fmla="*/ 249230 w 609243"/>
              <a:gd name="connsiteY53" fmla="*/ 141507 h 496315"/>
              <a:gd name="connsiteX54" fmla="*/ 239267 w 609243"/>
              <a:gd name="connsiteY54" fmla="*/ 158561 h 496315"/>
              <a:gd name="connsiteX55" fmla="*/ 171234 w 609243"/>
              <a:gd name="connsiteY55" fmla="*/ 146339 h 496315"/>
              <a:gd name="connsiteX56" fmla="*/ 166015 w 609243"/>
              <a:gd name="connsiteY56" fmla="*/ 127390 h 496315"/>
              <a:gd name="connsiteX57" fmla="*/ 209117 w 609243"/>
              <a:gd name="connsiteY57" fmla="*/ 125922 h 496315"/>
              <a:gd name="connsiteX58" fmla="*/ 114405 w 609243"/>
              <a:gd name="connsiteY58" fmla="*/ 101164 h 496315"/>
              <a:gd name="connsiteX59" fmla="*/ 79658 w 609243"/>
              <a:gd name="connsiteY59" fmla="*/ 112628 h 496315"/>
              <a:gd name="connsiteX60" fmla="*/ 78139 w 609243"/>
              <a:gd name="connsiteY60" fmla="*/ 156871 h 496315"/>
              <a:gd name="connsiteX61" fmla="*/ 114405 w 609243"/>
              <a:gd name="connsiteY61" fmla="*/ 142186 h 496315"/>
              <a:gd name="connsiteX62" fmla="*/ 436157 w 609243"/>
              <a:gd name="connsiteY62" fmla="*/ 91941 h 496315"/>
              <a:gd name="connsiteX63" fmla="*/ 539058 w 609243"/>
              <a:gd name="connsiteY63" fmla="*/ 121643 h 496315"/>
              <a:gd name="connsiteX64" fmla="*/ 530612 w 609243"/>
              <a:gd name="connsiteY64" fmla="*/ 139462 h 496315"/>
              <a:gd name="connsiteX65" fmla="*/ 345546 w 609243"/>
              <a:gd name="connsiteY65" fmla="*/ 136808 h 496315"/>
              <a:gd name="connsiteX66" fmla="*/ 334252 w 609243"/>
              <a:gd name="connsiteY66" fmla="*/ 120601 h 496315"/>
              <a:gd name="connsiteX67" fmla="*/ 436157 w 609243"/>
              <a:gd name="connsiteY67" fmla="*/ 91941 h 496315"/>
              <a:gd name="connsiteX68" fmla="*/ 120956 w 609243"/>
              <a:gd name="connsiteY68" fmla="*/ 81080 h 496315"/>
              <a:gd name="connsiteX69" fmla="*/ 123804 w 609243"/>
              <a:gd name="connsiteY69" fmla="*/ 81459 h 496315"/>
              <a:gd name="connsiteX70" fmla="*/ 134152 w 609243"/>
              <a:gd name="connsiteY70" fmla="*/ 90933 h 496315"/>
              <a:gd name="connsiteX71" fmla="*/ 134152 w 609243"/>
              <a:gd name="connsiteY71" fmla="*/ 146734 h 496315"/>
              <a:gd name="connsiteX72" fmla="*/ 133773 w 609243"/>
              <a:gd name="connsiteY72" fmla="*/ 149292 h 496315"/>
              <a:gd name="connsiteX73" fmla="*/ 126842 w 609243"/>
              <a:gd name="connsiteY73" fmla="*/ 159523 h 496315"/>
              <a:gd name="connsiteX74" fmla="*/ 78234 w 609243"/>
              <a:gd name="connsiteY74" fmla="*/ 179892 h 496315"/>
              <a:gd name="connsiteX75" fmla="*/ 64658 w 609243"/>
              <a:gd name="connsiteY75" fmla="*/ 175439 h 496315"/>
              <a:gd name="connsiteX76" fmla="*/ 58392 w 609243"/>
              <a:gd name="connsiteY76" fmla="*/ 166439 h 496315"/>
              <a:gd name="connsiteX77" fmla="*/ 60101 w 609243"/>
              <a:gd name="connsiteY77" fmla="*/ 110638 h 496315"/>
              <a:gd name="connsiteX78" fmla="*/ 60765 w 609243"/>
              <a:gd name="connsiteY78" fmla="*/ 107796 h 496315"/>
              <a:gd name="connsiteX79" fmla="*/ 64943 w 609243"/>
              <a:gd name="connsiteY79" fmla="*/ 98796 h 496315"/>
              <a:gd name="connsiteX80" fmla="*/ 120956 w 609243"/>
              <a:gd name="connsiteY80" fmla="*/ 81080 h 496315"/>
              <a:gd name="connsiteX81" fmla="*/ 211133 w 609243"/>
              <a:gd name="connsiteY81" fmla="*/ 79659 h 496315"/>
              <a:gd name="connsiteX82" fmla="*/ 252540 w 609243"/>
              <a:gd name="connsiteY82" fmla="*/ 93858 h 496315"/>
              <a:gd name="connsiteX83" fmla="*/ 242574 w 609243"/>
              <a:gd name="connsiteY83" fmla="*/ 110925 h 496315"/>
              <a:gd name="connsiteX84" fmla="*/ 172811 w 609243"/>
              <a:gd name="connsiteY84" fmla="*/ 103719 h 496315"/>
              <a:gd name="connsiteX85" fmla="*/ 167590 w 609243"/>
              <a:gd name="connsiteY85" fmla="*/ 84661 h 496315"/>
              <a:gd name="connsiteX86" fmla="*/ 211133 w 609243"/>
              <a:gd name="connsiteY86" fmla="*/ 79659 h 496315"/>
              <a:gd name="connsiteX87" fmla="*/ 198798 w 609243"/>
              <a:gd name="connsiteY87" fmla="*/ 22403 h 496315"/>
              <a:gd name="connsiteX88" fmla="*/ 27245 w 609243"/>
              <a:gd name="connsiteY88" fmla="*/ 79844 h 496315"/>
              <a:gd name="connsiteX89" fmla="*/ 26012 w 609243"/>
              <a:gd name="connsiteY89" fmla="*/ 387586 h 496315"/>
              <a:gd name="connsiteX90" fmla="*/ 306429 w 609243"/>
              <a:gd name="connsiteY90" fmla="*/ 408620 h 496315"/>
              <a:gd name="connsiteX91" fmla="*/ 586847 w 609243"/>
              <a:gd name="connsiteY91" fmla="*/ 387586 h 496315"/>
              <a:gd name="connsiteX92" fmla="*/ 585614 w 609243"/>
              <a:gd name="connsiteY92" fmla="*/ 79844 h 496315"/>
              <a:gd name="connsiteX93" fmla="*/ 315160 w 609243"/>
              <a:gd name="connsiteY93" fmla="*/ 68664 h 496315"/>
              <a:gd name="connsiteX94" fmla="*/ 306429 w 609243"/>
              <a:gd name="connsiteY94" fmla="*/ 71791 h 496315"/>
              <a:gd name="connsiteX95" fmla="*/ 297699 w 609243"/>
              <a:gd name="connsiteY95" fmla="*/ 68664 h 496315"/>
              <a:gd name="connsiteX96" fmla="*/ 198798 w 609243"/>
              <a:gd name="connsiteY96" fmla="*/ 22403 h 496315"/>
              <a:gd name="connsiteX97" fmla="*/ 197678 w 609243"/>
              <a:gd name="connsiteY97" fmla="*/ 346 h 496315"/>
              <a:gd name="connsiteX98" fmla="*/ 306429 w 609243"/>
              <a:gd name="connsiteY98" fmla="*/ 46209 h 496315"/>
              <a:gd name="connsiteX99" fmla="*/ 602505 w 609243"/>
              <a:gd name="connsiteY99" fmla="*/ 64779 h 496315"/>
              <a:gd name="connsiteX100" fmla="*/ 606016 w 609243"/>
              <a:gd name="connsiteY100" fmla="*/ 68948 h 496315"/>
              <a:gd name="connsiteX101" fmla="*/ 608009 w 609243"/>
              <a:gd name="connsiteY101" fmla="*/ 75581 h 496315"/>
              <a:gd name="connsiteX102" fmla="*/ 609243 w 609243"/>
              <a:gd name="connsiteY102" fmla="*/ 396113 h 496315"/>
              <a:gd name="connsiteX103" fmla="*/ 608199 w 609243"/>
              <a:gd name="connsiteY103" fmla="*/ 400945 h 496315"/>
              <a:gd name="connsiteX104" fmla="*/ 595103 w 609243"/>
              <a:gd name="connsiteY104" fmla="*/ 414210 h 496315"/>
              <a:gd name="connsiteX105" fmla="*/ 317437 w 609243"/>
              <a:gd name="connsiteY105" fmla="*/ 428043 h 496315"/>
              <a:gd name="connsiteX106" fmla="*/ 306429 w 609243"/>
              <a:gd name="connsiteY106" fmla="*/ 434675 h 496315"/>
              <a:gd name="connsiteX107" fmla="*/ 295422 w 609243"/>
              <a:gd name="connsiteY107" fmla="*/ 428043 h 496315"/>
              <a:gd name="connsiteX108" fmla="*/ 17756 w 609243"/>
              <a:gd name="connsiteY108" fmla="*/ 414210 h 496315"/>
              <a:gd name="connsiteX109" fmla="*/ 4660 w 609243"/>
              <a:gd name="connsiteY109" fmla="*/ 400945 h 496315"/>
              <a:gd name="connsiteX110" fmla="*/ 3616 w 609243"/>
              <a:gd name="connsiteY110" fmla="*/ 396113 h 496315"/>
              <a:gd name="connsiteX111" fmla="*/ 4850 w 609243"/>
              <a:gd name="connsiteY111" fmla="*/ 75581 h 496315"/>
              <a:gd name="connsiteX112" fmla="*/ 6843 w 609243"/>
              <a:gd name="connsiteY112" fmla="*/ 68948 h 496315"/>
              <a:gd name="connsiteX113" fmla="*/ 10354 w 609243"/>
              <a:gd name="connsiteY113" fmla="*/ 64779 h 496315"/>
              <a:gd name="connsiteX114" fmla="*/ 197678 w 609243"/>
              <a:gd name="connsiteY114" fmla="*/ 346 h 4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609243" h="496315">
                <a:moveTo>
                  <a:pt x="165033" y="400904"/>
                </a:moveTo>
                <a:cubicBezTo>
                  <a:pt x="218614" y="402858"/>
                  <a:pt x="269051" y="419838"/>
                  <a:pt x="303783" y="460951"/>
                </a:cubicBezTo>
                <a:cubicBezTo>
                  <a:pt x="373248" y="378725"/>
                  <a:pt x="505628" y="393029"/>
                  <a:pt x="600145" y="431016"/>
                </a:cubicBezTo>
                <a:cubicBezTo>
                  <a:pt x="616847" y="437742"/>
                  <a:pt x="602423" y="460382"/>
                  <a:pt x="585911" y="453751"/>
                </a:cubicBezTo>
                <a:cubicBezTo>
                  <a:pt x="500314" y="419364"/>
                  <a:pt x="372583" y="404018"/>
                  <a:pt x="316310" y="490033"/>
                </a:cubicBezTo>
                <a:cubicBezTo>
                  <a:pt x="313178" y="494864"/>
                  <a:pt x="308433" y="496569"/>
                  <a:pt x="303783" y="496285"/>
                </a:cubicBezTo>
                <a:cubicBezTo>
                  <a:pt x="299134" y="496569"/>
                  <a:pt x="294389" y="494864"/>
                  <a:pt x="291257" y="490033"/>
                </a:cubicBezTo>
                <a:cubicBezTo>
                  <a:pt x="234984" y="404018"/>
                  <a:pt x="107253" y="419364"/>
                  <a:pt x="21751" y="453751"/>
                </a:cubicBezTo>
                <a:cubicBezTo>
                  <a:pt x="5144" y="460382"/>
                  <a:pt x="-9280" y="437742"/>
                  <a:pt x="7422" y="431016"/>
                </a:cubicBezTo>
                <a:cubicBezTo>
                  <a:pt x="54728" y="412023"/>
                  <a:pt x="111452" y="398950"/>
                  <a:pt x="165033" y="400904"/>
                </a:cubicBezTo>
                <a:close/>
                <a:moveTo>
                  <a:pt x="155189" y="275778"/>
                </a:moveTo>
                <a:cubicBezTo>
                  <a:pt x="190373" y="271726"/>
                  <a:pt x="226197" y="277389"/>
                  <a:pt x="259126" y="295874"/>
                </a:cubicBezTo>
                <a:cubicBezTo>
                  <a:pt x="270229" y="302130"/>
                  <a:pt x="260265" y="319192"/>
                  <a:pt x="249162" y="312936"/>
                </a:cubicBezTo>
                <a:cubicBezTo>
                  <a:pt x="189186" y="279285"/>
                  <a:pt x="119815" y="294262"/>
                  <a:pt x="65059" y="331041"/>
                </a:cubicBezTo>
                <a:cubicBezTo>
                  <a:pt x="54430" y="338150"/>
                  <a:pt x="44561" y="320993"/>
                  <a:pt x="55095" y="313979"/>
                </a:cubicBezTo>
                <a:cubicBezTo>
                  <a:pt x="85463" y="293599"/>
                  <a:pt x="120006" y="279830"/>
                  <a:pt x="155189" y="275778"/>
                </a:cubicBezTo>
                <a:close/>
                <a:moveTo>
                  <a:pt x="443849" y="275552"/>
                </a:moveTo>
                <a:cubicBezTo>
                  <a:pt x="479257" y="276654"/>
                  <a:pt x="514819" y="287483"/>
                  <a:pt x="546751" y="305255"/>
                </a:cubicBezTo>
                <a:cubicBezTo>
                  <a:pt x="557854" y="311415"/>
                  <a:pt x="549408" y="329329"/>
                  <a:pt x="538211" y="323074"/>
                </a:cubicBezTo>
                <a:cubicBezTo>
                  <a:pt x="480609" y="291037"/>
                  <a:pt x="410197" y="281843"/>
                  <a:pt x="353260" y="320420"/>
                </a:cubicBezTo>
                <a:cubicBezTo>
                  <a:pt x="342726" y="327528"/>
                  <a:pt x="331339" y="311415"/>
                  <a:pt x="341872" y="304212"/>
                </a:cubicBezTo>
                <a:cubicBezTo>
                  <a:pt x="373188" y="283076"/>
                  <a:pt x="408441" y="274451"/>
                  <a:pt x="443849" y="275552"/>
                </a:cubicBezTo>
                <a:close/>
                <a:moveTo>
                  <a:pt x="155189" y="229830"/>
                </a:moveTo>
                <a:cubicBezTo>
                  <a:pt x="190373" y="225780"/>
                  <a:pt x="226197" y="231440"/>
                  <a:pt x="259126" y="249914"/>
                </a:cubicBezTo>
                <a:cubicBezTo>
                  <a:pt x="270229" y="256166"/>
                  <a:pt x="260265" y="273124"/>
                  <a:pt x="249162" y="266966"/>
                </a:cubicBezTo>
                <a:cubicBezTo>
                  <a:pt x="189186" y="233335"/>
                  <a:pt x="119815" y="248303"/>
                  <a:pt x="65059" y="284966"/>
                </a:cubicBezTo>
                <a:cubicBezTo>
                  <a:pt x="54430" y="292071"/>
                  <a:pt x="44561" y="275019"/>
                  <a:pt x="55095" y="268008"/>
                </a:cubicBezTo>
                <a:cubicBezTo>
                  <a:pt x="85463" y="247640"/>
                  <a:pt x="120006" y="233880"/>
                  <a:pt x="155189" y="229830"/>
                </a:cubicBezTo>
                <a:close/>
                <a:moveTo>
                  <a:pt x="439981" y="229743"/>
                </a:moveTo>
                <a:cubicBezTo>
                  <a:pt x="475369" y="230857"/>
                  <a:pt x="510924" y="241709"/>
                  <a:pt x="542897" y="259481"/>
                </a:cubicBezTo>
                <a:cubicBezTo>
                  <a:pt x="553903" y="265642"/>
                  <a:pt x="545554" y="283461"/>
                  <a:pt x="534359" y="277206"/>
                </a:cubicBezTo>
                <a:cubicBezTo>
                  <a:pt x="476674" y="245169"/>
                  <a:pt x="406371" y="235975"/>
                  <a:pt x="349445" y="274552"/>
                </a:cubicBezTo>
                <a:cubicBezTo>
                  <a:pt x="338819" y="281660"/>
                  <a:pt x="327529" y="265547"/>
                  <a:pt x="338060" y="258438"/>
                </a:cubicBezTo>
                <a:cubicBezTo>
                  <a:pt x="369369" y="237255"/>
                  <a:pt x="404592" y="228629"/>
                  <a:pt x="439981" y="229743"/>
                </a:cubicBezTo>
                <a:close/>
                <a:moveTo>
                  <a:pt x="436157" y="183933"/>
                </a:moveTo>
                <a:cubicBezTo>
                  <a:pt x="471557" y="185045"/>
                  <a:pt x="507123" y="195886"/>
                  <a:pt x="539058" y="213639"/>
                </a:cubicBezTo>
                <a:cubicBezTo>
                  <a:pt x="550162" y="219794"/>
                  <a:pt x="541715" y="237594"/>
                  <a:pt x="530612" y="231439"/>
                </a:cubicBezTo>
                <a:cubicBezTo>
                  <a:pt x="472909" y="199342"/>
                  <a:pt x="402584" y="190253"/>
                  <a:pt x="345546" y="228694"/>
                </a:cubicBezTo>
                <a:cubicBezTo>
                  <a:pt x="335012" y="235889"/>
                  <a:pt x="323718" y="219699"/>
                  <a:pt x="334252" y="212598"/>
                </a:cubicBezTo>
                <a:cubicBezTo>
                  <a:pt x="365524" y="191436"/>
                  <a:pt x="400757" y="182820"/>
                  <a:pt x="436157" y="183933"/>
                </a:cubicBezTo>
                <a:close/>
                <a:moveTo>
                  <a:pt x="155189" y="183880"/>
                </a:moveTo>
                <a:cubicBezTo>
                  <a:pt x="190373" y="179842"/>
                  <a:pt x="226197" y="185502"/>
                  <a:pt x="259126" y="203976"/>
                </a:cubicBezTo>
                <a:cubicBezTo>
                  <a:pt x="270229" y="210133"/>
                  <a:pt x="260265" y="227186"/>
                  <a:pt x="249162" y="220933"/>
                </a:cubicBezTo>
                <a:cubicBezTo>
                  <a:pt x="189186" y="187302"/>
                  <a:pt x="119815" y="202270"/>
                  <a:pt x="65059" y="239028"/>
                </a:cubicBezTo>
                <a:cubicBezTo>
                  <a:pt x="54430" y="246133"/>
                  <a:pt x="44561" y="229080"/>
                  <a:pt x="55095" y="221975"/>
                </a:cubicBezTo>
                <a:cubicBezTo>
                  <a:pt x="85463" y="201655"/>
                  <a:pt x="120006" y="187918"/>
                  <a:pt x="155189" y="183880"/>
                </a:cubicBezTo>
                <a:close/>
                <a:moveTo>
                  <a:pt x="439981" y="137783"/>
                </a:moveTo>
                <a:cubicBezTo>
                  <a:pt x="475369" y="138895"/>
                  <a:pt x="510924" y="149736"/>
                  <a:pt x="542897" y="167489"/>
                </a:cubicBezTo>
                <a:cubicBezTo>
                  <a:pt x="553903" y="173644"/>
                  <a:pt x="545554" y="191444"/>
                  <a:pt x="534359" y="185289"/>
                </a:cubicBezTo>
                <a:cubicBezTo>
                  <a:pt x="476674" y="153192"/>
                  <a:pt x="406371" y="144103"/>
                  <a:pt x="349445" y="182544"/>
                </a:cubicBezTo>
                <a:cubicBezTo>
                  <a:pt x="338819" y="189739"/>
                  <a:pt x="327529" y="173549"/>
                  <a:pt x="338060" y="166448"/>
                </a:cubicBezTo>
                <a:cubicBezTo>
                  <a:pt x="369369" y="145286"/>
                  <a:pt x="404592" y="136670"/>
                  <a:pt x="439981" y="137783"/>
                </a:cubicBezTo>
                <a:close/>
                <a:moveTo>
                  <a:pt x="209117" y="125922"/>
                </a:moveTo>
                <a:cubicBezTo>
                  <a:pt x="223089" y="128148"/>
                  <a:pt x="236563" y="133217"/>
                  <a:pt x="249230" y="141507"/>
                </a:cubicBezTo>
                <a:cubicBezTo>
                  <a:pt x="259857" y="148423"/>
                  <a:pt x="249989" y="165477"/>
                  <a:pt x="239267" y="158561"/>
                </a:cubicBezTo>
                <a:cubicBezTo>
                  <a:pt x="218392" y="144918"/>
                  <a:pt x="195619" y="141223"/>
                  <a:pt x="171234" y="146339"/>
                </a:cubicBezTo>
                <a:cubicBezTo>
                  <a:pt x="158804" y="148991"/>
                  <a:pt x="153585" y="130043"/>
                  <a:pt x="166015" y="127390"/>
                </a:cubicBezTo>
                <a:cubicBezTo>
                  <a:pt x="180675" y="124311"/>
                  <a:pt x="195145" y="123695"/>
                  <a:pt x="209117" y="125922"/>
                </a:cubicBezTo>
                <a:close/>
                <a:moveTo>
                  <a:pt x="114405" y="101164"/>
                </a:moveTo>
                <a:cubicBezTo>
                  <a:pt x="101873" y="102206"/>
                  <a:pt x="90291" y="105901"/>
                  <a:pt x="79658" y="112628"/>
                </a:cubicBezTo>
                <a:cubicBezTo>
                  <a:pt x="78519" y="127407"/>
                  <a:pt x="78234" y="142091"/>
                  <a:pt x="78139" y="156871"/>
                </a:cubicBezTo>
                <a:cubicBezTo>
                  <a:pt x="89626" y="150523"/>
                  <a:pt x="101684" y="145407"/>
                  <a:pt x="114405" y="142186"/>
                </a:cubicBezTo>
                <a:close/>
                <a:moveTo>
                  <a:pt x="436157" y="91941"/>
                </a:moveTo>
                <a:cubicBezTo>
                  <a:pt x="471557" y="93043"/>
                  <a:pt x="507123" y="103872"/>
                  <a:pt x="539058" y="121643"/>
                </a:cubicBezTo>
                <a:cubicBezTo>
                  <a:pt x="550162" y="127804"/>
                  <a:pt x="541715" y="145718"/>
                  <a:pt x="530612" y="139462"/>
                </a:cubicBezTo>
                <a:cubicBezTo>
                  <a:pt x="472909" y="107426"/>
                  <a:pt x="402584" y="98232"/>
                  <a:pt x="345546" y="136808"/>
                </a:cubicBezTo>
                <a:cubicBezTo>
                  <a:pt x="335012" y="143917"/>
                  <a:pt x="323718" y="127804"/>
                  <a:pt x="334252" y="120601"/>
                </a:cubicBezTo>
                <a:cubicBezTo>
                  <a:pt x="365524" y="99464"/>
                  <a:pt x="400757" y="90839"/>
                  <a:pt x="436157" y="91941"/>
                </a:cubicBezTo>
                <a:close/>
                <a:moveTo>
                  <a:pt x="120956" y="81080"/>
                </a:moveTo>
                <a:cubicBezTo>
                  <a:pt x="122000" y="81080"/>
                  <a:pt x="122855" y="81174"/>
                  <a:pt x="123804" y="81459"/>
                </a:cubicBezTo>
                <a:cubicBezTo>
                  <a:pt x="128836" y="81269"/>
                  <a:pt x="134152" y="84396"/>
                  <a:pt x="134152" y="90933"/>
                </a:cubicBezTo>
                <a:lnTo>
                  <a:pt x="134152" y="146734"/>
                </a:lnTo>
                <a:cubicBezTo>
                  <a:pt x="134152" y="147681"/>
                  <a:pt x="133962" y="148534"/>
                  <a:pt x="133773" y="149292"/>
                </a:cubicBezTo>
                <a:cubicBezTo>
                  <a:pt x="134532" y="153744"/>
                  <a:pt x="132633" y="158387"/>
                  <a:pt x="126842" y="159523"/>
                </a:cubicBezTo>
                <a:cubicBezTo>
                  <a:pt x="109279" y="163029"/>
                  <a:pt x="93234" y="170134"/>
                  <a:pt x="78234" y="179892"/>
                </a:cubicBezTo>
                <a:cubicBezTo>
                  <a:pt x="72348" y="183682"/>
                  <a:pt x="66841" y="180366"/>
                  <a:pt x="64658" y="175439"/>
                </a:cubicBezTo>
                <a:cubicBezTo>
                  <a:pt x="61145" y="174208"/>
                  <a:pt x="58392" y="171271"/>
                  <a:pt x="58392" y="166439"/>
                </a:cubicBezTo>
                <a:cubicBezTo>
                  <a:pt x="58392" y="147871"/>
                  <a:pt x="58487" y="129207"/>
                  <a:pt x="60101" y="110638"/>
                </a:cubicBezTo>
                <a:cubicBezTo>
                  <a:pt x="60196" y="109596"/>
                  <a:pt x="60386" y="108649"/>
                  <a:pt x="60765" y="107796"/>
                </a:cubicBezTo>
                <a:cubicBezTo>
                  <a:pt x="60576" y="104575"/>
                  <a:pt x="61715" y="101164"/>
                  <a:pt x="64943" y="98796"/>
                </a:cubicBezTo>
                <a:cubicBezTo>
                  <a:pt x="81367" y="86764"/>
                  <a:pt x="100734" y="81459"/>
                  <a:pt x="120956" y="81080"/>
                </a:cubicBezTo>
                <a:close/>
                <a:moveTo>
                  <a:pt x="211133" y="79659"/>
                </a:moveTo>
                <a:cubicBezTo>
                  <a:pt x="225465" y="81224"/>
                  <a:pt x="239442" y="85988"/>
                  <a:pt x="252540" y="93858"/>
                </a:cubicBezTo>
                <a:cubicBezTo>
                  <a:pt x="263455" y="100495"/>
                  <a:pt x="253489" y="117563"/>
                  <a:pt x="242574" y="110925"/>
                </a:cubicBezTo>
                <a:cubicBezTo>
                  <a:pt x="220553" y="97651"/>
                  <a:pt x="197109" y="95375"/>
                  <a:pt x="172811" y="103719"/>
                </a:cubicBezTo>
                <a:cubicBezTo>
                  <a:pt x="160756" y="107796"/>
                  <a:pt x="155631" y="88833"/>
                  <a:pt x="167590" y="84661"/>
                </a:cubicBezTo>
                <a:cubicBezTo>
                  <a:pt x="182112" y="79730"/>
                  <a:pt x="196800" y="78095"/>
                  <a:pt x="211133" y="79659"/>
                </a:cubicBezTo>
                <a:close/>
                <a:moveTo>
                  <a:pt x="198798" y="22403"/>
                </a:moveTo>
                <a:cubicBezTo>
                  <a:pt x="139593" y="17888"/>
                  <a:pt x="76710" y="44314"/>
                  <a:pt x="27245" y="79844"/>
                </a:cubicBezTo>
                <a:cubicBezTo>
                  <a:pt x="29238" y="182456"/>
                  <a:pt x="26296" y="284974"/>
                  <a:pt x="26012" y="387586"/>
                </a:cubicBezTo>
                <a:cubicBezTo>
                  <a:pt x="118725" y="354898"/>
                  <a:pt x="223111" y="351392"/>
                  <a:pt x="306429" y="408620"/>
                </a:cubicBezTo>
                <a:cubicBezTo>
                  <a:pt x="389653" y="351392"/>
                  <a:pt x="494134" y="354898"/>
                  <a:pt x="586847" y="387586"/>
                </a:cubicBezTo>
                <a:cubicBezTo>
                  <a:pt x="586563" y="284974"/>
                  <a:pt x="583621" y="182456"/>
                  <a:pt x="585614" y="79844"/>
                </a:cubicBezTo>
                <a:cubicBezTo>
                  <a:pt x="506470" y="22995"/>
                  <a:pt x="392975" y="-10545"/>
                  <a:pt x="315160" y="68664"/>
                </a:cubicBezTo>
                <a:cubicBezTo>
                  <a:pt x="312503" y="71412"/>
                  <a:pt x="309371" y="72264"/>
                  <a:pt x="306429" y="71791"/>
                </a:cubicBezTo>
                <a:cubicBezTo>
                  <a:pt x="303488" y="72264"/>
                  <a:pt x="300356" y="71412"/>
                  <a:pt x="297699" y="68664"/>
                </a:cubicBezTo>
                <a:cubicBezTo>
                  <a:pt x="268518" y="38960"/>
                  <a:pt x="234320" y="25112"/>
                  <a:pt x="198798" y="22403"/>
                </a:cubicBezTo>
                <a:close/>
                <a:moveTo>
                  <a:pt x="197678" y="346"/>
                </a:moveTo>
                <a:cubicBezTo>
                  <a:pt x="236561" y="2640"/>
                  <a:pt x="274117" y="16470"/>
                  <a:pt x="306429" y="46209"/>
                </a:cubicBezTo>
                <a:cubicBezTo>
                  <a:pt x="392595" y="-33095"/>
                  <a:pt x="516055" y="730"/>
                  <a:pt x="602505" y="64779"/>
                </a:cubicBezTo>
                <a:cubicBezTo>
                  <a:pt x="604118" y="66011"/>
                  <a:pt x="605257" y="67432"/>
                  <a:pt x="606016" y="68948"/>
                </a:cubicBezTo>
                <a:cubicBezTo>
                  <a:pt x="607250" y="70654"/>
                  <a:pt x="608104" y="72833"/>
                  <a:pt x="608009" y="75581"/>
                </a:cubicBezTo>
                <a:cubicBezTo>
                  <a:pt x="605827" y="182456"/>
                  <a:pt x="609053" y="289237"/>
                  <a:pt x="609243" y="396113"/>
                </a:cubicBezTo>
                <a:cubicBezTo>
                  <a:pt x="609243" y="397913"/>
                  <a:pt x="608863" y="399524"/>
                  <a:pt x="608199" y="400945"/>
                </a:cubicBezTo>
                <a:cubicBezTo>
                  <a:pt x="610002" y="408620"/>
                  <a:pt x="604403" y="417810"/>
                  <a:pt x="595103" y="414210"/>
                </a:cubicBezTo>
                <a:cubicBezTo>
                  <a:pt x="503813" y="378679"/>
                  <a:pt x="400661" y="370815"/>
                  <a:pt x="317437" y="428043"/>
                </a:cubicBezTo>
                <a:cubicBezTo>
                  <a:pt x="315540" y="432591"/>
                  <a:pt x="311269" y="435812"/>
                  <a:pt x="306429" y="434675"/>
                </a:cubicBezTo>
                <a:cubicBezTo>
                  <a:pt x="301590" y="435812"/>
                  <a:pt x="297319" y="432591"/>
                  <a:pt x="295422" y="428043"/>
                </a:cubicBezTo>
                <a:cubicBezTo>
                  <a:pt x="212198" y="370815"/>
                  <a:pt x="109046" y="378679"/>
                  <a:pt x="17756" y="414210"/>
                </a:cubicBezTo>
                <a:cubicBezTo>
                  <a:pt x="8456" y="417810"/>
                  <a:pt x="2857" y="408620"/>
                  <a:pt x="4660" y="400945"/>
                </a:cubicBezTo>
                <a:cubicBezTo>
                  <a:pt x="3996" y="399524"/>
                  <a:pt x="3616" y="397913"/>
                  <a:pt x="3616" y="396113"/>
                </a:cubicBezTo>
                <a:cubicBezTo>
                  <a:pt x="3806" y="289237"/>
                  <a:pt x="7032" y="182456"/>
                  <a:pt x="4850" y="75581"/>
                </a:cubicBezTo>
                <a:cubicBezTo>
                  <a:pt x="4755" y="72833"/>
                  <a:pt x="5514" y="70654"/>
                  <a:pt x="6843" y="68948"/>
                </a:cubicBezTo>
                <a:cubicBezTo>
                  <a:pt x="7602" y="67432"/>
                  <a:pt x="8741" y="66011"/>
                  <a:pt x="10354" y="64779"/>
                </a:cubicBezTo>
                <a:cubicBezTo>
                  <a:pt x="64385" y="24748"/>
                  <a:pt x="132874" y="-3476"/>
                  <a:pt x="197678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904875" y="514985"/>
            <a:ext cx="10702925" cy="893445"/>
            <a:chOff x="836" y="2593"/>
            <a:chExt cx="13176" cy="1407"/>
          </a:xfrm>
        </p:grpSpPr>
        <p:sp>
          <p:nvSpPr>
            <p:cNvPr id="42" name="矩形 41"/>
            <p:cNvSpPr/>
            <p:nvPr/>
          </p:nvSpPr>
          <p:spPr>
            <a:xfrm>
              <a:off x="836" y="2593"/>
              <a:ext cx="13176" cy="1407"/>
            </a:xfrm>
            <a:prstGeom prst="rect">
              <a:avLst/>
            </a:prstGeom>
            <a:solidFill>
              <a:srgbClr val="355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文本框 20"/>
            <p:cNvSpPr txBox="1"/>
            <p:nvPr/>
          </p:nvSpPr>
          <p:spPr>
            <a:xfrm flipH="1">
              <a:off x="3075" y="2804"/>
              <a:ext cx="9129" cy="101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p>
              <a:pPr algn="l"/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ea"/>
                </a:rPr>
                <a:t>计划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endParaRPr>
            </a:p>
          </p:txBody>
        </p:sp>
        <p:sp>
          <p:nvSpPr>
            <p:cNvPr id="44" name="book-from-top-view_43022"/>
            <p:cNvSpPr>
              <a:spLocks noChangeAspect="1"/>
            </p:cNvSpPr>
            <p:nvPr/>
          </p:nvSpPr>
          <p:spPr bwMode="auto">
            <a:xfrm>
              <a:off x="1520" y="2862"/>
              <a:ext cx="594" cy="805"/>
            </a:xfrm>
            <a:custGeom>
              <a:avLst/>
              <a:gdLst>
                <a:gd name="T0" fmla="*/ 91 w 280"/>
                <a:gd name="T1" fmla="*/ 59 h 380"/>
                <a:gd name="T2" fmla="*/ 91 w 280"/>
                <a:gd name="T3" fmla="*/ 151 h 380"/>
                <a:gd name="T4" fmla="*/ 66 w 280"/>
                <a:gd name="T5" fmla="*/ 134 h 380"/>
                <a:gd name="T6" fmla="*/ 40 w 280"/>
                <a:gd name="T7" fmla="*/ 151 h 380"/>
                <a:gd name="T8" fmla="*/ 40 w 280"/>
                <a:gd name="T9" fmla="*/ 59 h 380"/>
                <a:gd name="T10" fmla="*/ 18 w 280"/>
                <a:gd name="T11" fmla="*/ 59 h 380"/>
                <a:gd name="T12" fmla="*/ 18 w 280"/>
                <a:gd name="T13" fmla="*/ 55 h 380"/>
                <a:gd name="T14" fmla="*/ 271 w 280"/>
                <a:gd name="T15" fmla="*/ 55 h 380"/>
                <a:gd name="T16" fmla="*/ 271 w 280"/>
                <a:gd name="T17" fmla="*/ 52 h 380"/>
                <a:gd name="T18" fmla="*/ 18 w 280"/>
                <a:gd name="T19" fmla="*/ 52 h 380"/>
                <a:gd name="T20" fmla="*/ 18 w 280"/>
                <a:gd name="T21" fmla="*/ 47 h 380"/>
                <a:gd name="T22" fmla="*/ 271 w 280"/>
                <a:gd name="T23" fmla="*/ 47 h 380"/>
                <a:gd name="T24" fmla="*/ 271 w 280"/>
                <a:gd name="T25" fmla="*/ 45 h 380"/>
                <a:gd name="T26" fmla="*/ 18 w 280"/>
                <a:gd name="T27" fmla="*/ 45 h 380"/>
                <a:gd name="T28" fmla="*/ 18 w 280"/>
                <a:gd name="T29" fmla="*/ 40 h 380"/>
                <a:gd name="T30" fmla="*/ 271 w 280"/>
                <a:gd name="T31" fmla="*/ 40 h 380"/>
                <a:gd name="T32" fmla="*/ 271 w 280"/>
                <a:gd name="T33" fmla="*/ 38 h 380"/>
                <a:gd name="T34" fmla="*/ 18 w 280"/>
                <a:gd name="T35" fmla="*/ 38 h 380"/>
                <a:gd name="T36" fmla="*/ 18 w 280"/>
                <a:gd name="T37" fmla="*/ 32 h 380"/>
                <a:gd name="T38" fmla="*/ 271 w 280"/>
                <a:gd name="T39" fmla="*/ 32 h 380"/>
                <a:gd name="T40" fmla="*/ 271 w 280"/>
                <a:gd name="T41" fmla="*/ 30 h 380"/>
                <a:gd name="T42" fmla="*/ 18 w 280"/>
                <a:gd name="T43" fmla="*/ 30 h 380"/>
                <a:gd name="T44" fmla="*/ 18 w 280"/>
                <a:gd name="T45" fmla="*/ 25 h 380"/>
                <a:gd name="T46" fmla="*/ 270 w 280"/>
                <a:gd name="T47" fmla="*/ 25 h 380"/>
                <a:gd name="T48" fmla="*/ 270 w 280"/>
                <a:gd name="T49" fmla="*/ 22 h 380"/>
                <a:gd name="T50" fmla="*/ 18 w 280"/>
                <a:gd name="T51" fmla="*/ 22 h 380"/>
                <a:gd name="T52" fmla="*/ 18 w 280"/>
                <a:gd name="T53" fmla="*/ 17 h 380"/>
                <a:gd name="T54" fmla="*/ 278 w 280"/>
                <a:gd name="T55" fmla="*/ 17 h 380"/>
                <a:gd name="T56" fmla="*/ 278 w 280"/>
                <a:gd name="T57" fmla="*/ 0 h 380"/>
                <a:gd name="T58" fmla="*/ 0 w 280"/>
                <a:gd name="T59" fmla="*/ 0 h 380"/>
                <a:gd name="T60" fmla="*/ 0 w 280"/>
                <a:gd name="T61" fmla="*/ 59 h 380"/>
                <a:gd name="T62" fmla="*/ 0 w 280"/>
                <a:gd name="T63" fmla="*/ 59 h 380"/>
                <a:gd name="T64" fmla="*/ 0 w 280"/>
                <a:gd name="T65" fmla="*/ 380 h 380"/>
                <a:gd name="T66" fmla="*/ 280 w 280"/>
                <a:gd name="T67" fmla="*/ 380 h 380"/>
                <a:gd name="T68" fmla="*/ 280 w 280"/>
                <a:gd name="T69" fmla="*/ 59 h 380"/>
                <a:gd name="T70" fmla="*/ 91 w 280"/>
                <a:gd name="T71" fmla="*/ 5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0" h="380">
                  <a:moveTo>
                    <a:pt x="91" y="59"/>
                  </a:moveTo>
                  <a:lnTo>
                    <a:pt x="91" y="151"/>
                  </a:lnTo>
                  <a:lnTo>
                    <a:pt x="66" y="134"/>
                  </a:lnTo>
                  <a:lnTo>
                    <a:pt x="40" y="151"/>
                  </a:lnTo>
                  <a:lnTo>
                    <a:pt x="40" y="59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271" y="55"/>
                  </a:lnTo>
                  <a:lnTo>
                    <a:pt x="271" y="52"/>
                  </a:lnTo>
                  <a:lnTo>
                    <a:pt x="18" y="52"/>
                  </a:lnTo>
                  <a:lnTo>
                    <a:pt x="18" y="47"/>
                  </a:lnTo>
                  <a:lnTo>
                    <a:pt x="271" y="47"/>
                  </a:lnTo>
                  <a:lnTo>
                    <a:pt x="271" y="45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271" y="40"/>
                  </a:lnTo>
                  <a:lnTo>
                    <a:pt x="271" y="38"/>
                  </a:lnTo>
                  <a:lnTo>
                    <a:pt x="18" y="38"/>
                  </a:lnTo>
                  <a:lnTo>
                    <a:pt x="18" y="32"/>
                  </a:lnTo>
                  <a:lnTo>
                    <a:pt x="271" y="32"/>
                  </a:lnTo>
                  <a:lnTo>
                    <a:pt x="271" y="30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270" y="25"/>
                  </a:lnTo>
                  <a:lnTo>
                    <a:pt x="270" y="22"/>
                  </a:lnTo>
                  <a:lnTo>
                    <a:pt x="18" y="22"/>
                  </a:lnTo>
                  <a:lnTo>
                    <a:pt x="18" y="17"/>
                  </a:lnTo>
                  <a:lnTo>
                    <a:pt x="278" y="1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380"/>
                  </a:lnTo>
                  <a:lnTo>
                    <a:pt x="280" y="380"/>
                  </a:lnTo>
                  <a:lnTo>
                    <a:pt x="28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5" name="椭圆 44"/>
            <p:cNvSpPr/>
            <p:nvPr/>
          </p:nvSpPr>
          <p:spPr>
            <a:xfrm>
              <a:off x="1184" y="2653"/>
              <a:ext cx="1239" cy="123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17940000">
            <a:off x="3659505" y="1835785"/>
            <a:ext cx="3522345" cy="3081655"/>
            <a:chOff x="6819" y="3518"/>
            <a:chExt cx="5547" cy="4853"/>
          </a:xfrm>
        </p:grpSpPr>
        <p:sp>
          <p:nvSpPr>
            <p:cNvPr id="11" name="Freeform 5"/>
            <p:cNvSpPr/>
            <p:nvPr/>
          </p:nvSpPr>
          <p:spPr bwMode="auto">
            <a:xfrm>
              <a:off x="6819" y="4865"/>
              <a:ext cx="1707" cy="2500"/>
            </a:xfrm>
            <a:custGeom>
              <a:avLst/>
              <a:gdLst>
                <a:gd name="T0" fmla="*/ 194 w 336"/>
                <a:gd name="T1" fmla="*/ 492 h 492"/>
                <a:gd name="T2" fmla="*/ 43 w 336"/>
                <a:gd name="T3" fmla="*/ 128 h 492"/>
                <a:gd name="T4" fmla="*/ 41 w 336"/>
                <a:gd name="T5" fmla="*/ 126 h 492"/>
                <a:gd name="T6" fmla="*/ 40 w 336"/>
                <a:gd name="T7" fmla="*/ 126 h 492"/>
                <a:gd name="T8" fmla="*/ 39 w 336"/>
                <a:gd name="T9" fmla="*/ 126 h 492"/>
                <a:gd name="T10" fmla="*/ 9 w 336"/>
                <a:gd name="T11" fmla="*/ 140 h 492"/>
                <a:gd name="T12" fmla="*/ 0 w 336"/>
                <a:gd name="T13" fmla="*/ 131 h 492"/>
                <a:gd name="T14" fmla="*/ 2 w 336"/>
                <a:gd name="T15" fmla="*/ 125 h 492"/>
                <a:gd name="T16" fmla="*/ 146 w 336"/>
                <a:gd name="T17" fmla="*/ 5 h 492"/>
                <a:gd name="T18" fmla="*/ 159 w 336"/>
                <a:gd name="T19" fmla="*/ 0 h 492"/>
                <a:gd name="T20" fmla="*/ 161 w 336"/>
                <a:gd name="T21" fmla="*/ 0 h 492"/>
                <a:gd name="T22" fmla="*/ 174 w 336"/>
                <a:gd name="T23" fmla="*/ 8 h 492"/>
                <a:gd name="T24" fmla="*/ 175 w 336"/>
                <a:gd name="T25" fmla="*/ 9 h 492"/>
                <a:gd name="T26" fmla="*/ 286 w 336"/>
                <a:gd name="T27" fmla="*/ 125 h 492"/>
                <a:gd name="T28" fmla="*/ 288 w 336"/>
                <a:gd name="T29" fmla="*/ 131 h 492"/>
                <a:gd name="T30" fmla="*/ 279 w 336"/>
                <a:gd name="T31" fmla="*/ 140 h 492"/>
                <a:gd name="T32" fmla="*/ 248 w 336"/>
                <a:gd name="T33" fmla="*/ 125 h 492"/>
                <a:gd name="T34" fmla="*/ 247 w 336"/>
                <a:gd name="T35" fmla="*/ 125 h 492"/>
                <a:gd name="T36" fmla="*/ 245 w 336"/>
                <a:gd name="T37" fmla="*/ 125 h 492"/>
                <a:gd name="T38" fmla="*/ 244 w 336"/>
                <a:gd name="T39" fmla="*/ 128 h 492"/>
                <a:gd name="T40" fmla="*/ 336 w 336"/>
                <a:gd name="T41" fmla="*/ 350 h 492"/>
                <a:gd name="T42" fmla="*/ 194 w 336"/>
                <a:gd name="T43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6" h="492">
                  <a:moveTo>
                    <a:pt x="194" y="492"/>
                  </a:moveTo>
                  <a:cubicBezTo>
                    <a:pt x="98" y="395"/>
                    <a:pt x="44" y="266"/>
                    <a:pt x="43" y="128"/>
                  </a:cubicBezTo>
                  <a:cubicBezTo>
                    <a:pt x="43" y="128"/>
                    <a:pt x="42" y="127"/>
                    <a:pt x="41" y="126"/>
                  </a:cubicBezTo>
                  <a:cubicBezTo>
                    <a:pt x="41" y="126"/>
                    <a:pt x="40" y="126"/>
                    <a:pt x="40" y="126"/>
                  </a:cubicBezTo>
                  <a:cubicBezTo>
                    <a:pt x="39" y="126"/>
                    <a:pt x="39" y="126"/>
                    <a:pt x="39" y="126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4" y="140"/>
                    <a:pt x="0" y="136"/>
                    <a:pt x="0" y="131"/>
                  </a:cubicBezTo>
                  <a:cubicBezTo>
                    <a:pt x="0" y="129"/>
                    <a:pt x="1" y="127"/>
                    <a:pt x="2" y="125"/>
                  </a:cubicBezTo>
                  <a:cubicBezTo>
                    <a:pt x="146" y="5"/>
                    <a:pt x="146" y="5"/>
                    <a:pt x="146" y="5"/>
                  </a:cubicBezTo>
                  <a:cubicBezTo>
                    <a:pt x="150" y="2"/>
                    <a:pt x="154" y="0"/>
                    <a:pt x="159" y="0"/>
                  </a:cubicBezTo>
                  <a:cubicBezTo>
                    <a:pt x="160" y="0"/>
                    <a:pt x="160" y="0"/>
                    <a:pt x="161" y="0"/>
                  </a:cubicBezTo>
                  <a:cubicBezTo>
                    <a:pt x="166" y="1"/>
                    <a:pt x="171" y="4"/>
                    <a:pt x="174" y="8"/>
                  </a:cubicBezTo>
                  <a:cubicBezTo>
                    <a:pt x="174" y="9"/>
                    <a:pt x="175" y="9"/>
                    <a:pt x="175" y="9"/>
                  </a:cubicBezTo>
                  <a:cubicBezTo>
                    <a:pt x="286" y="125"/>
                    <a:pt x="286" y="125"/>
                    <a:pt x="286" y="125"/>
                  </a:cubicBezTo>
                  <a:cubicBezTo>
                    <a:pt x="287" y="127"/>
                    <a:pt x="288" y="129"/>
                    <a:pt x="288" y="131"/>
                  </a:cubicBezTo>
                  <a:cubicBezTo>
                    <a:pt x="288" y="136"/>
                    <a:pt x="284" y="140"/>
                    <a:pt x="279" y="140"/>
                  </a:cubicBezTo>
                  <a:cubicBezTo>
                    <a:pt x="248" y="125"/>
                    <a:pt x="248" y="125"/>
                    <a:pt x="248" y="125"/>
                  </a:cubicBezTo>
                  <a:cubicBezTo>
                    <a:pt x="248" y="125"/>
                    <a:pt x="247" y="125"/>
                    <a:pt x="247" y="125"/>
                  </a:cubicBezTo>
                  <a:cubicBezTo>
                    <a:pt x="246" y="125"/>
                    <a:pt x="246" y="125"/>
                    <a:pt x="245" y="125"/>
                  </a:cubicBezTo>
                  <a:cubicBezTo>
                    <a:pt x="245" y="126"/>
                    <a:pt x="244" y="127"/>
                    <a:pt x="244" y="128"/>
                  </a:cubicBezTo>
                  <a:cubicBezTo>
                    <a:pt x="245" y="211"/>
                    <a:pt x="278" y="290"/>
                    <a:pt x="336" y="350"/>
                  </a:cubicBezTo>
                  <a:lnTo>
                    <a:pt x="194" y="4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7687" y="6486"/>
              <a:ext cx="2003" cy="1668"/>
            </a:xfrm>
            <a:custGeom>
              <a:avLst/>
              <a:gdLst>
                <a:gd name="T0" fmla="*/ 394 w 394"/>
                <a:gd name="T1" fmla="*/ 328 h 328"/>
                <a:gd name="T2" fmla="*/ 31 w 394"/>
                <a:gd name="T3" fmla="*/ 179 h 328"/>
                <a:gd name="T4" fmla="*/ 29 w 394"/>
                <a:gd name="T5" fmla="*/ 178 h 328"/>
                <a:gd name="T6" fmla="*/ 28 w 394"/>
                <a:gd name="T7" fmla="*/ 178 h 328"/>
                <a:gd name="T8" fmla="*/ 26 w 394"/>
                <a:gd name="T9" fmla="*/ 180 h 328"/>
                <a:gd name="T10" fmla="*/ 15 w 394"/>
                <a:gd name="T11" fmla="*/ 211 h 328"/>
                <a:gd name="T12" fmla="*/ 8 w 394"/>
                <a:gd name="T13" fmla="*/ 213 h 328"/>
                <a:gd name="T14" fmla="*/ 2 w 394"/>
                <a:gd name="T15" fmla="*/ 211 h 328"/>
                <a:gd name="T16" fmla="*/ 0 w 394"/>
                <a:gd name="T17" fmla="*/ 205 h 328"/>
                <a:gd name="T18" fmla="*/ 17 w 394"/>
                <a:gd name="T19" fmla="*/ 18 h 328"/>
                <a:gd name="T20" fmla="*/ 25 w 394"/>
                <a:gd name="T21" fmla="*/ 4 h 328"/>
                <a:gd name="T22" fmla="*/ 36 w 394"/>
                <a:gd name="T23" fmla="*/ 0 h 328"/>
                <a:gd name="T24" fmla="*/ 40 w 394"/>
                <a:gd name="T25" fmla="*/ 1 h 328"/>
                <a:gd name="T26" fmla="*/ 40 w 394"/>
                <a:gd name="T27" fmla="*/ 1 h 328"/>
                <a:gd name="T28" fmla="*/ 201 w 394"/>
                <a:gd name="T29" fmla="*/ 5 h 328"/>
                <a:gd name="T30" fmla="*/ 207 w 394"/>
                <a:gd name="T31" fmla="*/ 8 h 328"/>
                <a:gd name="T32" fmla="*/ 207 w 394"/>
                <a:gd name="T33" fmla="*/ 21 h 328"/>
                <a:gd name="T34" fmla="*/ 174 w 394"/>
                <a:gd name="T35" fmla="*/ 32 h 328"/>
                <a:gd name="T36" fmla="*/ 172 w 394"/>
                <a:gd name="T37" fmla="*/ 34 h 328"/>
                <a:gd name="T38" fmla="*/ 173 w 394"/>
                <a:gd name="T39" fmla="*/ 36 h 328"/>
                <a:gd name="T40" fmla="*/ 394 w 394"/>
                <a:gd name="T41" fmla="*/ 127 h 328"/>
                <a:gd name="T42" fmla="*/ 394 w 394"/>
                <a:gd name="T43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4" h="328">
                  <a:moveTo>
                    <a:pt x="394" y="328"/>
                  </a:moveTo>
                  <a:cubicBezTo>
                    <a:pt x="257" y="328"/>
                    <a:pt x="128" y="275"/>
                    <a:pt x="31" y="179"/>
                  </a:cubicBezTo>
                  <a:cubicBezTo>
                    <a:pt x="30" y="179"/>
                    <a:pt x="30" y="178"/>
                    <a:pt x="29" y="178"/>
                  </a:cubicBezTo>
                  <a:cubicBezTo>
                    <a:pt x="29" y="178"/>
                    <a:pt x="28" y="178"/>
                    <a:pt x="28" y="178"/>
                  </a:cubicBezTo>
                  <a:cubicBezTo>
                    <a:pt x="27" y="179"/>
                    <a:pt x="27" y="179"/>
                    <a:pt x="26" y="180"/>
                  </a:cubicBezTo>
                  <a:cubicBezTo>
                    <a:pt x="15" y="211"/>
                    <a:pt x="15" y="211"/>
                    <a:pt x="15" y="211"/>
                  </a:cubicBezTo>
                  <a:cubicBezTo>
                    <a:pt x="13" y="212"/>
                    <a:pt x="11" y="213"/>
                    <a:pt x="8" y="213"/>
                  </a:cubicBezTo>
                  <a:cubicBezTo>
                    <a:pt x="6" y="213"/>
                    <a:pt x="4" y="212"/>
                    <a:pt x="2" y="211"/>
                  </a:cubicBezTo>
                  <a:cubicBezTo>
                    <a:pt x="1" y="209"/>
                    <a:pt x="0" y="207"/>
                    <a:pt x="0" y="205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2"/>
                    <a:pt x="20" y="7"/>
                    <a:pt x="25" y="4"/>
                  </a:cubicBezTo>
                  <a:cubicBezTo>
                    <a:pt x="28" y="2"/>
                    <a:pt x="32" y="0"/>
                    <a:pt x="36" y="0"/>
                  </a:cubicBezTo>
                  <a:cubicBezTo>
                    <a:pt x="37" y="0"/>
                    <a:pt x="38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01" y="5"/>
                    <a:pt x="201" y="5"/>
                    <a:pt x="201" y="5"/>
                  </a:cubicBezTo>
                  <a:cubicBezTo>
                    <a:pt x="203" y="5"/>
                    <a:pt x="206" y="6"/>
                    <a:pt x="207" y="8"/>
                  </a:cubicBezTo>
                  <a:cubicBezTo>
                    <a:pt x="210" y="11"/>
                    <a:pt x="210" y="16"/>
                    <a:pt x="207" y="21"/>
                  </a:cubicBezTo>
                  <a:cubicBezTo>
                    <a:pt x="174" y="32"/>
                    <a:pt x="174" y="32"/>
                    <a:pt x="174" y="32"/>
                  </a:cubicBezTo>
                  <a:cubicBezTo>
                    <a:pt x="173" y="32"/>
                    <a:pt x="172" y="33"/>
                    <a:pt x="172" y="34"/>
                  </a:cubicBezTo>
                  <a:cubicBezTo>
                    <a:pt x="172" y="35"/>
                    <a:pt x="172" y="36"/>
                    <a:pt x="173" y="36"/>
                  </a:cubicBezTo>
                  <a:cubicBezTo>
                    <a:pt x="233" y="94"/>
                    <a:pt x="311" y="126"/>
                    <a:pt x="394" y="127"/>
                  </a:cubicBezTo>
                  <a:lnTo>
                    <a:pt x="394" y="328"/>
                  </a:lnTo>
                  <a:close/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" name="Freeform 7"/>
            <p:cNvSpPr/>
            <p:nvPr/>
          </p:nvSpPr>
          <p:spPr bwMode="auto">
            <a:xfrm>
              <a:off x="9075" y="6659"/>
              <a:ext cx="2498" cy="1713"/>
            </a:xfrm>
            <a:custGeom>
              <a:avLst/>
              <a:gdLst>
                <a:gd name="T0" fmla="*/ 131 w 492"/>
                <a:gd name="T1" fmla="*/ 337 h 337"/>
                <a:gd name="T2" fmla="*/ 125 w 492"/>
                <a:gd name="T3" fmla="*/ 335 h 337"/>
                <a:gd name="T4" fmla="*/ 5 w 492"/>
                <a:gd name="T5" fmla="*/ 191 h 337"/>
                <a:gd name="T6" fmla="*/ 0 w 492"/>
                <a:gd name="T7" fmla="*/ 176 h 337"/>
                <a:gd name="T8" fmla="*/ 9 w 492"/>
                <a:gd name="T9" fmla="*/ 163 h 337"/>
                <a:gd name="T10" fmla="*/ 9 w 492"/>
                <a:gd name="T11" fmla="*/ 162 h 337"/>
                <a:gd name="T12" fmla="*/ 125 w 492"/>
                <a:gd name="T13" fmla="*/ 52 h 337"/>
                <a:gd name="T14" fmla="*/ 131 w 492"/>
                <a:gd name="T15" fmla="*/ 49 h 337"/>
                <a:gd name="T16" fmla="*/ 140 w 492"/>
                <a:gd name="T17" fmla="*/ 58 h 337"/>
                <a:gd name="T18" fmla="*/ 126 w 492"/>
                <a:gd name="T19" fmla="*/ 88 h 337"/>
                <a:gd name="T20" fmla="*/ 126 w 492"/>
                <a:gd name="T21" fmla="*/ 91 h 337"/>
                <a:gd name="T22" fmla="*/ 128 w 492"/>
                <a:gd name="T23" fmla="*/ 92 h 337"/>
                <a:gd name="T24" fmla="*/ 350 w 492"/>
                <a:gd name="T25" fmla="*/ 0 h 337"/>
                <a:gd name="T26" fmla="*/ 492 w 492"/>
                <a:gd name="T27" fmla="*/ 142 h 337"/>
                <a:gd name="T28" fmla="*/ 128 w 492"/>
                <a:gd name="T29" fmla="*/ 293 h 337"/>
                <a:gd name="T30" fmla="*/ 126 w 492"/>
                <a:gd name="T31" fmla="*/ 295 h 337"/>
                <a:gd name="T32" fmla="*/ 126 w 492"/>
                <a:gd name="T33" fmla="*/ 297 h 337"/>
                <a:gd name="T34" fmla="*/ 140 w 492"/>
                <a:gd name="T35" fmla="*/ 328 h 337"/>
                <a:gd name="T36" fmla="*/ 131 w 492"/>
                <a:gd name="T3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2" h="337">
                  <a:moveTo>
                    <a:pt x="131" y="337"/>
                  </a:moveTo>
                  <a:cubicBezTo>
                    <a:pt x="129" y="337"/>
                    <a:pt x="127" y="337"/>
                    <a:pt x="125" y="335"/>
                  </a:cubicBezTo>
                  <a:cubicBezTo>
                    <a:pt x="5" y="191"/>
                    <a:pt x="5" y="191"/>
                    <a:pt x="5" y="191"/>
                  </a:cubicBezTo>
                  <a:cubicBezTo>
                    <a:pt x="1" y="186"/>
                    <a:pt x="0" y="181"/>
                    <a:pt x="0" y="176"/>
                  </a:cubicBezTo>
                  <a:cubicBezTo>
                    <a:pt x="1" y="171"/>
                    <a:pt x="4" y="166"/>
                    <a:pt x="9" y="163"/>
                  </a:cubicBezTo>
                  <a:cubicBezTo>
                    <a:pt x="9" y="163"/>
                    <a:pt x="9" y="163"/>
                    <a:pt x="9" y="16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7" y="50"/>
                    <a:pt x="129" y="49"/>
                    <a:pt x="131" y="49"/>
                  </a:cubicBezTo>
                  <a:cubicBezTo>
                    <a:pt x="136" y="49"/>
                    <a:pt x="140" y="53"/>
                    <a:pt x="140" y="58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25" y="89"/>
                    <a:pt x="126" y="90"/>
                    <a:pt x="126" y="91"/>
                  </a:cubicBezTo>
                  <a:cubicBezTo>
                    <a:pt x="127" y="92"/>
                    <a:pt x="127" y="92"/>
                    <a:pt x="128" y="92"/>
                  </a:cubicBezTo>
                  <a:cubicBezTo>
                    <a:pt x="212" y="91"/>
                    <a:pt x="290" y="58"/>
                    <a:pt x="350" y="0"/>
                  </a:cubicBezTo>
                  <a:cubicBezTo>
                    <a:pt x="492" y="142"/>
                    <a:pt x="492" y="142"/>
                    <a:pt x="492" y="142"/>
                  </a:cubicBezTo>
                  <a:cubicBezTo>
                    <a:pt x="395" y="239"/>
                    <a:pt x="265" y="292"/>
                    <a:pt x="128" y="293"/>
                  </a:cubicBezTo>
                  <a:cubicBezTo>
                    <a:pt x="127" y="293"/>
                    <a:pt x="126" y="294"/>
                    <a:pt x="126" y="295"/>
                  </a:cubicBezTo>
                  <a:cubicBezTo>
                    <a:pt x="125" y="296"/>
                    <a:pt x="125" y="296"/>
                    <a:pt x="126" y="297"/>
                  </a:cubicBezTo>
                  <a:cubicBezTo>
                    <a:pt x="140" y="328"/>
                    <a:pt x="140" y="328"/>
                    <a:pt x="140" y="328"/>
                  </a:cubicBezTo>
                  <a:cubicBezTo>
                    <a:pt x="140" y="333"/>
                    <a:pt x="136" y="337"/>
                    <a:pt x="131" y="3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10700" y="5521"/>
              <a:ext cx="1666" cy="2007"/>
            </a:xfrm>
            <a:custGeom>
              <a:avLst/>
              <a:gdLst>
                <a:gd name="T0" fmla="*/ 18 w 328"/>
                <a:gd name="T1" fmla="*/ 378 h 395"/>
                <a:gd name="T2" fmla="*/ 4 w 328"/>
                <a:gd name="T3" fmla="*/ 371 h 395"/>
                <a:gd name="T4" fmla="*/ 1 w 328"/>
                <a:gd name="T5" fmla="*/ 356 h 395"/>
                <a:gd name="T6" fmla="*/ 1 w 328"/>
                <a:gd name="T7" fmla="*/ 355 h 395"/>
                <a:gd name="T8" fmla="*/ 4 w 328"/>
                <a:gd name="T9" fmla="*/ 195 h 395"/>
                <a:gd name="T10" fmla="*/ 7 w 328"/>
                <a:gd name="T11" fmla="*/ 188 h 395"/>
                <a:gd name="T12" fmla="*/ 13 w 328"/>
                <a:gd name="T13" fmla="*/ 186 h 395"/>
                <a:gd name="T14" fmla="*/ 20 w 328"/>
                <a:gd name="T15" fmla="*/ 189 h 395"/>
                <a:gd name="T16" fmla="*/ 31 w 328"/>
                <a:gd name="T17" fmla="*/ 220 h 395"/>
                <a:gd name="T18" fmla="*/ 33 w 328"/>
                <a:gd name="T19" fmla="*/ 222 h 395"/>
                <a:gd name="T20" fmla="*/ 33 w 328"/>
                <a:gd name="T21" fmla="*/ 222 h 395"/>
                <a:gd name="T22" fmla="*/ 35 w 328"/>
                <a:gd name="T23" fmla="*/ 221 h 395"/>
                <a:gd name="T24" fmla="*/ 126 w 328"/>
                <a:gd name="T25" fmla="*/ 0 h 395"/>
                <a:gd name="T26" fmla="*/ 328 w 328"/>
                <a:gd name="T27" fmla="*/ 0 h 395"/>
                <a:gd name="T28" fmla="*/ 178 w 328"/>
                <a:gd name="T29" fmla="*/ 364 h 395"/>
                <a:gd name="T30" fmla="*/ 177 w 328"/>
                <a:gd name="T31" fmla="*/ 366 h 395"/>
                <a:gd name="T32" fmla="*/ 179 w 328"/>
                <a:gd name="T33" fmla="*/ 368 h 395"/>
                <a:gd name="T34" fmla="*/ 211 w 328"/>
                <a:gd name="T35" fmla="*/ 380 h 395"/>
                <a:gd name="T36" fmla="*/ 211 w 328"/>
                <a:gd name="T37" fmla="*/ 393 h 395"/>
                <a:gd name="T38" fmla="*/ 205 w 328"/>
                <a:gd name="T39" fmla="*/ 395 h 395"/>
                <a:gd name="T40" fmla="*/ 18 w 328"/>
                <a:gd name="T41" fmla="*/ 37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8" h="395">
                  <a:moveTo>
                    <a:pt x="18" y="378"/>
                  </a:moveTo>
                  <a:cubicBezTo>
                    <a:pt x="12" y="378"/>
                    <a:pt x="7" y="375"/>
                    <a:pt x="4" y="371"/>
                  </a:cubicBezTo>
                  <a:cubicBezTo>
                    <a:pt x="1" y="367"/>
                    <a:pt x="0" y="361"/>
                    <a:pt x="1" y="356"/>
                  </a:cubicBezTo>
                  <a:cubicBezTo>
                    <a:pt x="1" y="356"/>
                    <a:pt x="1" y="356"/>
                    <a:pt x="1" y="35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5" y="192"/>
                    <a:pt x="5" y="190"/>
                    <a:pt x="7" y="188"/>
                  </a:cubicBezTo>
                  <a:cubicBezTo>
                    <a:pt x="8" y="187"/>
                    <a:pt x="10" y="186"/>
                    <a:pt x="13" y="186"/>
                  </a:cubicBezTo>
                  <a:cubicBezTo>
                    <a:pt x="15" y="186"/>
                    <a:pt x="18" y="187"/>
                    <a:pt x="20" y="189"/>
                  </a:cubicBezTo>
                  <a:cubicBezTo>
                    <a:pt x="31" y="220"/>
                    <a:pt x="31" y="220"/>
                    <a:pt x="31" y="220"/>
                  </a:cubicBezTo>
                  <a:cubicBezTo>
                    <a:pt x="31" y="221"/>
                    <a:pt x="32" y="222"/>
                    <a:pt x="33" y="222"/>
                  </a:cubicBezTo>
                  <a:cubicBezTo>
                    <a:pt x="33" y="222"/>
                    <a:pt x="33" y="222"/>
                    <a:pt x="33" y="222"/>
                  </a:cubicBezTo>
                  <a:cubicBezTo>
                    <a:pt x="34" y="222"/>
                    <a:pt x="35" y="222"/>
                    <a:pt x="35" y="221"/>
                  </a:cubicBezTo>
                  <a:cubicBezTo>
                    <a:pt x="93" y="161"/>
                    <a:pt x="125" y="83"/>
                    <a:pt x="126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7" y="137"/>
                    <a:pt x="274" y="266"/>
                    <a:pt x="178" y="364"/>
                  </a:cubicBezTo>
                  <a:cubicBezTo>
                    <a:pt x="177" y="364"/>
                    <a:pt x="177" y="365"/>
                    <a:pt x="177" y="366"/>
                  </a:cubicBezTo>
                  <a:cubicBezTo>
                    <a:pt x="177" y="367"/>
                    <a:pt x="178" y="368"/>
                    <a:pt x="179" y="368"/>
                  </a:cubicBezTo>
                  <a:cubicBezTo>
                    <a:pt x="211" y="380"/>
                    <a:pt x="211" y="380"/>
                    <a:pt x="211" y="380"/>
                  </a:cubicBezTo>
                  <a:cubicBezTo>
                    <a:pt x="214" y="384"/>
                    <a:pt x="214" y="389"/>
                    <a:pt x="211" y="393"/>
                  </a:cubicBezTo>
                  <a:cubicBezTo>
                    <a:pt x="209" y="394"/>
                    <a:pt x="207" y="395"/>
                    <a:pt x="205" y="395"/>
                  </a:cubicBezTo>
                  <a:lnTo>
                    <a:pt x="18" y="378"/>
                  </a:lnTo>
                  <a:close/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4" name="Freeform 9"/>
            <p:cNvSpPr/>
            <p:nvPr/>
          </p:nvSpPr>
          <p:spPr bwMode="auto">
            <a:xfrm>
              <a:off x="7048" y="3518"/>
              <a:ext cx="1660" cy="1825"/>
            </a:xfrm>
            <a:custGeom>
              <a:avLst/>
              <a:gdLst>
                <a:gd name="T0" fmla="*/ 323 w 327"/>
                <a:gd name="T1" fmla="*/ 24 h 359"/>
                <a:gd name="T2" fmla="*/ 309 w 327"/>
                <a:gd name="T3" fmla="*/ 16 h 359"/>
                <a:gd name="T4" fmla="*/ 122 w 327"/>
                <a:gd name="T5" fmla="*/ 0 h 359"/>
                <a:gd name="T6" fmla="*/ 116 w 327"/>
                <a:gd name="T7" fmla="*/ 2 h 359"/>
                <a:gd name="T8" fmla="*/ 116 w 327"/>
                <a:gd name="T9" fmla="*/ 15 h 359"/>
                <a:gd name="T10" fmla="*/ 148 w 327"/>
                <a:gd name="T11" fmla="*/ 26 h 359"/>
                <a:gd name="T12" fmla="*/ 150 w 327"/>
                <a:gd name="T13" fmla="*/ 28 h 359"/>
                <a:gd name="T14" fmla="*/ 149 w 327"/>
                <a:gd name="T15" fmla="*/ 31 h 359"/>
                <a:gd name="T16" fmla="*/ 0 w 327"/>
                <a:gd name="T17" fmla="*/ 359 h 359"/>
                <a:gd name="T18" fmla="*/ 101 w 327"/>
                <a:gd name="T19" fmla="*/ 274 h 359"/>
                <a:gd name="T20" fmla="*/ 118 w 327"/>
                <a:gd name="T21" fmla="*/ 269 h 359"/>
                <a:gd name="T22" fmla="*/ 131 w 327"/>
                <a:gd name="T23" fmla="*/ 276 h 359"/>
                <a:gd name="T24" fmla="*/ 136 w 327"/>
                <a:gd name="T25" fmla="*/ 282 h 359"/>
                <a:gd name="T26" fmla="*/ 203 w 327"/>
                <a:gd name="T27" fmla="*/ 352 h 359"/>
                <a:gd name="T28" fmla="*/ 292 w 327"/>
                <a:gd name="T29" fmla="*/ 173 h 359"/>
                <a:gd name="T30" fmla="*/ 293 w 327"/>
                <a:gd name="T31" fmla="*/ 172 h 359"/>
                <a:gd name="T32" fmla="*/ 294 w 327"/>
                <a:gd name="T33" fmla="*/ 172 h 359"/>
                <a:gd name="T34" fmla="*/ 296 w 327"/>
                <a:gd name="T35" fmla="*/ 174 h 359"/>
                <a:gd name="T36" fmla="*/ 307 w 327"/>
                <a:gd name="T37" fmla="*/ 206 h 359"/>
                <a:gd name="T38" fmla="*/ 314 w 327"/>
                <a:gd name="T39" fmla="*/ 209 h 359"/>
                <a:gd name="T40" fmla="*/ 320 w 327"/>
                <a:gd name="T41" fmla="*/ 206 h 359"/>
                <a:gd name="T42" fmla="*/ 322 w 327"/>
                <a:gd name="T43" fmla="*/ 200 h 359"/>
                <a:gd name="T44" fmla="*/ 326 w 327"/>
                <a:gd name="T45" fmla="*/ 39 h 359"/>
                <a:gd name="T46" fmla="*/ 326 w 327"/>
                <a:gd name="T47" fmla="*/ 39 h 359"/>
                <a:gd name="T48" fmla="*/ 323 w 327"/>
                <a:gd name="T49" fmla="*/ 2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7" h="359">
                  <a:moveTo>
                    <a:pt x="323" y="24"/>
                  </a:moveTo>
                  <a:cubicBezTo>
                    <a:pt x="320" y="19"/>
                    <a:pt x="315" y="17"/>
                    <a:pt x="309" y="16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0" y="0"/>
                    <a:pt x="118" y="1"/>
                    <a:pt x="116" y="2"/>
                  </a:cubicBezTo>
                  <a:cubicBezTo>
                    <a:pt x="113" y="5"/>
                    <a:pt x="113" y="11"/>
                    <a:pt x="116" y="15"/>
                  </a:cubicBezTo>
                  <a:cubicBezTo>
                    <a:pt x="148" y="26"/>
                    <a:pt x="148" y="26"/>
                    <a:pt x="148" y="26"/>
                  </a:cubicBezTo>
                  <a:cubicBezTo>
                    <a:pt x="149" y="27"/>
                    <a:pt x="149" y="27"/>
                    <a:pt x="150" y="28"/>
                  </a:cubicBezTo>
                  <a:cubicBezTo>
                    <a:pt x="150" y="29"/>
                    <a:pt x="149" y="30"/>
                    <a:pt x="149" y="31"/>
                  </a:cubicBezTo>
                  <a:cubicBezTo>
                    <a:pt x="62" y="119"/>
                    <a:pt x="9" y="236"/>
                    <a:pt x="0" y="359"/>
                  </a:cubicBezTo>
                  <a:cubicBezTo>
                    <a:pt x="101" y="274"/>
                    <a:pt x="101" y="274"/>
                    <a:pt x="101" y="274"/>
                  </a:cubicBezTo>
                  <a:cubicBezTo>
                    <a:pt x="106" y="270"/>
                    <a:pt x="112" y="268"/>
                    <a:pt x="118" y="269"/>
                  </a:cubicBezTo>
                  <a:cubicBezTo>
                    <a:pt x="123" y="270"/>
                    <a:pt x="127" y="272"/>
                    <a:pt x="131" y="276"/>
                  </a:cubicBezTo>
                  <a:cubicBezTo>
                    <a:pt x="133" y="278"/>
                    <a:pt x="135" y="279"/>
                    <a:pt x="136" y="282"/>
                  </a:cubicBezTo>
                  <a:cubicBezTo>
                    <a:pt x="203" y="352"/>
                    <a:pt x="203" y="352"/>
                    <a:pt x="203" y="352"/>
                  </a:cubicBezTo>
                  <a:cubicBezTo>
                    <a:pt x="213" y="284"/>
                    <a:pt x="243" y="222"/>
                    <a:pt x="292" y="173"/>
                  </a:cubicBezTo>
                  <a:cubicBezTo>
                    <a:pt x="292" y="172"/>
                    <a:pt x="293" y="172"/>
                    <a:pt x="293" y="172"/>
                  </a:cubicBezTo>
                  <a:cubicBezTo>
                    <a:pt x="294" y="172"/>
                    <a:pt x="294" y="172"/>
                    <a:pt x="294" y="172"/>
                  </a:cubicBezTo>
                  <a:cubicBezTo>
                    <a:pt x="295" y="172"/>
                    <a:pt x="296" y="173"/>
                    <a:pt x="296" y="174"/>
                  </a:cubicBezTo>
                  <a:cubicBezTo>
                    <a:pt x="307" y="206"/>
                    <a:pt x="307" y="206"/>
                    <a:pt x="307" y="206"/>
                  </a:cubicBezTo>
                  <a:cubicBezTo>
                    <a:pt x="309" y="208"/>
                    <a:pt x="312" y="209"/>
                    <a:pt x="314" y="209"/>
                  </a:cubicBezTo>
                  <a:cubicBezTo>
                    <a:pt x="317" y="209"/>
                    <a:pt x="318" y="208"/>
                    <a:pt x="320" y="206"/>
                  </a:cubicBezTo>
                  <a:cubicBezTo>
                    <a:pt x="322" y="205"/>
                    <a:pt x="322" y="202"/>
                    <a:pt x="322" y="200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27" y="33"/>
                    <a:pt x="326" y="28"/>
                    <a:pt x="323" y="24"/>
                  </a:cubicBezTo>
                  <a:close/>
                </a:path>
              </a:pathLst>
            </a:custGeom>
            <a:solidFill>
              <a:srgbClr val="355C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grpSp>
          <p:nvGrpSpPr>
            <p:cNvPr id="18" name="Group 32"/>
            <p:cNvGrpSpPr/>
            <p:nvPr/>
          </p:nvGrpSpPr>
          <p:grpSpPr>
            <a:xfrm>
              <a:off x="8893" y="4767"/>
              <a:ext cx="1618" cy="1618"/>
              <a:chOff x="8487608" y="2681884"/>
              <a:chExt cx="421770" cy="421770"/>
            </a:xfrm>
            <a:solidFill>
              <a:srgbClr val="22547F"/>
            </a:solidFill>
          </p:grpSpPr>
          <p:sp>
            <p:nvSpPr>
              <p:cNvPr id="19" name="Shape 2464"/>
              <p:cNvSpPr/>
              <p:nvPr/>
            </p:nvSpPr>
            <p:spPr>
              <a:xfrm>
                <a:off x="8487608" y="2681884"/>
                <a:ext cx="421770" cy="421770"/>
              </a:xfrm>
              <a:prstGeom prst="ellipse">
                <a:avLst/>
              </a:prstGeom>
              <a:solidFill>
                <a:srgbClr val="355C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p>
                <a:pPr lvl="0"/>
              </a:p>
            </p:txBody>
          </p:sp>
          <p:sp>
            <p:nvSpPr>
              <p:cNvPr id="20" name="Shape 2465"/>
              <p:cNvSpPr/>
              <p:nvPr/>
            </p:nvSpPr>
            <p:spPr>
              <a:xfrm>
                <a:off x="8588957" y="2782281"/>
                <a:ext cx="219073" cy="219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6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0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lvl="0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6930390" y="1772285"/>
            <a:ext cx="2715260" cy="651510"/>
            <a:chOff x="12721" y="5691"/>
            <a:chExt cx="4276" cy="1026"/>
          </a:xfrm>
        </p:grpSpPr>
        <p:sp>
          <p:nvSpPr>
            <p:cNvPr id="5" name="文本框 4"/>
            <p:cNvSpPr txBox="1"/>
            <p:nvPr/>
          </p:nvSpPr>
          <p:spPr>
            <a:xfrm>
              <a:off x="12721" y="6167"/>
              <a:ext cx="4276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sym typeface="宋体" panose="02010600030101010101" pitchFamily="2" charset="-122"/>
                </a:rPr>
                <a:t>7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sym typeface="宋体" panose="02010600030101010101" pitchFamily="2" charset="-122"/>
                </a:rPr>
                <a:t>月份之前，投入到大屏开发</a:t>
              </a:r>
              <a:endPara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721" y="5691"/>
              <a:ext cx="30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Arial" panose="020B0604020202020204" pitchFamily="34" charset="0"/>
                </a:rPr>
                <a:t>深入学习</a:t>
              </a:r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Arial" panose="020B0604020202020204" pitchFamily="34" charset="0"/>
                </a:rPr>
                <a:t>echarts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66940" y="3333750"/>
            <a:ext cx="4182110" cy="797560"/>
            <a:chOff x="9532" y="8060"/>
            <a:chExt cx="6586" cy="1256"/>
          </a:xfrm>
        </p:grpSpPr>
        <p:sp>
          <p:nvSpPr>
            <p:cNvPr id="24" name="文本框 23"/>
            <p:cNvSpPr txBox="1"/>
            <p:nvPr/>
          </p:nvSpPr>
          <p:spPr>
            <a:xfrm>
              <a:off x="9532" y="8060"/>
              <a:ext cx="65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sym typeface="Arial" panose="020B0604020202020204" pitchFamily="34" charset="0"/>
                </a:rPr>
                <a:t>深入学习原生小程序开发及小程序框架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703" y="8766"/>
              <a:ext cx="5519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sym typeface="宋体" panose="02010600030101010101" pitchFamily="2" charset="-122"/>
                </a:rPr>
                <a:t>8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sym typeface="宋体" panose="02010600030101010101" pitchFamily="2" charset="-122"/>
                </a:rPr>
                <a:t>月份之前，能够更快、方便地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sym typeface="宋体" panose="02010600030101010101" pitchFamily="2" charset="-122"/>
                </a:rPr>
                <a:t>开发小程序</a:t>
              </a:r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43100" y="5114925"/>
            <a:ext cx="3230880" cy="1261110"/>
            <a:chOff x="4508" y="8080"/>
            <a:chExt cx="5088" cy="1986"/>
          </a:xfrm>
        </p:grpSpPr>
        <p:sp>
          <p:nvSpPr>
            <p:cNvPr id="27" name="文本框 26"/>
            <p:cNvSpPr txBox="1"/>
            <p:nvPr/>
          </p:nvSpPr>
          <p:spPr>
            <a:xfrm>
              <a:off x="4670" y="8597"/>
              <a:ext cx="4926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sym typeface="宋体" panose="02010600030101010101" pitchFamily="2" charset="-122"/>
                </a:rPr>
                <a:t>封装性、复用性、扩展性、易维护性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508" y="8080"/>
              <a:ext cx="371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sym typeface="Arial" panose="020B0604020202020204" pitchFamily="34" charset="0"/>
                </a:rPr>
                <a:t>深入学习组件化开发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endParaRPr>
            </a:p>
            <a:p>
              <a:pPr algn="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70" y="9109"/>
              <a:ext cx="4926" cy="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20000"/>
                </a:lnSpc>
              </a:pPr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sym typeface="宋体" panose="02010600030101010101" pitchFamily="2" charset="-122"/>
                </a:rPr>
                <a:t>9</a:t>
              </a:r>
              <a:r>
                <a: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sym typeface="宋体" panose="02010600030101010101" pitchFamily="2" charset="-122"/>
                </a:rPr>
                <a:t>月份，学习公司组件库源码，熟悉公司组件库的使用</a:t>
              </a:r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04890" y="4841240"/>
            <a:ext cx="4472940" cy="1310005"/>
            <a:chOff x="2980" y="8190"/>
            <a:chExt cx="7044" cy="2063"/>
          </a:xfrm>
        </p:grpSpPr>
        <p:sp>
          <p:nvSpPr>
            <p:cNvPr id="29" name="文本框 28"/>
            <p:cNvSpPr txBox="1"/>
            <p:nvPr/>
          </p:nvSpPr>
          <p:spPr>
            <a:xfrm>
              <a:off x="3491" y="8754"/>
              <a:ext cx="5065" cy="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5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提高开发效率</a:t>
              </a:r>
              <a:endPara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980" y="8190"/>
              <a:ext cx="61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深入理解vue的原理和webpack配置</a:t>
              </a:r>
              <a:endPara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491" y="9261"/>
              <a:ext cx="6533" cy="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25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8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月份，实现能够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使用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rPr>
                <a:t>webpack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配置，提高项目性能</a:t>
              </a:r>
              <a:endPara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pPr algn="l">
                <a:lnSpc>
                  <a:spcPct val="125000"/>
                </a:lnSpc>
              </a:pPr>
              <a:endPara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21435" y="3457575"/>
            <a:ext cx="2096770" cy="673735"/>
            <a:chOff x="9075" y="2942"/>
            <a:chExt cx="3302" cy="1061"/>
          </a:xfrm>
        </p:grpSpPr>
        <p:sp>
          <p:nvSpPr>
            <p:cNvPr id="26" name="文本框 25"/>
            <p:cNvSpPr txBox="1"/>
            <p:nvPr/>
          </p:nvSpPr>
          <p:spPr>
            <a:xfrm>
              <a:off x="9075" y="2942"/>
              <a:ext cx="249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Arial" panose="020B0604020202020204" pitchFamily="34" charset="0"/>
                </a:rPr>
                <a:t>学习</a:t>
              </a:r>
              <a:r>
                <a:rPr lang="en-US" altLang="zh-CN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Arial" panose="020B0604020202020204" pitchFamily="34" charset="0"/>
                </a:rPr>
                <a:t>typeScript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87" y="3473"/>
              <a:ext cx="329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charset="-122"/>
                  <a:ea typeface="黑体" panose="02010609060101010101" charset="-122"/>
                  <a:sym typeface="Arial" panose="020B0604020202020204" pitchFamily="34" charset="0"/>
                </a:rPr>
                <a:t>学习数据结构、算法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04875" y="514985"/>
            <a:ext cx="10702925" cy="893445"/>
            <a:chOff x="836" y="2593"/>
            <a:chExt cx="13176" cy="1407"/>
          </a:xfrm>
        </p:grpSpPr>
        <p:sp>
          <p:nvSpPr>
            <p:cNvPr id="23" name="矩形 22"/>
            <p:cNvSpPr/>
            <p:nvPr/>
          </p:nvSpPr>
          <p:spPr>
            <a:xfrm>
              <a:off x="836" y="2593"/>
              <a:ext cx="13176" cy="1407"/>
            </a:xfrm>
            <a:prstGeom prst="rect">
              <a:avLst/>
            </a:prstGeom>
            <a:solidFill>
              <a:srgbClr val="355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文本框 20"/>
            <p:cNvSpPr txBox="1"/>
            <p:nvPr/>
          </p:nvSpPr>
          <p:spPr>
            <a:xfrm flipH="1">
              <a:off x="3075" y="2804"/>
              <a:ext cx="9129" cy="101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p>
              <a:pPr algn="l"/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ea"/>
                </a:rPr>
                <a:t>总结与展望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endParaRPr>
            </a:p>
          </p:txBody>
        </p:sp>
        <p:sp>
          <p:nvSpPr>
            <p:cNvPr id="26" name="book-from-top-view_43022"/>
            <p:cNvSpPr>
              <a:spLocks noChangeAspect="1"/>
            </p:cNvSpPr>
            <p:nvPr/>
          </p:nvSpPr>
          <p:spPr bwMode="auto">
            <a:xfrm>
              <a:off x="1520" y="2862"/>
              <a:ext cx="594" cy="805"/>
            </a:xfrm>
            <a:custGeom>
              <a:avLst/>
              <a:gdLst>
                <a:gd name="T0" fmla="*/ 91 w 280"/>
                <a:gd name="T1" fmla="*/ 59 h 380"/>
                <a:gd name="T2" fmla="*/ 91 w 280"/>
                <a:gd name="T3" fmla="*/ 151 h 380"/>
                <a:gd name="T4" fmla="*/ 66 w 280"/>
                <a:gd name="T5" fmla="*/ 134 h 380"/>
                <a:gd name="T6" fmla="*/ 40 w 280"/>
                <a:gd name="T7" fmla="*/ 151 h 380"/>
                <a:gd name="T8" fmla="*/ 40 w 280"/>
                <a:gd name="T9" fmla="*/ 59 h 380"/>
                <a:gd name="T10" fmla="*/ 18 w 280"/>
                <a:gd name="T11" fmla="*/ 59 h 380"/>
                <a:gd name="T12" fmla="*/ 18 w 280"/>
                <a:gd name="T13" fmla="*/ 55 h 380"/>
                <a:gd name="T14" fmla="*/ 271 w 280"/>
                <a:gd name="T15" fmla="*/ 55 h 380"/>
                <a:gd name="T16" fmla="*/ 271 w 280"/>
                <a:gd name="T17" fmla="*/ 52 h 380"/>
                <a:gd name="T18" fmla="*/ 18 w 280"/>
                <a:gd name="T19" fmla="*/ 52 h 380"/>
                <a:gd name="T20" fmla="*/ 18 w 280"/>
                <a:gd name="T21" fmla="*/ 47 h 380"/>
                <a:gd name="T22" fmla="*/ 271 w 280"/>
                <a:gd name="T23" fmla="*/ 47 h 380"/>
                <a:gd name="T24" fmla="*/ 271 w 280"/>
                <a:gd name="T25" fmla="*/ 45 h 380"/>
                <a:gd name="T26" fmla="*/ 18 w 280"/>
                <a:gd name="T27" fmla="*/ 45 h 380"/>
                <a:gd name="T28" fmla="*/ 18 w 280"/>
                <a:gd name="T29" fmla="*/ 40 h 380"/>
                <a:gd name="T30" fmla="*/ 271 w 280"/>
                <a:gd name="T31" fmla="*/ 40 h 380"/>
                <a:gd name="T32" fmla="*/ 271 w 280"/>
                <a:gd name="T33" fmla="*/ 38 h 380"/>
                <a:gd name="T34" fmla="*/ 18 w 280"/>
                <a:gd name="T35" fmla="*/ 38 h 380"/>
                <a:gd name="T36" fmla="*/ 18 w 280"/>
                <a:gd name="T37" fmla="*/ 32 h 380"/>
                <a:gd name="T38" fmla="*/ 271 w 280"/>
                <a:gd name="T39" fmla="*/ 32 h 380"/>
                <a:gd name="T40" fmla="*/ 271 w 280"/>
                <a:gd name="T41" fmla="*/ 30 h 380"/>
                <a:gd name="T42" fmla="*/ 18 w 280"/>
                <a:gd name="T43" fmla="*/ 30 h 380"/>
                <a:gd name="T44" fmla="*/ 18 w 280"/>
                <a:gd name="T45" fmla="*/ 25 h 380"/>
                <a:gd name="T46" fmla="*/ 270 w 280"/>
                <a:gd name="T47" fmla="*/ 25 h 380"/>
                <a:gd name="T48" fmla="*/ 270 w 280"/>
                <a:gd name="T49" fmla="*/ 22 h 380"/>
                <a:gd name="T50" fmla="*/ 18 w 280"/>
                <a:gd name="T51" fmla="*/ 22 h 380"/>
                <a:gd name="T52" fmla="*/ 18 w 280"/>
                <a:gd name="T53" fmla="*/ 17 h 380"/>
                <a:gd name="T54" fmla="*/ 278 w 280"/>
                <a:gd name="T55" fmla="*/ 17 h 380"/>
                <a:gd name="T56" fmla="*/ 278 w 280"/>
                <a:gd name="T57" fmla="*/ 0 h 380"/>
                <a:gd name="T58" fmla="*/ 0 w 280"/>
                <a:gd name="T59" fmla="*/ 0 h 380"/>
                <a:gd name="T60" fmla="*/ 0 w 280"/>
                <a:gd name="T61" fmla="*/ 59 h 380"/>
                <a:gd name="T62" fmla="*/ 0 w 280"/>
                <a:gd name="T63" fmla="*/ 59 h 380"/>
                <a:gd name="T64" fmla="*/ 0 w 280"/>
                <a:gd name="T65" fmla="*/ 380 h 380"/>
                <a:gd name="T66" fmla="*/ 280 w 280"/>
                <a:gd name="T67" fmla="*/ 380 h 380"/>
                <a:gd name="T68" fmla="*/ 280 w 280"/>
                <a:gd name="T69" fmla="*/ 59 h 380"/>
                <a:gd name="T70" fmla="*/ 91 w 280"/>
                <a:gd name="T71" fmla="*/ 5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0" h="380">
                  <a:moveTo>
                    <a:pt x="91" y="59"/>
                  </a:moveTo>
                  <a:lnTo>
                    <a:pt x="91" y="151"/>
                  </a:lnTo>
                  <a:lnTo>
                    <a:pt x="66" y="134"/>
                  </a:lnTo>
                  <a:lnTo>
                    <a:pt x="40" y="151"/>
                  </a:lnTo>
                  <a:lnTo>
                    <a:pt x="40" y="59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271" y="55"/>
                  </a:lnTo>
                  <a:lnTo>
                    <a:pt x="271" y="52"/>
                  </a:lnTo>
                  <a:lnTo>
                    <a:pt x="18" y="52"/>
                  </a:lnTo>
                  <a:lnTo>
                    <a:pt x="18" y="47"/>
                  </a:lnTo>
                  <a:lnTo>
                    <a:pt x="271" y="47"/>
                  </a:lnTo>
                  <a:lnTo>
                    <a:pt x="271" y="45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271" y="40"/>
                  </a:lnTo>
                  <a:lnTo>
                    <a:pt x="271" y="38"/>
                  </a:lnTo>
                  <a:lnTo>
                    <a:pt x="18" y="38"/>
                  </a:lnTo>
                  <a:lnTo>
                    <a:pt x="18" y="32"/>
                  </a:lnTo>
                  <a:lnTo>
                    <a:pt x="271" y="32"/>
                  </a:lnTo>
                  <a:lnTo>
                    <a:pt x="271" y="30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270" y="25"/>
                  </a:lnTo>
                  <a:lnTo>
                    <a:pt x="270" y="22"/>
                  </a:lnTo>
                  <a:lnTo>
                    <a:pt x="18" y="22"/>
                  </a:lnTo>
                  <a:lnTo>
                    <a:pt x="18" y="17"/>
                  </a:lnTo>
                  <a:lnTo>
                    <a:pt x="278" y="1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380"/>
                  </a:lnTo>
                  <a:lnTo>
                    <a:pt x="280" y="380"/>
                  </a:lnTo>
                  <a:lnTo>
                    <a:pt x="28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椭圆 29"/>
            <p:cNvSpPr/>
            <p:nvPr/>
          </p:nvSpPr>
          <p:spPr>
            <a:xfrm>
              <a:off x="1184" y="2653"/>
              <a:ext cx="1239" cy="123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117850" y="1757680"/>
            <a:ext cx="7182359" cy="4397375"/>
            <a:chOff x="4910" y="2119"/>
            <a:chExt cx="9924" cy="8222"/>
          </a:xfrm>
        </p:grpSpPr>
        <p:sp>
          <p:nvSpPr>
            <p:cNvPr id="93" name="任意多边形 92"/>
            <p:cNvSpPr/>
            <p:nvPr/>
          </p:nvSpPr>
          <p:spPr>
            <a:xfrm>
              <a:off x="4927" y="3844"/>
              <a:ext cx="9907" cy="6496"/>
            </a:xfrm>
            <a:custGeom>
              <a:avLst/>
              <a:gdLst>
                <a:gd name="connsiteX0" fmla="*/ 0 w 6290632"/>
                <a:gd name="connsiteY0" fmla="*/ 330506 h 4109292"/>
                <a:gd name="connsiteX1" fmla="*/ 0 w 6290632"/>
                <a:gd name="connsiteY1" fmla="*/ 0 h 4109292"/>
                <a:gd name="connsiteX2" fmla="*/ 2886420 w 6290632"/>
                <a:gd name="connsiteY2" fmla="*/ 253388 h 4109292"/>
                <a:gd name="connsiteX3" fmla="*/ 1740665 w 6290632"/>
                <a:gd name="connsiteY3" fmla="*/ 859316 h 4109292"/>
                <a:gd name="connsiteX4" fmla="*/ 4109292 w 6290632"/>
                <a:gd name="connsiteY4" fmla="*/ 1443210 h 4109292"/>
                <a:gd name="connsiteX5" fmla="*/ 2203374 w 6290632"/>
                <a:gd name="connsiteY5" fmla="*/ 2533880 h 4109292"/>
                <a:gd name="connsiteX6" fmla="*/ 6290632 w 6290632"/>
                <a:gd name="connsiteY6" fmla="*/ 2974555 h 4109292"/>
                <a:gd name="connsiteX7" fmla="*/ 6290632 w 6290632"/>
                <a:gd name="connsiteY7" fmla="*/ 4109292 h 4109292"/>
                <a:gd name="connsiteX8" fmla="*/ 947451 w 6290632"/>
                <a:gd name="connsiteY8" fmla="*/ 2655066 h 4109292"/>
                <a:gd name="connsiteX9" fmla="*/ 2765234 w 6290632"/>
                <a:gd name="connsiteY9" fmla="*/ 1564396 h 4109292"/>
                <a:gd name="connsiteX10" fmla="*/ 771181 w 6290632"/>
                <a:gd name="connsiteY10" fmla="*/ 991519 h 4109292"/>
                <a:gd name="connsiteX11" fmla="*/ 2214391 w 6290632"/>
                <a:gd name="connsiteY11" fmla="*/ 308473 h 4109292"/>
                <a:gd name="connsiteX12" fmla="*/ 0 w 6290632"/>
                <a:gd name="connsiteY12" fmla="*/ 330506 h 4109292"/>
                <a:gd name="connsiteX0-1" fmla="*/ 0 w 6290632"/>
                <a:gd name="connsiteY0-2" fmla="*/ 330506 h 4109292"/>
                <a:gd name="connsiteX1-3" fmla="*/ 0 w 6290632"/>
                <a:gd name="connsiteY1-4" fmla="*/ 0 h 4109292"/>
                <a:gd name="connsiteX2-5" fmla="*/ 2886420 w 6290632"/>
                <a:gd name="connsiteY2-6" fmla="*/ 253388 h 4109292"/>
                <a:gd name="connsiteX3-7" fmla="*/ 1740665 w 6290632"/>
                <a:gd name="connsiteY3-8" fmla="*/ 859316 h 4109292"/>
                <a:gd name="connsiteX4-9" fmla="*/ 4109292 w 6290632"/>
                <a:gd name="connsiteY4-10" fmla="*/ 1443210 h 4109292"/>
                <a:gd name="connsiteX5-11" fmla="*/ 2203374 w 6290632"/>
                <a:gd name="connsiteY5-12" fmla="*/ 2533880 h 4109292"/>
                <a:gd name="connsiteX6-13" fmla="*/ 6290632 w 6290632"/>
                <a:gd name="connsiteY6-14" fmla="*/ 2974555 h 4109292"/>
                <a:gd name="connsiteX7-15" fmla="*/ 6290632 w 6290632"/>
                <a:gd name="connsiteY7-16" fmla="*/ 4109292 h 4109292"/>
                <a:gd name="connsiteX8-17" fmla="*/ 947451 w 6290632"/>
                <a:gd name="connsiteY8-18" fmla="*/ 2655066 h 4109292"/>
                <a:gd name="connsiteX9-19" fmla="*/ 2765234 w 6290632"/>
                <a:gd name="connsiteY9-20" fmla="*/ 1564396 h 4109292"/>
                <a:gd name="connsiteX10-21" fmla="*/ 771181 w 6290632"/>
                <a:gd name="connsiteY10-22" fmla="*/ 991519 h 4109292"/>
                <a:gd name="connsiteX11-23" fmla="*/ 2214391 w 6290632"/>
                <a:gd name="connsiteY11-24" fmla="*/ 308473 h 4109292"/>
                <a:gd name="connsiteX12-25" fmla="*/ 0 w 6290632"/>
                <a:gd name="connsiteY12-26" fmla="*/ 330506 h 4109292"/>
                <a:gd name="connsiteX0-27" fmla="*/ 0 w 6290632"/>
                <a:gd name="connsiteY0-28" fmla="*/ 330506 h 4109292"/>
                <a:gd name="connsiteX1-29" fmla="*/ 0 w 6290632"/>
                <a:gd name="connsiteY1-30" fmla="*/ 0 h 4109292"/>
                <a:gd name="connsiteX2-31" fmla="*/ 2886420 w 6290632"/>
                <a:gd name="connsiteY2-32" fmla="*/ 253388 h 4109292"/>
                <a:gd name="connsiteX3-33" fmla="*/ 1740665 w 6290632"/>
                <a:gd name="connsiteY3-34" fmla="*/ 859316 h 4109292"/>
                <a:gd name="connsiteX4-35" fmla="*/ 4109292 w 6290632"/>
                <a:gd name="connsiteY4-36" fmla="*/ 1443210 h 4109292"/>
                <a:gd name="connsiteX5-37" fmla="*/ 2203374 w 6290632"/>
                <a:gd name="connsiteY5-38" fmla="*/ 2533880 h 4109292"/>
                <a:gd name="connsiteX6-39" fmla="*/ 6290632 w 6290632"/>
                <a:gd name="connsiteY6-40" fmla="*/ 2974555 h 4109292"/>
                <a:gd name="connsiteX7-41" fmla="*/ 6290632 w 6290632"/>
                <a:gd name="connsiteY7-42" fmla="*/ 4109292 h 4109292"/>
                <a:gd name="connsiteX8-43" fmla="*/ 947451 w 6290632"/>
                <a:gd name="connsiteY8-44" fmla="*/ 2655066 h 4109292"/>
                <a:gd name="connsiteX9-45" fmla="*/ 2765234 w 6290632"/>
                <a:gd name="connsiteY9-46" fmla="*/ 1564396 h 4109292"/>
                <a:gd name="connsiteX10-47" fmla="*/ 771181 w 6290632"/>
                <a:gd name="connsiteY10-48" fmla="*/ 991519 h 4109292"/>
                <a:gd name="connsiteX11-49" fmla="*/ 2214391 w 6290632"/>
                <a:gd name="connsiteY11-50" fmla="*/ 308473 h 4109292"/>
                <a:gd name="connsiteX12-51" fmla="*/ 0 w 6290632"/>
                <a:gd name="connsiteY12-52" fmla="*/ 330506 h 4109292"/>
                <a:gd name="connsiteX0-53" fmla="*/ 0 w 6290632"/>
                <a:gd name="connsiteY0-54" fmla="*/ 354602 h 4133388"/>
                <a:gd name="connsiteX1-55" fmla="*/ 0 w 6290632"/>
                <a:gd name="connsiteY1-56" fmla="*/ 24096 h 4133388"/>
                <a:gd name="connsiteX2-57" fmla="*/ 2886420 w 6290632"/>
                <a:gd name="connsiteY2-58" fmla="*/ 277484 h 4133388"/>
                <a:gd name="connsiteX3-59" fmla="*/ 1740665 w 6290632"/>
                <a:gd name="connsiteY3-60" fmla="*/ 883412 h 4133388"/>
                <a:gd name="connsiteX4-61" fmla="*/ 4109292 w 6290632"/>
                <a:gd name="connsiteY4-62" fmla="*/ 1467306 h 4133388"/>
                <a:gd name="connsiteX5-63" fmla="*/ 2203374 w 6290632"/>
                <a:gd name="connsiteY5-64" fmla="*/ 2557976 h 4133388"/>
                <a:gd name="connsiteX6-65" fmla="*/ 6290632 w 6290632"/>
                <a:gd name="connsiteY6-66" fmla="*/ 2998651 h 4133388"/>
                <a:gd name="connsiteX7-67" fmla="*/ 6290632 w 6290632"/>
                <a:gd name="connsiteY7-68" fmla="*/ 4133388 h 4133388"/>
                <a:gd name="connsiteX8-69" fmla="*/ 947451 w 6290632"/>
                <a:gd name="connsiteY8-70" fmla="*/ 2679162 h 4133388"/>
                <a:gd name="connsiteX9-71" fmla="*/ 2765234 w 6290632"/>
                <a:gd name="connsiteY9-72" fmla="*/ 1588492 h 4133388"/>
                <a:gd name="connsiteX10-73" fmla="*/ 771181 w 6290632"/>
                <a:gd name="connsiteY10-74" fmla="*/ 1015615 h 4133388"/>
                <a:gd name="connsiteX11-75" fmla="*/ 2214391 w 6290632"/>
                <a:gd name="connsiteY11-76" fmla="*/ 332569 h 4133388"/>
                <a:gd name="connsiteX12-77" fmla="*/ 0 w 6290632"/>
                <a:gd name="connsiteY12-78" fmla="*/ 354602 h 4133388"/>
                <a:gd name="connsiteX0-79" fmla="*/ 0 w 6290632"/>
                <a:gd name="connsiteY0-80" fmla="*/ 354602 h 4133388"/>
                <a:gd name="connsiteX1-81" fmla="*/ 0 w 6290632"/>
                <a:gd name="connsiteY1-82" fmla="*/ 24096 h 4133388"/>
                <a:gd name="connsiteX2-83" fmla="*/ 2886420 w 6290632"/>
                <a:gd name="connsiteY2-84" fmla="*/ 277484 h 4133388"/>
                <a:gd name="connsiteX3-85" fmla="*/ 1740665 w 6290632"/>
                <a:gd name="connsiteY3-86" fmla="*/ 883412 h 4133388"/>
                <a:gd name="connsiteX4-87" fmla="*/ 4109292 w 6290632"/>
                <a:gd name="connsiteY4-88" fmla="*/ 1467306 h 4133388"/>
                <a:gd name="connsiteX5-89" fmla="*/ 2203374 w 6290632"/>
                <a:gd name="connsiteY5-90" fmla="*/ 2557976 h 4133388"/>
                <a:gd name="connsiteX6-91" fmla="*/ 6290632 w 6290632"/>
                <a:gd name="connsiteY6-92" fmla="*/ 2998651 h 4133388"/>
                <a:gd name="connsiteX7-93" fmla="*/ 6290632 w 6290632"/>
                <a:gd name="connsiteY7-94" fmla="*/ 4133388 h 4133388"/>
                <a:gd name="connsiteX8-95" fmla="*/ 947451 w 6290632"/>
                <a:gd name="connsiteY8-96" fmla="*/ 2679162 h 4133388"/>
                <a:gd name="connsiteX9-97" fmla="*/ 2765234 w 6290632"/>
                <a:gd name="connsiteY9-98" fmla="*/ 1588492 h 4133388"/>
                <a:gd name="connsiteX10-99" fmla="*/ 771181 w 6290632"/>
                <a:gd name="connsiteY10-100" fmla="*/ 1015615 h 4133388"/>
                <a:gd name="connsiteX11-101" fmla="*/ 2214391 w 6290632"/>
                <a:gd name="connsiteY11-102" fmla="*/ 332569 h 4133388"/>
                <a:gd name="connsiteX12-103" fmla="*/ 0 w 6290632"/>
                <a:gd name="connsiteY12-104" fmla="*/ 354602 h 4133388"/>
                <a:gd name="connsiteX0-105" fmla="*/ 0 w 6290632"/>
                <a:gd name="connsiteY0-106" fmla="*/ 354602 h 4133388"/>
                <a:gd name="connsiteX1-107" fmla="*/ 0 w 6290632"/>
                <a:gd name="connsiteY1-108" fmla="*/ 24096 h 4133388"/>
                <a:gd name="connsiteX2-109" fmla="*/ 2886420 w 6290632"/>
                <a:gd name="connsiteY2-110" fmla="*/ 277484 h 4133388"/>
                <a:gd name="connsiteX3-111" fmla="*/ 1740665 w 6290632"/>
                <a:gd name="connsiteY3-112" fmla="*/ 883412 h 4133388"/>
                <a:gd name="connsiteX4-113" fmla="*/ 4109292 w 6290632"/>
                <a:gd name="connsiteY4-114" fmla="*/ 1467306 h 4133388"/>
                <a:gd name="connsiteX5-115" fmla="*/ 2203374 w 6290632"/>
                <a:gd name="connsiteY5-116" fmla="*/ 2557976 h 4133388"/>
                <a:gd name="connsiteX6-117" fmla="*/ 6290632 w 6290632"/>
                <a:gd name="connsiteY6-118" fmla="*/ 2998651 h 4133388"/>
                <a:gd name="connsiteX7-119" fmla="*/ 6290632 w 6290632"/>
                <a:gd name="connsiteY7-120" fmla="*/ 4133388 h 4133388"/>
                <a:gd name="connsiteX8-121" fmla="*/ 947451 w 6290632"/>
                <a:gd name="connsiteY8-122" fmla="*/ 2679162 h 4133388"/>
                <a:gd name="connsiteX9-123" fmla="*/ 2765234 w 6290632"/>
                <a:gd name="connsiteY9-124" fmla="*/ 1588492 h 4133388"/>
                <a:gd name="connsiteX10-125" fmla="*/ 771181 w 6290632"/>
                <a:gd name="connsiteY10-126" fmla="*/ 1015615 h 4133388"/>
                <a:gd name="connsiteX11-127" fmla="*/ 2214391 w 6290632"/>
                <a:gd name="connsiteY11-128" fmla="*/ 332569 h 4133388"/>
                <a:gd name="connsiteX12-129" fmla="*/ 0 w 6290632"/>
                <a:gd name="connsiteY12-130" fmla="*/ 354602 h 4133388"/>
                <a:gd name="connsiteX0-131" fmla="*/ 0 w 6290632"/>
                <a:gd name="connsiteY0-132" fmla="*/ 354602 h 4133388"/>
                <a:gd name="connsiteX1-133" fmla="*/ 0 w 6290632"/>
                <a:gd name="connsiteY1-134" fmla="*/ 24096 h 4133388"/>
                <a:gd name="connsiteX2-135" fmla="*/ 2886420 w 6290632"/>
                <a:gd name="connsiteY2-136" fmla="*/ 277484 h 4133388"/>
                <a:gd name="connsiteX3-137" fmla="*/ 1740665 w 6290632"/>
                <a:gd name="connsiteY3-138" fmla="*/ 883412 h 4133388"/>
                <a:gd name="connsiteX4-139" fmla="*/ 4109292 w 6290632"/>
                <a:gd name="connsiteY4-140" fmla="*/ 1467306 h 4133388"/>
                <a:gd name="connsiteX5-141" fmla="*/ 2203374 w 6290632"/>
                <a:gd name="connsiteY5-142" fmla="*/ 2557976 h 4133388"/>
                <a:gd name="connsiteX6-143" fmla="*/ 6290632 w 6290632"/>
                <a:gd name="connsiteY6-144" fmla="*/ 2998651 h 4133388"/>
                <a:gd name="connsiteX7-145" fmla="*/ 6290632 w 6290632"/>
                <a:gd name="connsiteY7-146" fmla="*/ 4133388 h 4133388"/>
                <a:gd name="connsiteX8-147" fmla="*/ 947451 w 6290632"/>
                <a:gd name="connsiteY8-148" fmla="*/ 2679162 h 4133388"/>
                <a:gd name="connsiteX9-149" fmla="*/ 2765234 w 6290632"/>
                <a:gd name="connsiteY9-150" fmla="*/ 1588492 h 4133388"/>
                <a:gd name="connsiteX10-151" fmla="*/ 771181 w 6290632"/>
                <a:gd name="connsiteY10-152" fmla="*/ 1015615 h 4133388"/>
                <a:gd name="connsiteX11-153" fmla="*/ 2214391 w 6290632"/>
                <a:gd name="connsiteY11-154" fmla="*/ 332569 h 4133388"/>
                <a:gd name="connsiteX12-155" fmla="*/ 0 w 6290632"/>
                <a:gd name="connsiteY12-156" fmla="*/ 354602 h 4133388"/>
                <a:gd name="connsiteX0-157" fmla="*/ 0 w 6290632"/>
                <a:gd name="connsiteY0-158" fmla="*/ 354602 h 4133388"/>
                <a:gd name="connsiteX1-159" fmla="*/ 0 w 6290632"/>
                <a:gd name="connsiteY1-160" fmla="*/ 24096 h 4133388"/>
                <a:gd name="connsiteX2-161" fmla="*/ 2886420 w 6290632"/>
                <a:gd name="connsiteY2-162" fmla="*/ 277484 h 4133388"/>
                <a:gd name="connsiteX3-163" fmla="*/ 1740665 w 6290632"/>
                <a:gd name="connsiteY3-164" fmla="*/ 883412 h 4133388"/>
                <a:gd name="connsiteX4-165" fmla="*/ 4109292 w 6290632"/>
                <a:gd name="connsiteY4-166" fmla="*/ 1467306 h 4133388"/>
                <a:gd name="connsiteX5-167" fmla="*/ 2203374 w 6290632"/>
                <a:gd name="connsiteY5-168" fmla="*/ 2557976 h 4133388"/>
                <a:gd name="connsiteX6-169" fmla="*/ 6290632 w 6290632"/>
                <a:gd name="connsiteY6-170" fmla="*/ 2998651 h 4133388"/>
                <a:gd name="connsiteX7-171" fmla="*/ 6290632 w 6290632"/>
                <a:gd name="connsiteY7-172" fmla="*/ 4133388 h 4133388"/>
                <a:gd name="connsiteX8-173" fmla="*/ 947451 w 6290632"/>
                <a:gd name="connsiteY8-174" fmla="*/ 2679162 h 4133388"/>
                <a:gd name="connsiteX9-175" fmla="*/ 2765234 w 6290632"/>
                <a:gd name="connsiteY9-176" fmla="*/ 1588492 h 4133388"/>
                <a:gd name="connsiteX10-177" fmla="*/ 771181 w 6290632"/>
                <a:gd name="connsiteY10-178" fmla="*/ 1015615 h 4133388"/>
                <a:gd name="connsiteX11-179" fmla="*/ 2214391 w 6290632"/>
                <a:gd name="connsiteY11-180" fmla="*/ 332569 h 4133388"/>
                <a:gd name="connsiteX12-181" fmla="*/ 0 w 6290632"/>
                <a:gd name="connsiteY12-182" fmla="*/ 354602 h 4133388"/>
                <a:gd name="connsiteX0-183" fmla="*/ 0 w 6290632"/>
                <a:gd name="connsiteY0-184" fmla="*/ 354602 h 4133388"/>
                <a:gd name="connsiteX1-185" fmla="*/ 0 w 6290632"/>
                <a:gd name="connsiteY1-186" fmla="*/ 24096 h 4133388"/>
                <a:gd name="connsiteX2-187" fmla="*/ 2886420 w 6290632"/>
                <a:gd name="connsiteY2-188" fmla="*/ 277484 h 4133388"/>
                <a:gd name="connsiteX3-189" fmla="*/ 1740665 w 6290632"/>
                <a:gd name="connsiteY3-190" fmla="*/ 883412 h 4133388"/>
                <a:gd name="connsiteX4-191" fmla="*/ 4109292 w 6290632"/>
                <a:gd name="connsiteY4-192" fmla="*/ 1467306 h 4133388"/>
                <a:gd name="connsiteX5-193" fmla="*/ 2203374 w 6290632"/>
                <a:gd name="connsiteY5-194" fmla="*/ 2557976 h 4133388"/>
                <a:gd name="connsiteX6-195" fmla="*/ 6290632 w 6290632"/>
                <a:gd name="connsiteY6-196" fmla="*/ 2998651 h 4133388"/>
                <a:gd name="connsiteX7-197" fmla="*/ 6290632 w 6290632"/>
                <a:gd name="connsiteY7-198" fmla="*/ 4133388 h 4133388"/>
                <a:gd name="connsiteX8-199" fmla="*/ 947451 w 6290632"/>
                <a:gd name="connsiteY8-200" fmla="*/ 2679162 h 4133388"/>
                <a:gd name="connsiteX9-201" fmla="*/ 2765234 w 6290632"/>
                <a:gd name="connsiteY9-202" fmla="*/ 1588492 h 4133388"/>
                <a:gd name="connsiteX10-203" fmla="*/ 771181 w 6290632"/>
                <a:gd name="connsiteY10-204" fmla="*/ 1015615 h 4133388"/>
                <a:gd name="connsiteX11-205" fmla="*/ 2214391 w 6290632"/>
                <a:gd name="connsiteY11-206" fmla="*/ 332569 h 4133388"/>
                <a:gd name="connsiteX12-207" fmla="*/ 0 w 6290632"/>
                <a:gd name="connsiteY12-208" fmla="*/ 354602 h 4133388"/>
                <a:gd name="connsiteX0-209" fmla="*/ 0 w 6290632"/>
                <a:gd name="connsiteY0-210" fmla="*/ 354602 h 4133388"/>
                <a:gd name="connsiteX1-211" fmla="*/ 0 w 6290632"/>
                <a:gd name="connsiteY1-212" fmla="*/ 24096 h 4133388"/>
                <a:gd name="connsiteX2-213" fmla="*/ 2886420 w 6290632"/>
                <a:gd name="connsiteY2-214" fmla="*/ 277484 h 4133388"/>
                <a:gd name="connsiteX3-215" fmla="*/ 1740665 w 6290632"/>
                <a:gd name="connsiteY3-216" fmla="*/ 883412 h 4133388"/>
                <a:gd name="connsiteX4-217" fmla="*/ 4109292 w 6290632"/>
                <a:gd name="connsiteY4-218" fmla="*/ 1467306 h 4133388"/>
                <a:gd name="connsiteX5-219" fmla="*/ 2203374 w 6290632"/>
                <a:gd name="connsiteY5-220" fmla="*/ 2557976 h 4133388"/>
                <a:gd name="connsiteX6-221" fmla="*/ 6290632 w 6290632"/>
                <a:gd name="connsiteY6-222" fmla="*/ 2998651 h 4133388"/>
                <a:gd name="connsiteX7-223" fmla="*/ 6290632 w 6290632"/>
                <a:gd name="connsiteY7-224" fmla="*/ 4133388 h 4133388"/>
                <a:gd name="connsiteX8-225" fmla="*/ 947451 w 6290632"/>
                <a:gd name="connsiteY8-226" fmla="*/ 2679162 h 4133388"/>
                <a:gd name="connsiteX9-227" fmla="*/ 2765234 w 6290632"/>
                <a:gd name="connsiteY9-228" fmla="*/ 1588492 h 4133388"/>
                <a:gd name="connsiteX10-229" fmla="*/ 771181 w 6290632"/>
                <a:gd name="connsiteY10-230" fmla="*/ 1015615 h 4133388"/>
                <a:gd name="connsiteX11-231" fmla="*/ 2214391 w 6290632"/>
                <a:gd name="connsiteY11-232" fmla="*/ 332569 h 4133388"/>
                <a:gd name="connsiteX12-233" fmla="*/ 0 w 6290632"/>
                <a:gd name="connsiteY12-234" fmla="*/ 354602 h 4133388"/>
                <a:gd name="connsiteX0-235" fmla="*/ 0 w 6290632"/>
                <a:gd name="connsiteY0-236" fmla="*/ 354602 h 4133388"/>
                <a:gd name="connsiteX1-237" fmla="*/ 0 w 6290632"/>
                <a:gd name="connsiteY1-238" fmla="*/ 24096 h 4133388"/>
                <a:gd name="connsiteX2-239" fmla="*/ 2886420 w 6290632"/>
                <a:gd name="connsiteY2-240" fmla="*/ 277484 h 4133388"/>
                <a:gd name="connsiteX3-241" fmla="*/ 1740665 w 6290632"/>
                <a:gd name="connsiteY3-242" fmla="*/ 883412 h 4133388"/>
                <a:gd name="connsiteX4-243" fmla="*/ 4109292 w 6290632"/>
                <a:gd name="connsiteY4-244" fmla="*/ 1467306 h 4133388"/>
                <a:gd name="connsiteX5-245" fmla="*/ 2203374 w 6290632"/>
                <a:gd name="connsiteY5-246" fmla="*/ 2557976 h 4133388"/>
                <a:gd name="connsiteX6-247" fmla="*/ 6290632 w 6290632"/>
                <a:gd name="connsiteY6-248" fmla="*/ 2998651 h 4133388"/>
                <a:gd name="connsiteX7-249" fmla="*/ 6290632 w 6290632"/>
                <a:gd name="connsiteY7-250" fmla="*/ 4133388 h 4133388"/>
                <a:gd name="connsiteX8-251" fmla="*/ 947451 w 6290632"/>
                <a:gd name="connsiteY8-252" fmla="*/ 2679162 h 4133388"/>
                <a:gd name="connsiteX9-253" fmla="*/ 2765234 w 6290632"/>
                <a:gd name="connsiteY9-254" fmla="*/ 1588492 h 4133388"/>
                <a:gd name="connsiteX10-255" fmla="*/ 771181 w 6290632"/>
                <a:gd name="connsiteY10-256" fmla="*/ 1015615 h 4133388"/>
                <a:gd name="connsiteX11-257" fmla="*/ 2214391 w 6290632"/>
                <a:gd name="connsiteY11-258" fmla="*/ 332569 h 4133388"/>
                <a:gd name="connsiteX12-259" fmla="*/ 0 w 6290632"/>
                <a:gd name="connsiteY12-260" fmla="*/ 354602 h 4133388"/>
                <a:gd name="connsiteX0-261" fmla="*/ 0 w 6290632"/>
                <a:gd name="connsiteY0-262" fmla="*/ 354602 h 4133388"/>
                <a:gd name="connsiteX1-263" fmla="*/ 0 w 6290632"/>
                <a:gd name="connsiteY1-264" fmla="*/ 24096 h 4133388"/>
                <a:gd name="connsiteX2-265" fmla="*/ 2886420 w 6290632"/>
                <a:gd name="connsiteY2-266" fmla="*/ 277484 h 4133388"/>
                <a:gd name="connsiteX3-267" fmla="*/ 1740665 w 6290632"/>
                <a:gd name="connsiteY3-268" fmla="*/ 883412 h 4133388"/>
                <a:gd name="connsiteX4-269" fmla="*/ 4109292 w 6290632"/>
                <a:gd name="connsiteY4-270" fmla="*/ 1467306 h 4133388"/>
                <a:gd name="connsiteX5-271" fmla="*/ 2203374 w 6290632"/>
                <a:gd name="connsiteY5-272" fmla="*/ 2557976 h 4133388"/>
                <a:gd name="connsiteX6-273" fmla="*/ 6290632 w 6290632"/>
                <a:gd name="connsiteY6-274" fmla="*/ 2998651 h 4133388"/>
                <a:gd name="connsiteX7-275" fmla="*/ 6290632 w 6290632"/>
                <a:gd name="connsiteY7-276" fmla="*/ 4133388 h 4133388"/>
                <a:gd name="connsiteX8-277" fmla="*/ 947451 w 6290632"/>
                <a:gd name="connsiteY8-278" fmla="*/ 2679162 h 4133388"/>
                <a:gd name="connsiteX9-279" fmla="*/ 2765234 w 6290632"/>
                <a:gd name="connsiteY9-280" fmla="*/ 1588492 h 4133388"/>
                <a:gd name="connsiteX10-281" fmla="*/ 771181 w 6290632"/>
                <a:gd name="connsiteY10-282" fmla="*/ 1015615 h 4133388"/>
                <a:gd name="connsiteX11-283" fmla="*/ 2214391 w 6290632"/>
                <a:gd name="connsiteY11-284" fmla="*/ 332569 h 4133388"/>
                <a:gd name="connsiteX12-285" fmla="*/ 0 w 6290632"/>
                <a:gd name="connsiteY12-286" fmla="*/ 354602 h 4133388"/>
                <a:gd name="connsiteX0-287" fmla="*/ 0 w 6290632"/>
                <a:gd name="connsiteY0-288" fmla="*/ 354602 h 4133388"/>
                <a:gd name="connsiteX1-289" fmla="*/ 0 w 6290632"/>
                <a:gd name="connsiteY1-290" fmla="*/ 24096 h 4133388"/>
                <a:gd name="connsiteX2-291" fmla="*/ 2886420 w 6290632"/>
                <a:gd name="connsiteY2-292" fmla="*/ 277484 h 4133388"/>
                <a:gd name="connsiteX3-293" fmla="*/ 1740665 w 6290632"/>
                <a:gd name="connsiteY3-294" fmla="*/ 883412 h 4133388"/>
                <a:gd name="connsiteX4-295" fmla="*/ 4109292 w 6290632"/>
                <a:gd name="connsiteY4-296" fmla="*/ 1467306 h 4133388"/>
                <a:gd name="connsiteX5-297" fmla="*/ 2203374 w 6290632"/>
                <a:gd name="connsiteY5-298" fmla="*/ 2557976 h 4133388"/>
                <a:gd name="connsiteX6-299" fmla="*/ 6290632 w 6290632"/>
                <a:gd name="connsiteY6-300" fmla="*/ 2998651 h 4133388"/>
                <a:gd name="connsiteX7-301" fmla="*/ 6290632 w 6290632"/>
                <a:gd name="connsiteY7-302" fmla="*/ 4133388 h 4133388"/>
                <a:gd name="connsiteX8-303" fmla="*/ 947451 w 6290632"/>
                <a:gd name="connsiteY8-304" fmla="*/ 2679162 h 4133388"/>
                <a:gd name="connsiteX9-305" fmla="*/ 2765234 w 6290632"/>
                <a:gd name="connsiteY9-306" fmla="*/ 1588492 h 4133388"/>
                <a:gd name="connsiteX10-307" fmla="*/ 771181 w 6290632"/>
                <a:gd name="connsiteY10-308" fmla="*/ 1015615 h 4133388"/>
                <a:gd name="connsiteX11-309" fmla="*/ 2214391 w 6290632"/>
                <a:gd name="connsiteY11-310" fmla="*/ 332569 h 4133388"/>
                <a:gd name="connsiteX12-311" fmla="*/ 0 w 6290632"/>
                <a:gd name="connsiteY12-312" fmla="*/ 354602 h 4133388"/>
                <a:gd name="connsiteX0-313" fmla="*/ 0 w 6290632"/>
                <a:gd name="connsiteY0-314" fmla="*/ 354602 h 4133388"/>
                <a:gd name="connsiteX1-315" fmla="*/ 0 w 6290632"/>
                <a:gd name="connsiteY1-316" fmla="*/ 24096 h 4133388"/>
                <a:gd name="connsiteX2-317" fmla="*/ 2886420 w 6290632"/>
                <a:gd name="connsiteY2-318" fmla="*/ 277484 h 4133388"/>
                <a:gd name="connsiteX3-319" fmla="*/ 1740665 w 6290632"/>
                <a:gd name="connsiteY3-320" fmla="*/ 883412 h 4133388"/>
                <a:gd name="connsiteX4-321" fmla="*/ 4109292 w 6290632"/>
                <a:gd name="connsiteY4-322" fmla="*/ 1467306 h 4133388"/>
                <a:gd name="connsiteX5-323" fmla="*/ 2203374 w 6290632"/>
                <a:gd name="connsiteY5-324" fmla="*/ 2557976 h 4133388"/>
                <a:gd name="connsiteX6-325" fmla="*/ 6290632 w 6290632"/>
                <a:gd name="connsiteY6-326" fmla="*/ 2998651 h 4133388"/>
                <a:gd name="connsiteX7-327" fmla="*/ 6290632 w 6290632"/>
                <a:gd name="connsiteY7-328" fmla="*/ 4133388 h 4133388"/>
                <a:gd name="connsiteX8-329" fmla="*/ 947451 w 6290632"/>
                <a:gd name="connsiteY8-330" fmla="*/ 2679162 h 4133388"/>
                <a:gd name="connsiteX9-331" fmla="*/ 2765234 w 6290632"/>
                <a:gd name="connsiteY9-332" fmla="*/ 1588492 h 4133388"/>
                <a:gd name="connsiteX10-333" fmla="*/ 771181 w 6290632"/>
                <a:gd name="connsiteY10-334" fmla="*/ 1015615 h 4133388"/>
                <a:gd name="connsiteX11-335" fmla="*/ 2214391 w 6290632"/>
                <a:gd name="connsiteY11-336" fmla="*/ 332569 h 4133388"/>
                <a:gd name="connsiteX12-337" fmla="*/ 0 w 6290632"/>
                <a:gd name="connsiteY12-338" fmla="*/ 354602 h 4133388"/>
                <a:gd name="connsiteX0-339" fmla="*/ 0 w 6290632"/>
                <a:gd name="connsiteY0-340" fmla="*/ 354602 h 4133388"/>
                <a:gd name="connsiteX1-341" fmla="*/ 0 w 6290632"/>
                <a:gd name="connsiteY1-342" fmla="*/ 24096 h 4133388"/>
                <a:gd name="connsiteX2-343" fmla="*/ 2886420 w 6290632"/>
                <a:gd name="connsiteY2-344" fmla="*/ 277484 h 4133388"/>
                <a:gd name="connsiteX3-345" fmla="*/ 1740665 w 6290632"/>
                <a:gd name="connsiteY3-346" fmla="*/ 883412 h 4133388"/>
                <a:gd name="connsiteX4-347" fmla="*/ 4109292 w 6290632"/>
                <a:gd name="connsiteY4-348" fmla="*/ 1467306 h 4133388"/>
                <a:gd name="connsiteX5-349" fmla="*/ 2203374 w 6290632"/>
                <a:gd name="connsiteY5-350" fmla="*/ 2557976 h 4133388"/>
                <a:gd name="connsiteX6-351" fmla="*/ 6290632 w 6290632"/>
                <a:gd name="connsiteY6-352" fmla="*/ 2998651 h 4133388"/>
                <a:gd name="connsiteX7-353" fmla="*/ 6290632 w 6290632"/>
                <a:gd name="connsiteY7-354" fmla="*/ 4133388 h 4133388"/>
                <a:gd name="connsiteX8-355" fmla="*/ 947451 w 6290632"/>
                <a:gd name="connsiteY8-356" fmla="*/ 2679162 h 4133388"/>
                <a:gd name="connsiteX9-357" fmla="*/ 2765234 w 6290632"/>
                <a:gd name="connsiteY9-358" fmla="*/ 1588492 h 4133388"/>
                <a:gd name="connsiteX10-359" fmla="*/ 771181 w 6290632"/>
                <a:gd name="connsiteY10-360" fmla="*/ 1015615 h 4133388"/>
                <a:gd name="connsiteX11-361" fmla="*/ 2214391 w 6290632"/>
                <a:gd name="connsiteY11-362" fmla="*/ 332569 h 4133388"/>
                <a:gd name="connsiteX12-363" fmla="*/ 0 w 6290632"/>
                <a:gd name="connsiteY12-364" fmla="*/ 354602 h 4133388"/>
                <a:gd name="connsiteX0-365" fmla="*/ 0 w 6290632"/>
                <a:gd name="connsiteY0-366" fmla="*/ 354602 h 4133388"/>
                <a:gd name="connsiteX1-367" fmla="*/ 0 w 6290632"/>
                <a:gd name="connsiteY1-368" fmla="*/ 24096 h 4133388"/>
                <a:gd name="connsiteX2-369" fmla="*/ 2886420 w 6290632"/>
                <a:gd name="connsiteY2-370" fmla="*/ 277484 h 4133388"/>
                <a:gd name="connsiteX3-371" fmla="*/ 1740665 w 6290632"/>
                <a:gd name="connsiteY3-372" fmla="*/ 883412 h 4133388"/>
                <a:gd name="connsiteX4-373" fmla="*/ 4109292 w 6290632"/>
                <a:gd name="connsiteY4-374" fmla="*/ 1467306 h 4133388"/>
                <a:gd name="connsiteX5-375" fmla="*/ 2203374 w 6290632"/>
                <a:gd name="connsiteY5-376" fmla="*/ 2557976 h 4133388"/>
                <a:gd name="connsiteX6-377" fmla="*/ 6290632 w 6290632"/>
                <a:gd name="connsiteY6-378" fmla="*/ 2998651 h 4133388"/>
                <a:gd name="connsiteX7-379" fmla="*/ 6290632 w 6290632"/>
                <a:gd name="connsiteY7-380" fmla="*/ 4133388 h 4133388"/>
                <a:gd name="connsiteX8-381" fmla="*/ 947451 w 6290632"/>
                <a:gd name="connsiteY8-382" fmla="*/ 2679162 h 4133388"/>
                <a:gd name="connsiteX9-383" fmla="*/ 2765234 w 6290632"/>
                <a:gd name="connsiteY9-384" fmla="*/ 1588492 h 4133388"/>
                <a:gd name="connsiteX10-385" fmla="*/ 771181 w 6290632"/>
                <a:gd name="connsiteY10-386" fmla="*/ 1015615 h 4133388"/>
                <a:gd name="connsiteX11-387" fmla="*/ 2214391 w 6290632"/>
                <a:gd name="connsiteY11-388" fmla="*/ 332569 h 4133388"/>
                <a:gd name="connsiteX12-389" fmla="*/ 0 w 6290632"/>
                <a:gd name="connsiteY12-390" fmla="*/ 354602 h 4133388"/>
                <a:gd name="connsiteX0-391" fmla="*/ 0 w 6290632"/>
                <a:gd name="connsiteY0-392" fmla="*/ 354602 h 4133388"/>
                <a:gd name="connsiteX1-393" fmla="*/ 0 w 6290632"/>
                <a:gd name="connsiteY1-394" fmla="*/ 24096 h 4133388"/>
                <a:gd name="connsiteX2-395" fmla="*/ 2886420 w 6290632"/>
                <a:gd name="connsiteY2-396" fmla="*/ 277484 h 4133388"/>
                <a:gd name="connsiteX3-397" fmla="*/ 1740665 w 6290632"/>
                <a:gd name="connsiteY3-398" fmla="*/ 883412 h 4133388"/>
                <a:gd name="connsiteX4-399" fmla="*/ 4109292 w 6290632"/>
                <a:gd name="connsiteY4-400" fmla="*/ 1467306 h 4133388"/>
                <a:gd name="connsiteX5-401" fmla="*/ 2203374 w 6290632"/>
                <a:gd name="connsiteY5-402" fmla="*/ 2557976 h 4133388"/>
                <a:gd name="connsiteX6-403" fmla="*/ 6290632 w 6290632"/>
                <a:gd name="connsiteY6-404" fmla="*/ 2998651 h 4133388"/>
                <a:gd name="connsiteX7-405" fmla="*/ 6290632 w 6290632"/>
                <a:gd name="connsiteY7-406" fmla="*/ 4133388 h 4133388"/>
                <a:gd name="connsiteX8-407" fmla="*/ 947451 w 6290632"/>
                <a:gd name="connsiteY8-408" fmla="*/ 2679162 h 4133388"/>
                <a:gd name="connsiteX9-409" fmla="*/ 2765234 w 6290632"/>
                <a:gd name="connsiteY9-410" fmla="*/ 1588492 h 4133388"/>
                <a:gd name="connsiteX10-411" fmla="*/ 771181 w 6290632"/>
                <a:gd name="connsiteY10-412" fmla="*/ 1015615 h 4133388"/>
                <a:gd name="connsiteX11-413" fmla="*/ 2214391 w 6290632"/>
                <a:gd name="connsiteY11-414" fmla="*/ 332569 h 4133388"/>
                <a:gd name="connsiteX12-415" fmla="*/ 0 w 6290632"/>
                <a:gd name="connsiteY12-416" fmla="*/ 354602 h 4133388"/>
                <a:gd name="connsiteX0-417" fmla="*/ 0 w 6290632"/>
                <a:gd name="connsiteY0-418" fmla="*/ 354602 h 4133388"/>
                <a:gd name="connsiteX1-419" fmla="*/ 0 w 6290632"/>
                <a:gd name="connsiteY1-420" fmla="*/ 24096 h 4133388"/>
                <a:gd name="connsiteX2-421" fmla="*/ 2886420 w 6290632"/>
                <a:gd name="connsiteY2-422" fmla="*/ 277484 h 4133388"/>
                <a:gd name="connsiteX3-423" fmla="*/ 1740665 w 6290632"/>
                <a:gd name="connsiteY3-424" fmla="*/ 883412 h 4133388"/>
                <a:gd name="connsiteX4-425" fmla="*/ 4109292 w 6290632"/>
                <a:gd name="connsiteY4-426" fmla="*/ 1467306 h 4133388"/>
                <a:gd name="connsiteX5-427" fmla="*/ 2203374 w 6290632"/>
                <a:gd name="connsiteY5-428" fmla="*/ 2557976 h 4133388"/>
                <a:gd name="connsiteX6-429" fmla="*/ 6290632 w 6290632"/>
                <a:gd name="connsiteY6-430" fmla="*/ 2998651 h 4133388"/>
                <a:gd name="connsiteX7-431" fmla="*/ 6290632 w 6290632"/>
                <a:gd name="connsiteY7-432" fmla="*/ 4133388 h 4133388"/>
                <a:gd name="connsiteX8-433" fmla="*/ 947451 w 6290632"/>
                <a:gd name="connsiteY8-434" fmla="*/ 2679162 h 4133388"/>
                <a:gd name="connsiteX9-435" fmla="*/ 2765234 w 6290632"/>
                <a:gd name="connsiteY9-436" fmla="*/ 1588492 h 4133388"/>
                <a:gd name="connsiteX10-437" fmla="*/ 771181 w 6290632"/>
                <a:gd name="connsiteY10-438" fmla="*/ 1015615 h 4133388"/>
                <a:gd name="connsiteX11-439" fmla="*/ 2214391 w 6290632"/>
                <a:gd name="connsiteY11-440" fmla="*/ 332569 h 4133388"/>
                <a:gd name="connsiteX12-441" fmla="*/ 0 w 6290632"/>
                <a:gd name="connsiteY12-442" fmla="*/ 354602 h 4133388"/>
                <a:gd name="connsiteX0-443" fmla="*/ 0 w 6290632"/>
                <a:gd name="connsiteY0-444" fmla="*/ 354602 h 4133388"/>
                <a:gd name="connsiteX1-445" fmla="*/ 0 w 6290632"/>
                <a:gd name="connsiteY1-446" fmla="*/ 24096 h 4133388"/>
                <a:gd name="connsiteX2-447" fmla="*/ 2886420 w 6290632"/>
                <a:gd name="connsiteY2-448" fmla="*/ 277484 h 4133388"/>
                <a:gd name="connsiteX3-449" fmla="*/ 1740665 w 6290632"/>
                <a:gd name="connsiteY3-450" fmla="*/ 883412 h 4133388"/>
                <a:gd name="connsiteX4-451" fmla="*/ 4109292 w 6290632"/>
                <a:gd name="connsiteY4-452" fmla="*/ 1467306 h 4133388"/>
                <a:gd name="connsiteX5-453" fmla="*/ 2203374 w 6290632"/>
                <a:gd name="connsiteY5-454" fmla="*/ 2557976 h 4133388"/>
                <a:gd name="connsiteX6-455" fmla="*/ 6290632 w 6290632"/>
                <a:gd name="connsiteY6-456" fmla="*/ 2998651 h 4133388"/>
                <a:gd name="connsiteX7-457" fmla="*/ 6290632 w 6290632"/>
                <a:gd name="connsiteY7-458" fmla="*/ 4133388 h 4133388"/>
                <a:gd name="connsiteX8-459" fmla="*/ 947451 w 6290632"/>
                <a:gd name="connsiteY8-460" fmla="*/ 2679162 h 4133388"/>
                <a:gd name="connsiteX9-461" fmla="*/ 2765234 w 6290632"/>
                <a:gd name="connsiteY9-462" fmla="*/ 1588492 h 4133388"/>
                <a:gd name="connsiteX10-463" fmla="*/ 771181 w 6290632"/>
                <a:gd name="connsiteY10-464" fmla="*/ 1015615 h 4133388"/>
                <a:gd name="connsiteX11-465" fmla="*/ 2214391 w 6290632"/>
                <a:gd name="connsiteY11-466" fmla="*/ 332569 h 4133388"/>
                <a:gd name="connsiteX12-467" fmla="*/ 0 w 6290632"/>
                <a:gd name="connsiteY12-468" fmla="*/ 354602 h 4133388"/>
                <a:gd name="connsiteX0-469" fmla="*/ 0 w 6290632"/>
                <a:gd name="connsiteY0-470" fmla="*/ 346420 h 4125206"/>
                <a:gd name="connsiteX1-471" fmla="*/ 0 w 6290632"/>
                <a:gd name="connsiteY1-472" fmla="*/ 15914 h 4125206"/>
                <a:gd name="connsiteX2-473" fmla="*/ 2886420 w 6290632"/>
                <a:gd name="connsiteY2-474" fmla="*/ 269302 h 4125206"/>
                <a:gd name="connsiteX3-475" fmla="*/ 1740665 w 6290632"/>
                <a:gd name="connsiteY3-476" fmla="*/ 875230 h 4125206"/>
                <a:gd name="connsiteX4-477" fmla="*/ 4109292 w 6290632"/>
                <a:gd name="connsiteY4-478" fmla="*/ 1459124 h 4125206"/>
                <a:gd name="connsiteX5-479" fmla="*/ 2203374 w 6290632"/>
                <a:gd name="connsiteY5-480" fmla="*/ 2549794 h 4125206"/>
                <a:gd name="connsiteX6-481" fmla="*/ 6290632 w 6290632"/>
                <a:gd name="connsiteY6-482" fmla="*/ 2990469 h 4125206"/>
                <a:gd name="connsiteX7-483" fmla="*/ 6290632 w 6290632"/>
                <a:gd name="connsiteY7-484" fmla="*/ 4125206 h 4125206"/>
                <a:gd name="connsiteX8-485" fmla="*/ 947451 w 6290632"/>
                <a:gd name="connsiteY8-486" fmla="*/ 2670980 h 4125206"/>
                <a:gd name="connsiteX9-487" fmla="*/ 2765234 w 6290632"/>
                <a:gd name="connsiteY9-488" fmla="*/ 1580310 h 4125206"/>
                <a:gd name="connsiteX10-489" fmla="*/ 771181 w 6290632"/>
                <a:gd name="connsiteY10-490" fmla="*/ 1007433 h 4125206"/>
                <a:gd name="connsiteX11-491" fmla="*/ 2214391 w 6290632"/>
                <a:gd name="connsiteY11-492" fmla="*/ 324387 h 4125206"/>
                <a:gd name="connsiteX12-493" fmla="*/ 0 w 6290632"/>
                <a:gd name="connsiteY12-494" fmla="*/ 346420 h 4125206"/>
                <a:gd name="connsiteX0-495" fmla="*/ 0 w 6290632"/>
                <a:gd name="connsiteY0-496" fmla="*/ 346420 h 4125206"/>
                <a:gd name="connsiteX1-497" fmla="*/ 0 w 6290632"/>
                <a:gd name="connsiteY1-498" fmla="*/ 15914 h 4125206"/>
                <a:gd name="connsiteX2-499" fmla="*/ 2886420 w 6290632"/>
                <a:gd name="connsiteY2-500" fmla="*/ 269302 h 4125206"/>
                <a:gd name="connsiteX3-501" fmla="*/ 1740665 w 6290632"/>
                <a:gd name="connsiteY3-502" fmla="*/ 875230 h 4125206"/>
                <a:gd name="connsiteX4-503" fmla="*/ 4109292 w 6290632"/>
                <a:gd name="connsiteY4-504" fmla="*/ 1459124 h 4125206"/>
                <a:gd name="connsiteX5-505" fmla="*/ 2203374 w 6290632"/>
                <a:gd name="connsiteY5-506" fmla="*/ 2549794 h 4125206"/>
                <a:gd name="connsiteX6-507" fmla="*/ 6290632 w 6290632"/>
                <a:gd name="connsiteY6-508" fmla="*/ 2990469 h 4125206"/>
                <a:gd name="connsiteX7-509" fmla="*/ 6290632 w 6290632"/>
                <a:gd name="connsiteY7-510" fmla="*/ 4125206 h 4125206"/>
                <a:gd name="connsiteX8-511" fmla="*/ 947451 w 6290632"/>
                <a:gd name="connsiteY8-512" fmla="*/ 2670980 h 4125206"/>
                <a:gd name="connsiteX9-513" fmla="*/ 2765234 w 6290632"/>
                <a:gd name="connsiteY9-514" fmla="*/ 1580310 h 4125206"/>
                <a:gd name="connsiteX10-515" fmla="*/ 771181 w 6290632"/>
                <a:gd name="connsiteY10-516" fmla="*/ 1007433 h 4125206"/>
                <a:gd name="connsiteX11-517" fmla="*/ 2214391 w 6290632"/>
                <a:gd name="connsiteY11-518" fmla="*/ 324387 h 4125206"/>
                <a:gd name="connsiteX12-519" fmla="*/ 0 w 6290632"/>
                <a:gd name="connsiteY12-520" fmla="*/ 346420 h 4125206"/>
                <a:gd name="connsiteX0-521" fmla="*/ 0 w 6290632"/>
                <a:gd name="connsiteY0-522" fmla="*/ 346420 h 4125206"/>
                <a:gd name="connsiteX1-523" fmla="*/ 0 w 6290632"/>
                <a:gd name="connsiteY1-524" fmla="*/ 15914 h 4125206"/>
                <a:gd name="connsiteX2-525" fmla="*/ 2886420 w 6290632"/>
                <a:gd name="connsiteY2-526" fmla="*/ 269302 h 4125206"/>
                <a:gd name="connsiteX3-527" fmla="*/ 1740665 w 6290632"/>
                <a:gd name="connsiteY3-528" fmla="*/ 875230 h 4125206"/>
                <a:gd name="connsiteX4-529" fmla="*/ 4109292 w 6290632"/>
                <a:gd name="connsiteY4-530" fmla="*/ 1459124 h 4125206"/>
                <a:gd name="connsiteX5-531" fmla="*/ 2203374 w 6290632"/>
                <a:gd name="connsiteY5-532" fmla="*/ 2549794 h 4125206"/>
                <a:gd name="connsiteX6-533" fmla="*/ 6290632 w 6290632"/>
                <a:gd name="connsiteY6-534" fmla="*/ 2990469 h 4125206"/>
                <a:gd name="connsiteX7-535" fmla="*/ 6290632 w 6290632"/>
                <a:gd name="connsiteY7-536" fmla="*/ 4125206 h 4125206"/>
                <a:gd name="connsiteX8-537" fmla="*/ 947451 w 6290632"/>
                <a:gd name="connsiteY8-538" fmla="*/ 2670980 h 4125206"/>
                <a:gd name="connsiteX9-539" fmla="*/ 2765234 w 6290632"/>
                <a:gd name="connsiteY9-540" fmla="*/ 1580310 h 4125206"/>
                <a:gd name="connsiteX10-541" fmla="*/ 771181 w 6290632"/>
                <a:gd name="connsiteY10-542" fmla="*/ 1007433 h 4125206"/>
                <a:gd name="connsiteX11-543" fmla="*/ 2214391 w 6290632"/>
                <a:gd name="connsiteY11-544" fmla="*/ 324387 h 4125206"/>
                <a:gd name="connsiteX12-545" fmla="*/ 0 w 6290632"/>
                <a:gd name="connsiteY12-546" fmla="*/ 346420 h 4125206"/>
                <a:gd name="connsiteX0-547" fmla="*/ 0 w 6290632"/>
                <a:gd name="connsiteY0-548" fmla="*/ 346420 h 4125206"/>
                <a:gd name="connsiteX1-549" fmla="*/ 0 w 6290632"/>
                <a:gd name="connsiteY1-550" fmla="*/ 15914 h 4125206"/>
                <a:gd name="connsiteX2-551" fmla="*/ 2886420 w 6290632"/>
                <a:gd name="connsiteY2-552" fmla="*/ 269302 h 4125206"/>
                <a:gd name="connsiteX3-553" fmla="*/ 1740665 w 6290632"/>
                <a:gd name="connsiteY3-554" fmla="*/ 875230 h 4125206"/>
                <a:gd name="connsiteX4-555" fmla="*/ 4109292 w 6290632"/>
                <a:gd name="connsiteY4-556" fmla="*/ 1459124 h 4125206"/>
                <a:gd name="connsiteX5-557" fmla="*/ 2203374 w 6290632"/>
                <a:gd name="connsiteY5-558" fmla="*/ 2549794 h 4125206"/>
                <a:gd name="connsiteX6-559" fmla="*/ 6290632 w 6290632"/>
                <a:gd name="connsiteY6-560" fmla="*/ 2990469 h 4125206"/>
                <a:gd name="connsiteX7-561" fmla="*/ 6290632 w 6290632"/>
                <a:gd name="connsiteY7-562" fmla="*/ 4125206 h 4125206"/>
                <a:gd name="connsiteX8-563" fmla="*/ 947451 w 6290632"/>
                <a:gd name="connsiteY8-564" fmla="*/ 2670980 h 4125206"/>
                <a:gd name="connsiteX9-565" fmla="*/ 2765234 w 6290632"/>
                <a:gd name="connsiteY9-566" fmla="*/ 1580310 h 4125206"/>
                <a:gd name="connsiteX10-567" fmla="*/ 771181 w 6290632"/>
                <a:gd name="connsiteY10-568" fmla="*/ 1007433 h 4125206"/>
                <a:gd name="connsiteX11-569" fmla="*/ 2214391 w 6290632"/>
                <a:gd name="connsiteY11-570" fmla="*/ 324387 h 4125206"/>
                <a:gd name="connsiteX12-571" fmla="*/ 0 w 6290632"/>
                <a:gd name="connsiteY12-572" fmla="*/ 346420 h 41252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6290632" h="4125206">
                  <a:moveTo>
                    <a:pt x="0" y="346420"/>
                  </a:moveTo>
                  <a:lnTo>
                    <a:pt x="0" y="15914"/>
                  </a:lnTo>
                  <a:cubicBezTo>
                    <a:pt x="984174" y="1225"/>
                    <a:pt x="2893765" y="-68549"/>
                    <a:pt x="2886420" y="269302"/>
                  </a:cubicBezTo>
                  <a:cubicBezTo>
                    <a:pt x="2868059" y="515344"/>
                    <a:pt x="1736993" y="684271"/>
                    <a:pt x="1740665" y="875230"/>
                  </a:cubicBezTo>
                  <a:cubicBezTo>
                    <a:pt x="1748010" y="1036811"/>
                    <a:pt x="4090931" y="1143308"/>
                    <a:pt x="4109292" y="1459124"/>
                  </a:cubicBezTo>
                  <a:cubicBezTo>
                    <a:pt x="4101947" y="1701495"/>
                    <a:pt x="2188685" y="2208270"/>
                    <a:pt x="2203374" y="2549794"/>
                  </a:cubicBezTo>
                  <a:cubicBezTo>
                    <a:pt x="2221736" y="2740753"/>
                    <a:pt x="4035847" y="3074931"/>
                    <a:pt x="6290632" y="2990469"/>
                  </a:cubicBezTo>
                  <a:lnTo>
                    <a:pt x="6290632" y="4125206"/>
                  </a:lnTo>
                  <a:cubicBezTo>
                    <a:pt x="2702806" y="4103172"/>
                    <a:pt x="965812" y="3475211"/>
                    <a:pt x="947451" y="2670980"/>
                  </a:cubicBezTo>
                  <a:cubicBezTo>
                    <a:pt x="980502" y="2020984"/>
                    <a:pt x="2754217" y="1723530"/>
                    <a:pt x="2765234" y="1580310"/>
                  </a:cubicBezTo>
                  <a:cubicBezTo>
                    <a:pt x="2761562" y="1411385"/>
                    <a:pt x="785870" y="1264493"/>
                    <a:pt x="771181" y="1007433"/>
                  </a:cubicBezTo>
                  <a:cubicBezTo>
                    <a:pt x="778526" y="779751"/>
                    <a:pt x="1733321" y="552069"/>
                    <a:pt x="2214391" y="324387"/>
                  </a:cubicBezTo>
                  <a:lnTo>
                    <a:pt x="0" y="346420"/>
                  </a:lnTo>
                  <a:close/>
                </a:path>
              </a:pathLst>
            </a:custGeom>
            <a:solidFill>
              <a:srgbClr val="355C7D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94" name="任意多边形 93"/>
            <p:cNvSpPr/>
            <p:nvPr/>
          </p:nvSpPr>
          <p:spPr>
            <a:xfrm>
              <a:off x="4910" y="4104"/>
              <a:ext cx="9907" cy="5420"/>
            </a:xfrm>
            <a:custGeom>
              <a:avLst/>
              <a:gdLst>
                <a:gd name="connsiteX0" fmla="*/ 0 w 6290632"/>
                <a:gd name="connsiteY0" fmla="*/ 4741 h 3442003"/>
                <a:gd name="connsiteX1" fmla="*/ 2577947 w 6290632"/>
                <a:gd name="connsiteY1" fmla="*/ 114909 h 3442003"/>
                <a:gd name="connsiteX2" fmla="*/ 1112704 w 6290632"/>
                <a:gd name="connsiteY2" fmla="*/ 775921 h 3442003"/>
                <a:gd name="connsiteX3" fmla="*/ 3470314 w 6290632"/>
                <a:gd name="connsiteY3" fmla="*/ 1293714 h 3442003"/>
                <a:gd name="connsiteX4" fmla="*/ 1564396 w 6290632"/>
                <a:gd name="connsiteY4" fmla="*/ 2571671 h 3442003"/>
                <a:gd name="connsiteX5" fmla="*/ 6290632 w 6290632"/>
                <a:gd name="connsiteY5" fmla="*/ 3442003 h 3442003"/>
                <a:gd name="connsiteX0-1" fmla="*/ 0 w 6290632"/>
                <a:gd name="connsiteY0-2" fmla="*/ 4741 h 3442003"/>
                <a:gd name="connsiteX1-3" fmla="*/ 2577947 w 6290632"/>
                <a:gd name="connsiteY1-4" fmla="*/ 114909 h 3442003"/>
                <a:gd name="connsiteX2-5" fmla="*/ 1112704 w 6290632"/>
                <a:gd name="connsiteY2-6" fmla="*/ 775921 h 3442003"/>
                <a:gd name="connsiteX3-7" fmla="*/ 3470314 w 6290632"/>
                <a:gd name="connsiteY3-8" fmla="*/ 1293714 h 3442003"/>
                <a:gd name="connsiteX4-9" fmla="*/ 1564396 w 6290632"/>
                <a:gd name="connsiteY4-10" fmla="*/ 2571671 h 3442003"/>
                <a:gd name="connsiteX5-11" fmla="*/ 6290632 w 6290632"/>
                <a:gd name="connsiteY5-12" fmla="*/ 3442003 h 34420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290632" h="3442003">
                  <a:moveTo>
                    <a:pt x="0" y="4741"/>
                  </a:moveTo>
                  <a:cubicBezTo>
                    <a:pt x="1196248" y="-4440"/>
                    <a:pt x="2392496" y="-13621"/>
                    <a:pt x="2577947" y="114909"/>
                  </a:cubicBezTo>
                  <a:cubicBezTo>
                    <a:pt x="2763398" y="243439"/>
                    <a:pt x="963976" y="579454"/>
                    <a:pt x="1112704" y="775921"/>
                  </a:cubicBezTo>
                  <a:cubicBezTo>
                    <a:pt x="1261432" y="972388"/>
                    <a:pt x="3395032" y="994422"/>
                    <a:pt x="3470314" y="1293714"/>
                  </a:cubicBezTo>
                  <a:cubicBezTo>
                    <a:pt x="3545596" y="1593006"/>
                    <a:pt x="1094343" y="1960235"/>
                    <a:pt x="1564396" y="2571671"/>
                  </a:cubicBezTo>
                  <a:cubicBezTo>
                    <a:pt x="2034449" y="3183107"/>
                    <a:pt x="4162540" y="3185861"/>
                    <a:pt x="6290632" y="344200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11850" y="6437"/>
              <a:ext cx="2307" cy="2956"/>
            </a:xfrm>
            <a:custGeom>
              <a:avLst/>
              <a:gdLst>
                <a:gd name="connsiteX0" fmla="*/ 732623 w 1465246"/>
                <a:gd name="connsiteY0" fmla="*/ 0 h 1877262"/>
                <a:gd name="connsiteX1" fmla="*/ 1465246 w 1465246"/>
                <a:gd name="connsiteY1" fmla="*/ 732623 h 1877262"/>
                <a:gd name="connsiteX2" fmla="*/ 1340126 w 1465246"/>
                <a:gd name="connsiteY2" fmla="*/ 1142240 h 1877262"/>
                <a:gd name="connsiteX3" fmla="*/ 1300533 w 1465246"/>
                <a:gd name="connsiteY3" fmla="*/ 1190227 h 1877262"/>
                <a:gd name="connsiteX4" fmla="*/ 1302729 w 1465246"/>
                <a:gd name="connsiteY4" fmla="*/ 1189968 h 1877262"/>
                <a:gd name="connsiteX5" fmla="*/ 1285462 w 1465246"/>
                <a:gd name="connsiteY5" fmla="*/ 1208493 h 1877262"/>
                <a:gd name="connsiteX6" fmla="*/ 1250666 w 1465246"/>
                <a:gd name="connsiteY6" fmla="*/ 1250666 h 1877262"/>
                <a:gd name="connsiteX7" fmla="*/ 1231119 w 1465246"/>
                <a:gd name="connsiteY7" fmla="*/ 1266794 h 1877262"/>
                <a:gd name="connsiteX8" fmla="*/ 1182207 w 1465246"/>
                <a:gd name="connsiteY8" fmla="*/ 1319268 h 1877262"/>
                <a:gd name="connsiteX9" fmla="*/ 466023 w 1465246"/>
                <a:gd name="connsiteY9" fmla="*/ 1877262 h 1877262"/>
                <a:gd name="connsiteX10" fmla="*/ 364330 w 1465246"/>
                <a:gd name="connsiteY10" fmla="*/ 1413618 h 1877262"/>
                <a:gd name="connsiteX11" fmla="*/ 288079 w 1465246"/>
                <a:gd name="connsiteY11" fmla="*/ 1311308 h 1877262"/>
                <a:gd name="connsiteX12" fmla="*/ 214580 w 1465246"/>
                <a:gd name="connsiteY12" fmla="*/ 1250666 h 1877262"/>
                <a:gd name="connsiteX13" fmla="*/ 0 w 1465246"/>
                <a:gd name="connsiteY13" fmla="*/ 732623 h 1877262"/>
                <a:gd name="connsiteX14" fmla="*/ 732623 w 1465246"/>
                <a:gd name="connsiteY14" fmla="*/ 0 h 187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5246" h="1877262">
                  <a:moveTo>
                    <a:pt x="732623" y="0"/>
                  </a:moveTo>
                  <a:cubicBezTo>
                    <a:pt x="1137240" y="0"/>
                    <a:pt x="1465246" y="328006"/>
                    <a:pt x="1465246" y="732623"/>
                  </a:cubicBezTo>
                  <a:cubicBezTo>
                    <a:pt x="1465246" y="884355"/>
                    <a:pt x="1419120" y="1025313"/>
                    <a:pt x="1340126" y="1142240"/>
                  </a:cubicBezTo>
                  <a:lnTo>
                    <a:pt x="1300533" y="1190227"/>
                  </a:lnTo>
                  <a:lnTo>
                    <a:pt x="1302729" y="1189968"/>
                  </a:lnTo>
                  <a:lnTo>
                    <a:pt x="1285462" y="1208493"/>
                  </a:lnTo>
                  <a:lnTo>
                    <a:pt x="1250666" y="1250666"/>
                  </a:lnTo>
                  <a:lnTo>
                    <a:pt x="1231119" y="1266794"/>
                  </a:lnTo>
                  <a:lnTo>
                    <a:pt x="1182207" y="1319268"/>
                  </a:lnTo>
                  <a:cubicBezTo>
                    <a:pt x="910305" y="1597924"/>
                    <a:pt x="699604" y="1723866"/>
                    <a:pt x="466023" y="1877262"/>
                  </a:cubicBezTo>
                  <a:cubicBezTo>
                    <a:pt x="501882" y="1654638"/>
                    <a:pt x="440250" y="1522782"/>
                    <a:pt x="364330" y="1413618"/>
                  </a:cubicBezTo>
                  <a:lnTo>
                    <a:pt x="288079" y="1311308"/>
                  </a:lnTo>
                  <a:lnTo>
                    <a:pt x="214580" y="1250666"/>
                  </a:lnTo>
                  <a:cubicBezTo>
                    <a:pt x="82002" y="1118087"/>
                    <a:pt x="0" y="934932"/>
                    <a:pt x="0" y="732623"/>
                  </a:cubicBezTo>
                  <a:cubicBezTo>
                    <a:pt x="0" y="328006"/>
                    <a:pt x="328006" y="0"/>
                    <a:pt x="732623" y="0"/>
                  </a:cubicBezTo>
                  <a:close/>
                </a:path>
              </a:pathLst>
            </a:custGeom>
            <a:solidFill>
              <a:srgbClr val="355C7D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2180" y="6765"/>
              <a:ext cx="1625" cy="1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97" name="任意多边形 96"/>
            <p:cNvSpPr/>
            <p:nvPr/>
          </p:nvSpPr>
          <p:spPr>
            <a:xfrm>
              <a:off x="10080" y="3782"/>
              <a:ext cx="1880" cy="2408"/>
            </a:xfrm>
            <a:custGeom>
              <a:avLst/>
              <a:gdLst>
                <a:gd name="connsiteX0" fmla="*/ 732623 w 1465246"/>
                <a:gd name="connsiteY0" fmla="*/ 0 h 1877262"/>
                <a:gd name="connsiteX1" fmla="*/ 1465246 w 1465246"/>
                <a:gd name="connsiteY1" fmla="*/ 732623 h 1877262"/>
                <a:gd name="connsiteX2" fmla="*/ 1340126 w 1465246"/>
                <a:gd name="connsiteY2" fmla="*/ 1142240 h 1877262"/>
                <a:gd name="connsiteX3" fmla="*/ 1300533 w 1465246"/>
                <a:gd name="connsiteY3" fmla="*/ 1190227 h 1877262"/>
                <a:gd name="connsiteX4" fmla="*/ 1302729 w 1465246"/>
                <a:gd name="connsiteY4" fmla="*/ 1189968 h 1877262"/>
                <a:gd name="connsiteX5" fmla="*/ 1285462 w 1465246"/>
                <a:gd name="connsiteY5" fmla="*/ 1208493 h 1877262"/>
                <a:gd name="connsiteX6" fmla="*/ 1250666 w 1465246"/>
                <a:gd name="connsiteY6" fmla="*/ 1250666 h 1877262"/>
                <a:gd name="connsiteX7" fmla="*/ 1231119 w 1465246"/>
                <a:gd name="connsiteY7" fmla="*/ 1266794 h 1877262"/>
                <a:gd name="connsiteX8" fmla="*/ 1182207 w 1465246"/>
                <a:gd name="connsiteY8" fmla="*/ 1319268 h 1877262"/>
                <a:gd name="connsiteX9" fmla="*/ 466023 w 1465246"/>
                <a:gd name="connsiteY9" fmla="*/ 1877262 h 1877262"/>
                <a:gd name="connsiteX10" fmla="*/ 364330 w 1465246"/>
                <a:gd name="connsiteY10" fmla="*/ 1413618 h 1877262"/>
                <a:gd name="connsiteX11" fmla="*/ 288079 w 1465246"/>
                <a:gd name="connsiteY11" fmla="*/ 1311308 h 1877262"/>
                <a:gd name="connsiteX12" fmla="*/ 214580 w 1465246"/>
                <a:gd name="connsiteY12" fmla="*/ 1250666 h 1877262"/>
                <a:gd name="connsiteX13" fmla="*/ 0 w 1465246"/>
                <a:gd name="connsiteY13" fmla="*/ 732623 h 1877262"/>
                <a:gd name="connsiteX14" fmla="*/ 732623 w 1465246"/>
                <a:gd name="connsiteY14" fmla="*/ 0 h 187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5246" h="1877262">
                  <a:moveTo>
                    <a:pt x="732623" y="0"/>
                  </a:moveTo>
                  <a:cubicBezTo>
                    <a:pt x="1137240" y="0"/>
                    <a:pt x="1465246" y="328006"/>
                    <a:pt x="1465246" y="732623"/>
                  </a:cubicBezTo>
                  <a:cubicBezTo>
                    <a:pt x="1465246" y="884355"/>
                    <a:pt x="1419120" y="1025313"/>
                    <a:pt x="1340126" y="1142240"/>
                  </a:cubicBezTo>
                  <a:lnTo>
                    <a:pt x="1300533" y="1190227"/>
                  </a:lnTo>
                  <a:lnTo>
                    <a:pt x="1302729" y="1189968"/>
                  </a:lnTo>
                  <a:lnTo>
                    <a:pt x="1285462" y="1208493"/>
                  </a:lnTo>
                  <a:lnTo>
                    <a:pt x="1250666" y="1250666"/>
                  </a:lnTo>
                  <a:lnTo>
                    <a:pt x="1231119" y="1266794"/>
                  </a:lnTo>
                  <a:lnTo>
                    <a:pt x="1182207" y="1319268"/>
                  </a:lnTo>
                  <a:cubicBezTo>
                    <a:pt x="910305" y="1597924"/>
                    <a:pt x="699604" y="1723866"/>
                    <a:pt x="466023" y="1877262"/>
                  </a:cubicBezTo>
                  <a:cubicBezTo>
                    <a:pt x="501882" y="1654638"/>
                    <a:pt x="440250" y="1522782"/>
                    <a:pt x="364330" y="1413618"/>
                  </a:cubicBezTo>
                  <a:lnTo>
                    <a:pt x="288079" y="1311308"/>
                  </a:lnTo>
                  <a:lnTo>
                    <a:pt x="214580" y="1250666"/>
                  </a:lnTo>
                  <a:cubicBezTo>
                    <a:pt x="82002" y="1118087"/>
                    <a:pt x="0" y="934932"/>
                    <a:pt x="0" y="732623"/>
                  </a:cubicBezTo>
                  <a:cubicBezTo>
                    <a:pt x="0" y="328006"/>
                    <a:pt x="328006" y="0"/>
                    <a:pt x="732623" y="0"/>
                  </a:cubicBezTo>
                  <a:close/>
                </a:path>
              </a:pathLst>
            </a:custGeom>
            <a:solidFill>
              <a:srgbClr val="355C7D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10349" y="4049"/>
              <a:ext cx="1324" cy="13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99" name="任意多边形 98"/>
            <p:cNvSpPr/>
            <p:nvPr/>
          </p:nvSpPr>
          <p:spPr>
            <a:xfrm flipH="1">
              <a:off x="6580" y="5905"/>
              <a:ext cx="2182" cy="2795"/>
            </a:xfrm>
            <a:custGeom>
              <a:avLst/>
              <a:gdLst>
                <a:gd name="connsiteX0" fmla="*/ 732623 w 1465246"/>
                <a:gd name="connsiteY0" fmla="*/ 0 h 1877262"/>
                <a:gd name="connsiteX1" fmla="*/ 1465246 w 1465246"/>
                <a:gd name="connsiteY1" fmla="*/ 732623 h 1877262"/>
                <a:gd name="connsiteX2" fmla="*/ 1340126 w 1465246"/>
                <a:gd name="connsiteY2" fmla="*/ 1142240 h 1877262"/>
                <a:gd name="connsiteX3" fmla="*/ 1300533 w 1465246"/>
                <a:gd name="connsiteY3" fmla="*/ 1190227 h 1877262"/>
                <a:gd name="connsiteX4" fmla="*/ 1302729 w 1465246"/>
                <a:gd name="connsiteY4" fmla="*/ 1189968 h 1877262"/>
                <a:gd name="connsiteX5" fmla="*/ 1285462 w 1465246"/>
                <a:gd name="connsiteY5" fmla="*/ 1208493 h 1877262"/>
                <a:gd name="connsiteX6" fmla="*/ 1250666 w 1465246"/>
                <a:gd name="connsiteY6" fmla="*/ 1250666 h 1877262"/>
                <a:gd name="connsiteX7" fmla="*/ 1231119 w 1465246"/>
                <a:gd name="connsiteY7" fmla="*/ 1266794 h 1877262"/>
                <a:gd name="connsiteX8" fmla="*/ 1182207 w 1465246"/>
                <a:gd name="connsiteY8" fmla="*/ 1319268 h 1877262"/>
                <a:gd name="connsiteX9" fmla="*/ 466023 w 1465246"/>
                <a:gd name="connsiteY9" fmla="*/ 1877262 h 1877262"/>
                <a:gd name="connsiteX10" fmla="*/ 364330 w 1465246"/>
                <a:gd name="connsiteY10" fmla="*/ 1413618 h 1877262"/>
                <a:gd name="connsiteX11" fmla="*/ 288079 w 1465246"/>
                <a:gd name="connsiteY11" fmla="*/ 1311308 h 1877262"/>
                <a:gd name="connsiteX12" fmla="*/ 214580 w 1465246"/>
                <a:gd name="connsiteY12" fmla="*/ 1250666 h 1877262"/>
                <a:gd name="connsiteX13" fmla="*/ 0 w 1465246"/>
                <a:gd name="connsiteY13" fmla="*/ 732623 h 1877262"/>
                <a:gd name="connsiteX14" fmla="*/ 732623 w 1465246"/>
                <a:gd name="connsiteY14" fmla="*/ 0 h 187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5246" h="1877262">
                  <a:moveTo>
                    <a:pt x="732623" y="0"/>
                  </a:moveTo>
                  <a:cubicBezTo>
                    <a:pt x="1137240" y="0"/>
                    <a:pt x="1465246" y="328006"/>
                    <a:pt x="1465246" y="732623"/>
                  </a:cubicBezTo>
                  <a:cubicBezTo>
                    <a:pt x="1465246" y="884355"/>
                    <a:pt x="1419120" y="1025313"/>
                    <a:pt x="1340126" y="1142240"/>
                  </a:cubicBezTo>
                  <a:lnTo>
                    <a:pt x="1300533" y="1190227"/>
                  </a:lnTo>
                  <a:lnTo>
                    <a:pt x="1302729" y="1189968"/>
                  </a:lnTo>
                  <a:lnTo>
                    <a:pt x="1285462" y="1208493"/>
                  </a:lnTo>
                  <a:lnTo>
                    <a:pt x="1250666" y="1250666"/>
                  </a:lnTo>
                  <a:lnTo>
                    <a:pt x="1231119" y="1266794"/>
                  </a:lnTo>
                  <a:lnTo>
                    <a:pt x="1182207" y="1319268"/>
                  </a:lnTo>
                  <a:cubicBezTo>
                    <a:pt x="910305" y="1597924"/>
                    <a:pt x="699604" y="1723866"/>
                    <a:pt x="466023" y="1877262"/>
                  </a:cubicBezTo>
                  <a:cubicBezTo>
                    <a:pt x="501882" y="1654638"/>
                    <a:pt x="440250" y="1522782"/>
                    <a:pt x="364330" y="1413618"/>
                  </a:cubicBezTo>
                  <a:lnTo>
                    <a:pt x="288079" y="1311308"/>
                  </a:lnTo>
                  <a:lnTo>
                    <a:pt x="214580" y="1250666"/>
                  </a:lnTo>
                  <a:cubicBezTo>
                    <a:pt x="82002" y="1118087"/>
                    <a:pt x="0" y="934932"/>
                    <a:pt x="0" y="732623"/>
                  </a:cubicBezTo>
                  <a:cubicBezTo>
                    <a:pt x="0" y="328006"/>
                    <a:pt x="328006" y="0"/>
                    <a:pt x="732623" y="0"/>
                  </a:cubicBezTo>
                  <a:close/>
                </a:path>
              </a:pathLst>
            </a:custGeom>
            <a:solidFill>
              <a:srgbClr val="355C7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 flipH="1">
              <a:off x="6912" y="6215"/>
              <a:ext cx="1537" cy="1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01" name="任意多边形 100"/>
            <p:cNvSpPr/>
            <p:nvPr/>
          </p:nvSpPr>
          <p:spPr>
            <a:xfrm flipH="1">
              <a:off x="6610" y="2119"/>
              <a:ext cx="1628" cy="2086"/>
            </a:xfrm>
            <a:custGeom>
              <a:avLst/>
              <a:gdLst>
                <a:gd name="connsiteX0" fmla="*/ 732623 w 1465246"/>
                <a:gd name="connsiteY0" fmla="*/ 0 h 1877262"/>
                <a:gd name="connsiteX1" fmla="*/ 1465246 w 1465246"/>
                <a:gd name="connsiteY1" fmla="*/ 732623 h 1877262"/>
                <a:gd name="connsiteX2" fmla="*/ 1340126 w 1465246"/>
                <a:gd name="connsiteY2" fmla="*/ 1142240 h 1877262"/>
                <a:gd name="connsiteX3" fmla="*/ 1300533 w 1465246"/>
                <a:gd name="connsiteY3" fmla="*/ 1190227 h 1877262"/>
                <a:gd name="connsiteX4" fmla="*/ 1302729 w 1465246"/>
                <a:gd name="connsiteY4" fmla="*/ 1189968 h 1877262"/>
                <a:gd name="connsiteX5" fmla="*/ 1285462 w 1465246"/>
                <a:gd name="connsiteY5" fmla="*/ 1208493 h 1877262"/>
                <a:gd name="connsiteX6" fmla="*/ 1250666 w 1465246"/>
                <a:gd name="connsiteY6" fmla="*/ 1250666 h 1877262"/>
                <a:gd name="connsiteX7" fmla="*/ 1231119 w 1465246"/>
                <a:gd name="connsiteY7" fmla="*/ 1266794 h 1877262"/>
                <a:gd name="connsiteX8" fmla="*/ 1182207 w 1465246"/>
                <a:gd name="connsiteY8" fmla="*/ 1319268 h 1877262"/>
                <a:gd name="connsiteX9" fmla="*/ 466023 w 1465246"/>
                <a:gd name="connsiteY9" fmla="*/ 1877262 h 1877262"/>
                <a:gd name="connsiteX10" fmla="*/ 364330 w 1465246"/>
                <a:gd name="connsiteY10" fmla="*/ 1413618 h 1877262"/>
                <a:gd name="connsiteX11" fmla="*/ 288079 w 1465246"/>
                <a:gd name="connsiteY11" fmla="*/ 1311308 h 1877262"/>
                <a:gd name="connsiteX12" fmla="*/ 214580 w 1465246"/>
                <a:gd name="connsiteY12" fmla="*/ 1250666 h 1877262"/>
                <a:gd name="connsiteX13" fmla="*/ 0 w 1465246"/>
                <a:gd name="connsiteY13" fmla="*/ 732623 h 1877262"/>
                <a:gd name="connsiteX14" fmla="*/ 732623 w 1465246"/>
                <a:gd name="connsiteY14" fmla="*/ 0 h 187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5246" h="1877262">
                  <a:moveTo>
                    <a:pt x="732623" y="0"/>
                  </a:moveTo>
                  <a:cubicBezTo>
                    <a:pt x="1137240" y="0"/>
                    <a:pt x="1465246" y="328006"/>
                    <a:pt x="1465246" y="732623"/>
                  </a:cubicBezTo>
                  <a:cubicBezTo>
                    <a:pt x="1465246" y="884355"/>
                    <a:pt x="1419120" y="1025313"/>
                    <a:pt x="1340126" y="1142240"/>
                  </a:cubicBezTo>
                  <a:lnTo>
                    <a:pt x="1300533" y="1190227"/>
                  </a:lnTo>
                  <a:lnTo>
                    <a:pt x="1302729" y="1189968"/>
                  </a:lnTo>
                  <a:lnTo>
                    <a:pt x="1285462" y="1208493"/>
                  </a:lnTo>
                  <a:lnTo>
                    <a:pt x="1250666" y="1250666"/>
                  </a:lnTo>
                  <a:lnTo>
                    <a:pt x="1231119" y="1266794"/>
                  </a:lnTo>
                  <a:lnTo>
                    <a:pt x="1182207" y="1319268"/>
                  </a:lnTo>
                  <a:cubicBezTo>
                    <a:pt x="910305" y="1597924"/>
                    <a:pt x="699604" y="1723866"/>
                    <a:pt x="466023" y="1877262"/>
                  </a:cubicBezTo>
                  <a:cubicBezTo>
                    <a:pt x="501882" y="1654638"/>
                    <a:pt x="440250" y="1522782"/>
                    <a:pt x="364330" y="1413618"/>
                  </a:cubicBezTo>
                  <a:lnTo>
                    <a:pt x="288079" y="1311308"/>
                  </a:lnTo>
                  <a:lnTo>
                    <a:pt x="214580" y="1250666"/>
                  </a:lnTo>
                  <a:cubicBezTo>
                    <a:pt x="82002" y="1118087"/>
                    <a:pt x="0" y="934932"/>
                    <a:pt x="0" y="732623"/>
                  </a:cubicBezTo>
                  <a:cubicBezTo>
                    <a:pt x="0" y="328006"/>
                    <a:pt x="328006" y="0"/>
                    <a:pt x="732623" y="0"/>
                  </a:cubicBezTo>
                  <a:close/>
                </a:path>
              </a:pathLst>
            </a:custGeom>
            <a:solidFill>
              <a:srgbClr val="355C7D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 flipH="1">
              <a:off x="6858" y="2350"/>
              <a:ext cx="1146" cy="11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2168" y="7170"/>
              <a:ext cx="1768" cy="7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>
                  <a:solidFill>
                    <a:srgbClr val="355C7D"/>
                  </a:solidFill>
                  <a:latin typeface="黑体" panose="02010609060101010101" charset="-122"/>
                  <a:ea typeface="黑体" panose="02010609060101010101" charset="-122"/>
                </a:rPr>
                <a:t>感谢德生</a:t>
              </a:r>
              <a:endParaRPr lang="zh-CN" altLang="en-US" sz="2000" b="1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10" name="矩形 109"/>
          <p:cNvSpPr/>
          <p:nvPr/>
        </p:nvSpPr>
        <p:spPr>
          <a:xfrm>
            <a:off x="4482787" y="4160347"/>
            <a:ext cx="1279584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b="1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感谢</a:t>
            </a:r>
            <a:r>
              <a:rPr lang="en-US" altLang="zh-CN" sz="2000" b="1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UI</a:t>
            </a:r>
            <a:r>
              <a:rPr lang="zh-CN" altLang="en-US" sz="2000" b="1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组</a:t>
            </a:r>
            <a:endParaRPr lang="zh-CN" altLang="en-US" sz="2000" b="1">
              <a:solidFill>
                <a:srgbClr val="355C7D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019290" y="2945130"/>
            <a:ext cx="99441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b="1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</a:rPr>
              <a:t>成长</a:t>
            </a:r>
            <a:endParaRPr lang="zh-CN" altLang="en-US" sz="2000" b="1">
              <a:solidFill>
                <a:srgbClr val="355C7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528185" y="1988820"/>
            <a:ext cx="81915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b="1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</a:rPr>
              <a:t>规划</a:t>
            </a:r>
            <a:endParaRPr lang="zh-CN" altLang="en-US" sz="2000" b="1">
              <a:solidFill>
                <a:srgbClr val="355C7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428912" y="3018858"/>
            <a:ext cx="7369926" cy="1729037"/>
            <a:chOff x="2670" y="5150"/>
            <a:chExt cx="12596" cy="2723"/>
          </a:xfrm>
        </p:grpSpPr>
        <p:sp>
          <p:nvSpPr>
            <p:cNvPr id="2" name="文本框 1"/>
            <p:cNvSpPr txBox="1"/>
            <p:nvPr/>
          </p:nvSpPr>
          <p:spPr>
            <a:xfrm>
              <a:off x="2670" y="5150"/>
              <a:ext cx="136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strike="noStrike" kern="1200" cap="none" spc="0" normalizeH="0" baseline="0" noProof="0">
                  <a:ln>
                    <a:noFill/>
                  </a:ln>
                  <a:solidFill>
                    <a:srgbClr val="355C7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3200" b="0" i="0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971" y="5375"/>
              <a:ext cx="46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</a:rPr>
                <a:t>对经营漏斗的理解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15" y="5150"/>
              <a:ext cx="136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strike="noStrike" kern="1200" cap="none" spc="0" normalizeH="0" baseline="0" noProof="0">
                  <a:ln>
                    <a:noFill/>
                  </a:ln>
                  <a:solidFill>
                    <a:srgbClr val="355C7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3200" b="0" i="0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112" y="7058"/>
              <a:ext cx="26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</a:rPr>
                <a:t>个人认知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70" y="6810"/>
              <a:ext cx="136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strike="noStrike" kern="1200" cap="none" spc="0" normalizeH="0" baseline="0" noProof="0">
                  <a:ln>
                    <a:noFill/>
                  </a:ln>
                  <a:solidFill>
                    <a:srgbClr val="355C7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3200" b="0" i="0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075" y="5388"/>
              <a:ext cx="275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</a:rPr>
                <a:t>工作总结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515" y="6810"/>
              <a:ext cx="136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strike="noStrike" kern="1200" cap="none" spc="0" normalizeH="0" baseline="0" noProof="0">
                  <a:ln>
                    <a:noFill/>
                  </a:ln>
                  <a:solidFill>
                    <a:srgbClr val="355C7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3200" b="0" i="0" strike="noStrike" kern="1200" cap="none" spc="0" normalizeH="0" baseline="0" noProof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996" y="7058"/>
              <a:ext cx="327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</a:rPr>
                <a:t>下阶段计划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3487" y="5603"/>
              <a:ext cx="340" cy="51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1331" y="5693"/>
              <a:ext cx="340" cy="51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487" y="7273"/>
              <a:ext cx="340" cy="51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1331" y="7363"/>
              <a:ext cx="340" cy="510"/>
            </a:xfrm>
            <a:prstGeom prst="line">
              <a:avLst/>
            </a:prstGeom>
            <a:ln>
              <a:solidFill>
                <a:srgbClr val="355C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4599325" y="1157289"/>
            <a:ext cx="29933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微软雅黑 Light" panose="020B0502040204020203" pitchFamily="34" charset="-122"/>
                <a:cs typeface="Times New Roman" panose="02020603050405020304" charset="0"/>
              </a:rPr>
              <a:t>CONTENTS</a:t>
            </a:r>
            <a:endParaRPr lang="en-US" altLang="zh-CN" sz="40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ea typeface="微软雅黑 Light" panose="020B0502040204020203" pitchFamily="34" charset="-122"/>
              <a:cs typeface="Times New Roman" panose="0202060305040502030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87842" y="1444454"/>
            <a:ext cx="10980933" cy="72000"/>
            <a:chOff x="587842" y="1358728"/>
            <a:chExt cx="10980933" cy="72000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9573705" y="-564343"/>
              <a:ext cx="72000" cy="3918141"/>
            </a:xfrm>
            <a:prstGeom prst="triangle">
              <a:avLst/>
            </a:prstGeom>
            <a:gradFill flip="none" rotWithShape="1">
              <a:gsLst>
                <a:gs pos="0">
                  <a:srgbClr val="355C7D"/>
                </a:gs>
                <a:gs pos="100000">
                  <a:srgbClr val="355C7D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6200000" flipH="1">
              <a:off x="2510913" y="-564343"/>
              <a:ext cx="72000" cy="3918141"/>
            </a:xfrm>
            <a:prstGeom prst="triangle">
              <a:avLst/>
            </a:prstGeom>
            <a:gradFill flip="none" rotWithShape="1">
              <a:gsLst>
                <a:gs pos="0">
                  <a:srgbClr val="355C7D"/>
                </a:gs>
                <a:gs pos="100000">
                  <a:srgbClr val="355C7D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5"/>
          <p:cNvSpPr txBox="1"/>
          <p:nvPr/>
        </p:nvSpPr>
        <p:spPr>
          <a:xfrm flipH="1">
            <a:off x="4269105" y="4730750"/>
            <a:ext cx="36544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1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对经营漏斗的理解</a:t>
            </a:r>
            <a:endParaRPr lang="zh-CN" altLang="en-US" sz="2800" b="1" noProof="1">
              <a:solidFill>
                <a:srgbClr val="355C7D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 flipH="1">
            <a:off x="4585445" y="3576057"/>
            <a:ext cx="302111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dist" fontAlgn="base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noProof="1">
                <a:solidFill>
                  <a:srgbClr val="355C7D"/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pitchFamily="34" charset="-122"/>
              </a:rPr>
              <a:t>PART 1</a:t>
            </a:r>
            <a:endParaRPr lang="en-US" altLang="zh-CN" sz="6000" noProof="1" dirty="0">
              <a:solidFill>
                <a:srgbClr val="355C7D"/>
              </a:solidFill>
              <a:latin typeface="Times New Roman" panose="02020603050405020304" charset="0"/>
              <a:cs typeface="Times New Roman" panose="02020603050405020304" charset="0"/>
              <a:sym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12645" y="1729904"/>
            <a:ext cx="1566711" cy="1566711"/>
          </a:xfrm>
          <a:prstGeom prst="ellipse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books-stack-of-three_29302"/>
          <p:cNvSpPr>
            <a:spLocks noChangeAspect="1"/>
          </p:cNvSpPr>
          <p:nvPr/>
        </p:nvSpPr>
        <p:spPr bwMode="auto">
          <a:xfrm>
            <a:off x="5521076" y="2009346"/>
            <a:ext cx="1149846" cy="936712"/>
          </a:xfrm>
          <a:custGeom>
            <a:avLst/>
            <a:gdLst>
              <a:gd name="connsiteX0" fmla="*/ 165033 w 609243"/>
              <a:gd name="connsiteY0" fmla="*/ 400904 h 496315"/>
              <a:gd name="connsiteX1" fmla="*/ 303783 w 609243"/>
              <a:gd name="connsiteY1" fmla="*/ 460951 h 496315"/>
              <a:gd name="connsiteX2" fmla="*/ 600145 w 609243"/>
              <a:gd name="connsiteY2" fmla="*/ 431016 h 496315"/>
              <a:gd name="connsiteX3" fmla="*/ 585911 w 609243"/>
              <a:gd name="connsiteY3" fmla="*/ 453751 h 496315"/>
              <a:gd name="connsiteX4" fmla="*/ 316310 w 609243"/>
              <a:gd name="connsiteY4" fmla="*/ 490033 h 496315"/>
              <a:gd name="connsiteX5" fmla="*/ 303783 w 609243"/>
              <a:gd name="connsiteY5" fmla="*/ 496285 h 496315"/>
              <a:gd name="connsiteX6" fmla="*/ 291257 w 609243"/>
              <a:gd name="connsiteY6" fmla="*/ 490033 h 496315"/>
              <a:gd name="connsiteX7" fmla="*/ 21751 w 609243"/>
              <a:gd name="connsiteY7" fmla="*/ 453751 h 496315"/>
              <a:gd name="connsiteX8" fmla="*/ 7422 w 609243"/>
              <a:gd name="connsiteY8" fmla="*/ 431016 h 496315"/>
              <a:gd name="connsiteX9" fmla="*/ 165033 w 609243"/>
              <a:gd name="connsiteY9" fmla="*/ 400904 h 496315"/>
              <a:gd name="connsiteX10" fmla="*/ 155189 w 609243"/>
              <a:gd name="connsiteY10" fmla="*/ 275778 h 496315"/>
              <a:gd name="connsiteX11" fmla="*/ 259126 w 609243"/>
              <a:gd name="connsiteY11" fmla="*/ 295874 h 496315"/>
              <a:gd name="connsiteX12" fmla="*/ 249162 w 609243"/>
              <a:gd name="connsiteY12" fmla="*/ 312936 h 496315"/>
              <a:gd name="connsiteX13" fmla="*/ 65059 w 609243"/>
              <a:gd name="connsiteY13" fmla="*/ 331041 h 496315"/>
              <a:gd name="connsiteX14" fmla="*/ 55095 w 609243"/>
              <a:gd name="connsiteY14" fmla="*/ 313979 h 496315"/>
              <a:gd name="connsiteX15" fmla="*/ 155189 w 609243"/>
              <a:gd name="connsiteY15" fmla="*/ 275778 h 496315"/>
              <a:gd name="connsiteX16" fmla="*/ 443849 w 609243"/>
              <a:gd name="connsiteY16" fmla="*/ 275552 h 496315"/>
              <a:gd name="connsiteX17" fmla="*/ 546751 w 609243"/>
              <a:gd name="connsiteY17" fmla="*/ 305255 h 496315"/>
              <a:gd name="connsiteX18" fmla="*/ 538211 w 609243"/>
              <a:gd name="connsiteY18" fmla="*/ 323074 h 496315"/>
              <a:gd name="connsiteX19" fmla="*/ 353260 w 609243"/>
              <a:gd name="connsiteY19" fmla="*/ 320420 h 496315"/>
              <a:gd name="connsiteX20" fmla="*/ 341872 w 609243"/>
              <a:gd name="connsiteY20" fmla="*/ 304212 h 496315"/>
              <a:gd name="connsiteX21" fmla="*/ 443849 w 609243"/>
              <a:gd name="connsiteY21" fmla="*/ 275552 h 496315"/>
              <a:gd name="connsiteX22" fmla="*/ 155189 w 609243"/>
              <a:gd name="connsiteY22" fmla="*/ 229830 h 496315"/>
              <a:gd name="connsiteX23" fmla="*/ 259126 w 609243"/>
              <a:gd name="connsiteY23" fmla="*/ 249914 h 496315"/>
              <a:gd name="connsiteX24" fmla="*/ 249162 w 609243"/>
              <a:gd name="connsiteY24" fmla="*/ 266966 h 496315"/>
              <a:gd name="connsiteX25" fmla="*/ 65059 w 609243"/>
              <a:gd name="connsiteY25" fmla="*/ 284966 h 496315"/>
              <a:gd name="connsiteX26" fmla="*/ 55095 w 609243"/>
              <a:gd name="connsiteY26" fmla="*/ 268008 h 496315"/>
              <a:gd name="connsiteX27" fmla="*/ 155189 w 609243"/>
              <a:gd name="connsiteY27" fmla="*/ 229830 h 496315"/>
              <a:gd name="connsiteX28" fmla="*/ 439981 w 609243"/>
              <a:gd name="connsiteY28" fmla="*/ 229743 h 496315"/>
              <a:gd name="connsiteX29" fmla="*/ 542897 w 609243"/>
              <a:gd name="connsiteY29" fmla="*/ 259481 h 496315"/>
              <a:gd name="connsiteX30" fmla="*/ 534359 w 609243"/>
              <a:gd name="connsiteY30" fmla="*/ 277206 h 496315"/>
              <a:gd name="connsiteX31" fmla="*/ 349445 w 609243"/>
              <a:gd name="connsiteY31" fmla="*/ 274552 h 496315"/>
              <a:gd name="connsiteX32" fmla="*/ 338060 w 609243"/>
              <a:gd name="connsiteY32" fmla="*/ 258438 h 496315"/>
              <a:gd name="connsiteX33" fmla="*/ 439981 w 609243"/>
              <a:gd name="connsiteY33" fmla="*/ 229743 h 496315"/>
              <a:gd name="connsiteX34" fmla="*/ 436157 w 609243"/>
              <a:gd name="connsiteY34" fmla="*/ 183933 h 496315"/>
              <a:gd name="connsiteX35" fmla="*/ 539058 w 609243"/>
              <a:gd name="connsiteY35" fmla="*/ 213639 h 496315"/>
              <a:gd name="connsiteX36" fmla="*/ 530612 w 609243"/>
              <a:gd name="connsiteY36" fmla="*/ 231439 h 496315"/>
              <a:gd name="connsiteX37" fmla="*/ 345546 w 609243"/>
              <a:gd name="connsiteY37" fmla="*/ 228694 h 496315"/>
              <a:gd name="connsiteX38" fmla="*/ 334252 w 609243"/>
              <a:gd name="connsiteY38" fmla="*/ 212598 h 496315"/>
              <a:gd name="connsiteX39" fmla="*/ 436157 w 609243"/>
              <a:gd name="connsiteY39" fmla="*/ 183933 h 496315"/>
              <a:gd name="connsiteX40" fmla="*/ 155189 w 609243"/>
              <a:gd name="connsiteY40" fmla="*/ 183880 h 496315"/>
              <a:gd name="connsiteX41" fmla="*/ 259126 w 609243"/>
              <a:gd name="connsiteY41" fmla="*/ 203976 h 496315"/>
              <a:gd name="connsiteX42" fmla="*/ 249162 w 609243"/>
              <a:gd name="connsiteY42" fmla="*/ 220933 h 496315"/>
              <a:gd name="connsiteX43" fmla="*/ 65059 w 609243"/>
              <a:gd name="connsiteY43" fmla="*/ 239028 h 496315"/>
              <a:gd name="connsiteX44" fmla="*/ 55095 w 609243"/>
              <a:gd name="connsiteY44" fmla="*/ 221975 h 496315"/>
              <a:gd name="connsiteX45" fmla="*/ 155189 w 609243"/>
              <a:gd name="connsiteY45" fmla="*/ 183880 h 496315"/>
              <a:gd name="connsiteX46" fmla="*/ 439981 w 609243"/>
              <a:gd name="connsiteY46" fmla="*/ 137783 h 496315"/>
              <a:gd name="connsiteX47" fmla="*/ 542897 w 609243"/>
              <a:gd name="connsiteY47" fmla="*/ 167489 h 496315"/>
              <a:gd name="connsiteX48" fmla="*/ 534359 w 609243"/>
              <a:gd name="connsiteY48" fmla="*/ 185289 h 496315"/>
              <a:gd name="connsiteX49" fmla="*/ 349445 w 609243"/>
              <a:gd name="connsiteY49" fmla="*/ 182544 h 496315"/>
              <a:gd name="connsiteX50" fmla="*/ 338060 w 609243"/>
              <a:gd name="connsiteY50" fmla="*/ 166448 h 496315"/>
              <a:gd name="connsiteX51" fmla="*/ 439981 w 609243"/>
              <a:gd name="connsiteY51" fmla="*/ 137783 h 496315"/>
              <a:gd name="connsiteX52" fmla="*/ 209117 w 609243"/>
              <a:gd name="connsiteY52" fmla="*/ 125922 h 496315"/>
              <a:gd name="connsiteX53" fmla="*/ 249230 w 609243"/>
              <a:gd name="connsiteY53" fmla="*/ 141507 h 496315"/>
              <a:gd name="connsiteX54" fmla="*/ 239267 w 609243"/>
              <a:gd name="connsiteY54" fmla="*/ 158561 h 496315"/>
              <a:gd name="connsiteX55" fmla="*/ 171234 w 609243"/>
              <a:gd name="connsiteY55" fmla="*/ 146339 h 496315"/>
              <a:gd name="connsiteX56" fmla="*/ 166015 w 609243"/>
              <a:gd name="connsiteY56" fmla="*/ 127390 h 496315"/>
              <a:gd name="connsiteX57" fmla="*/ 209117 w 609243"/>
              <a:gd name="connsiteY57" fmla="*/ 125922 h 496315"/>
              <a:gd name="connsiteX58" fmla="*/ 114405 w 609243"/>
              <a:gd name="connsiteY58" fmla="*/ 101164 h 496315"/>
              <a:gd name="connsiteX59" fmla="*/ 79658 w 609243"/>
              <a:gd name="connsiteY59" fmla="*/ 112628 h 496315"/>
              <a:gd name="connsiteX60" fmla="*/ 78139 w 609243"/>
              <a:gd name="connsiteY60" fmla="*/ 156871 h 496315"/>
              <a:gd name="connsiteX61" fmla="*/ 114405 w 609243"/>
              <a:gd name="connsiteY61" fmla="*/ 142186 h 496315"/>
              <a:gd name="connsiteX62" fmla="*/ 436157 w 609243"/>
              <a:gd name="connsiteY62" fmla="*/ 91941 h 496315"/>
              <a:gd name="connsiteX63" fmla="*/ 539058 w 609243"/>
              <a:gd name="connsiteY63" fmla="*/ 121643 h 496315"/>
              <a:gd name="connsiteX64" fmla="*/ 530612 w 609243"/>
              <a:gd name="connsiteY64" fmla="*/ 139462 h 496315"/>
              <a:gd name="connsiteX65" fmla="*/ 345546 w 609243"/>
              <a:gd name="connsiteY65" fmla="*/ 136808 h 496315"/>
              <a:gd name="connsiteX66" fmla="*/ 334252 w 609243"/>
              <a:gd name="connsiteY66" fmla="*/ 120601 h 496315"/>
              <a:gd name="connsiteX67" fmla="*/ 436157 w 609243"/>
              <a:gd name="connsiteY67" fmla="*/ 91941 h 496315"/>
              <a:gd name="connsiteX68" fmla="*/ 120956 w 609243"/>
              <a:gd name="connsiteY68" fmla="*/ 81080 h 496315"/>
              <a:gd name="connsiteX69" fmla="*/ 123804 w 609243"/>
              <a:gd name="connsiteY69" fmla="*/ 81459 h 496315"/>
              <a:gd name="connsiteX70" fmla="*/ 134152 w 609243"/>
              <a:gd name="connsiteY70" fmla="*/ 90933 h 496315"/>
              <a:gd name="connsiteX71" fmla="*/ 134152 w 609243"/>
              <a:gd name="connsiteY71" fmla="*/ 146734 h 496315"/>
              <a:gd name="connsiteX72" fmla="*/ 133773 w 609243"/>
              <a:gd name="connsiteY72" fmla="*/ 149292 h 496315"/>
              <a:gd name="connsiteX73" fmla="*/ 126842 w 609243"/>
              <a:gd name="connsiteY73" fmla="*/ 159523 h 496315"/>
              <a:gd name="connsiteX74" fmla="*/ 78234 w 609243"/>
              <a:gd name="connsiteY74" fmla="*/ 179892 h 496315"/>
              <a:gd name="connsiteX75" fmla="*/ 64658 w 609243"/>
              <a:gd name="connsiteY75" fmla="*/ 175439 h 496315"/>
              <a:gd name="connsiteX76" fmla="*/ 58392 w 609243"/>
              <a:gd name="connsiteY76" fmla="*/ 166439 h 496315"/>
              <a:gd name="connsiteX77" fmla="*/ 60101 w 609243"/>
              <a:gd name="connsiteY77" fmla="*/ 110638 h 496315"/>
              <a:gd name="connsiteX78" fmla="*/ 60765 w 609243"/>
              <a:gd name="connsiteY78" fmla="*/ 107796 h 496315"/>
              <a:gd name="connsiteX79" fmla="*/ 64943 w 609243"/>
              <a:gd name="connsiteY79" fmla="*/ 98796 h 496315"/>
              <a:gd name="connsiteX80" fmla="*/ 120956 w 609243"/>
              <a:gd name="connsiteY80" fmla="*/ 81080 h 496315"/>
              <a:gd name="connsiteX81" fmla="*/ 211133 w 609243"/>
              <a:gd name="connsiteY81" fmla="*/ 79659 h 496315"/>
              <a:gd name="connsiteX82" fmla="*/ 252540 w 609243"/>
              <a:gd name="connsiteY82" fmla="*/ 93858 h 496315"/>
              <a:gd name="connsiteX83" fmla="*/ 242574 w 609243"/>
              <a:gd name="connsiteY83" fmla="*/ 110925 h 496315"/>
              <a:gd name="connsiteX84" fmla="*/ 172811 w 609243"/>
              <a:gd name="connsiteY84" fmla="*/ 103719 h 496315"/>
              <a:gd name="connsiteX85" fmla="*/ 167590 w 609243"/>
              <a:gd name="connsiteY85" fmla="*/ 84661 h 496315"/>
              <a:gd name="connsiteX86" fmla="*/ 211133 w 609243"/>
              <a:gd name="connsiteY86" fmla="*/ 79659 h 496315"/>
              <a:gd name="connsiteX87" fmla="*/ 198798 w 609243"/>
              <a:gd name="connsiteY87" fmla="*/ 22403 h 496315"/>
              <a:gd name="connsiteX88" fmla="*/ 27245 w 609243"/>
              <a:gd name="connsiteY88" fmla="*/ 79844 h 496315"/>
              <a:gd name="connsiteX89" fmla="*/ 26012 w 609243"/>
              <a:gd name="connsiteY89" fmla="*/ 387586 h 496315"/>
              <a:gd name="connsiteX90" fmla="*/ 306429 w 609243"/>
              <a:gd name="connsiteY90" fmla="*/ 408620 h 496315"/>
              <a:gd name="connsiteX91" fmla="*/ 586847 w 609243"/>
              <a:gd name="connsiteY91" fmla="*/ 387586 h 496315"/>
              <a:gd name="connsiteX92" fmla="*/ 585614 w 609243"/>
              <a:gd name="connsiteY92" fmla="*/ 79844 h 496315"/>
              <a:gd name="connsiteX93" fmla="*/ 315160 w 609243"/>
              <a:gd name="connsiteY93" fmla="*/ 68664 h 496315"/>
              <a:gd name="connsiteX94" fmla="*/ 306429 w 609243"/>
              <a:gd name="connsiteY94" fmla="*/ 71791 h 496315"/>
              <a:gd name="connsiteX95" fmla="*/ 297699 w 609243"/>
              <a:gd name="connsiteY95" fmla="*/ 68664 h 496315"/>
              <a:gd name="connsiteX96" fmla="*/ 198798 w 609243"/>
              <a:gd name="connsiteY96" fmla="*/ 22403 h 496315"/>
              <a:gd name="connsiteX97" fmla="*/ 197678 w 609243"/>
              <a:gd name="connsiteY97" fmla="*/ 346 h 496315"/>
              <a:gd name="connsiteX98" fmla="*/ 306429 w 609243"/>
              <a:gd name="connsiteY98" fmla="*/ 46209 h 496315"/>
              <a:gd name="connsiteX99" fmla="*/ 602505 w 609243"/>
              <a:gd name="connsiteY99" fmla="*/ 64779 h 496315"/>
              <a:gd name="connsiteX100" fmla="*/ 606016 w 609243"/>
              <a:gd name="connsiteY100" fmla="*/ 68948 h 496315"/>
              <a:gd name="connsiteX101" fmla="*/ 608009 w 609243"/>
              <a:gd name="connsiteY101" fmla="*/ 75581 h 496315"/>
              <a:gd name="connsiteX102" fmla="*/ 609243 w 609243"/>
              <a:gd name="connsiteY102" fmla="*/ 396113 h 496315"/>
              <a:gd name="connsiteX103" fmla="*/ 608199 w 609243"/>
              <a:gd name="connsiteY103" fmla="*/ 400945 h 496315"/>
              <a:gd name="connsiteX104" fmla="*/ 595103 w 609243"/>
              <a:gd name="connsiteY104" fmla="*/ 414210 h 496315"/>
              <a:gd name="connsiteX105" fmla="*/ 317437 w 609243"/>
              <a:gd name="connsiteY105" fmla="*/ 428043 h 496315"/>
              <a:gd name="connsiteX106" fmla="*/ 306429 w 609243"/>
              <a:gd name="connsiteY106" fmla="*/ 434675 h 496315"/>
              <a:gd name="connsiteX107" fmla="*/ 295422 w 609243"/>
              <a:gd name="connsiteY107" fmla="*/ 428043 h 496315"/>
              <a:gd name="connsiteX108" fmla="*/ 17756 w 609243"/>
              <a:gd name="connsiteY108" fmla="*/ 414210 h 496315"/>
              <a:gd name="connsiteX109" fmla="*/ 4660 w 609243"/>
              <a:gd name="connsiteY109" fmla="*/ 400945 h 496315"/>
              <a:gd name="connsiteX110" fmla="*/ 3616 w 609243"/>
              <a:gd name="connsiteY110" fmla="*/ 396113 h 496315"/>
              <a:gd name="connsiteX111" fmla="*/ 4850 w 609243"/>
              <a:gd name="connsiteY111" fmla="*/ 75581 h 496315"/>
              <a:gd name="connsiteX112" fmla="*/ 6843 w 609243"/>
              <a:gd name="connsiteY112" fmla="*/ 68948 h 496315"/>
              <a:gd name="connsiteX113" fmla="*/ 10354 w 609243"/>
              <a:gd name="connsiteY113" fmla="*/ 64779 h 496315"/>
              <a:gd name="connsiteX114" fmla="*/ 197678 w 609243"/>
              <a:gd name="connsiteY114" fmla="*/ 346 h 4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609243" h="496315">
                <a:moveTo>
                  <a:pt x="165033" y="400904"/>
                </a:moveTo>
                <a:cubicBezTo>
                  <a:pt x="218614" y="402858"/>
                  <a:pt x="269051" y="419838"/>
                  <a:pt x="303783" y="460951"/>
                </a:cubicBezTo>
                <a:cubicBezTo>
                  <a:pt x="373248" y="378725"/>
                  <a:pt x="505628" y="393029"/>
                  <a:pt x="600145" y="431016"/>
                </a:cubicBezTo>
                <a:cubicBezTo>
                  <a:pt x="616847" y="437742"/>
                  <a:pt x="602423" y="460382"/>
                  <a:pt x="585911" y="453751"/>
                </a:cubicBezTo>
                <a:cubicBezTo>
                  <a:pt x="500314" y="419364"/>
                  <a:pt x="372583" y="404018"/>
                  <a:pt x="316310" y="490033"/>
                </a:cubicBezTo>
                <a:cubicBezTo>
                  <a:pt x="313178" y="494864"/>
                  <a:pt x="308433" y="496569"/>
                  <a:pt x="303783" y="496285"/>
                </a:cubicBezTo>
                <a:cubicBezTo>
                  <a:pt x="299134" y="496569"/>
                  <a:pt x="294389" y="494864"/>
                  <a:pt x="291257" y="490033"/>
                </a:cubicBezTo>
                <a:cubicBezTo>
                  <a:pt x="234984" y="404018"/>
                  <a:pt x="107253" y="419364"/>
                  <a:pt x="21751" y="453751"/>
                </a:cubicBezTo>
                <a:cubicBezTo>
                  <a:pt x="5144" y="460382"/>
                  <a:pt x="-9280" y="437742"/>
                  <a:pt x="7422" y="431016"/>
                </a:cubicBezTo>
                <a:cubicBezTo>
                  <a:pt x="54728" y="412023"/>
                  <a:pt x="111452" y="398950"/>
                  <a:pt x="165033" y="400904"/>
                </a:cubicBezTo>
                <a:close/>
                <a:moveTo>
                  <a:pt x="155189" y="275778"/>
                </a:moveTo>
                <a:cubicBezTo>
                  <a:pt x="190373" y="271726"/>
                  <a:pt x="226197" y="277389"/>
                  <a:pt x="259126" y="295874"/>
                </a:cubicBezTo>
                <a:cubicBezTo>
                  <a:pt x="270229" y="302130"/>
                  <a:pt x="260265" y="319192"/>
                  <a:pt x="249162" y="312936"/>
                </a:cubicBezTo>
                <a:cubicBezTo>
                  <a:pt x="189186" y="279285"/>
                  <a:pt x="119815" y="294262"/>
                  <a:pt x="65059" y="331041"/>
                </a:cubicBezTo>
                <a:cubicBezTo>
                  <a:pt x="54430" y="338150"/>
                  <a:pt x="44561" y="320993"/>
                  <a:pt x="55095" y="313979"/>
                </a:cubicBezTo>
                <a:cubicBezTo>
                  <a:pt x="85463" y="293599"/>
                  <a:pt x="120006" y="279830"/>
                  <a:pt x="155189" y="275778"/>
                </a:cubicBezTo>
                <a:close/>
                <a:moveTo>
                  <a:pt x="443849" y="275552"/>
                </a:moveTo>
                <a:cubicBezTo>
                  <a:pt x="479257" y="276654"/>
                  <a:pt x="514819" y="287483"/>
                  <a:pt x="546751" y="305255"/>
                </a:cubicBezTo>
                <a:cubicBezTo>
                  <a:pt x="557854" y="311415"/>
                  <a:pt x="549408" y="329329"/>
                  <a:pt x="538211" y="323074"/>
                </a:cubicBezTo>
                <a:cubicBezTo>
                  <a:pt x="480609" y="291037"/>
                  <a:pt x="410197" y="281843"/>
                  <a:pt x="353260" y="320420"/>
                </a:cubicBezTo>
                <a:cubicBezTo>
                  <a:pt x="342726" y="327528"/>
                  <a:pt x="331339" y="311415"/>
                  <a:pt x="341872" y="304212"/>
                </a:cubicBezTo>
                <a:cubicBezTo>
                  <a:pt x="373188" y="283076"/>
                  <a:pt x="408441" y="274451"/>
                  <a:pt x="443849" y="275552"/>
                </a:cubicBezTo>
                <a:close/>
                <a:moveTo>
                  <a:pt x="155189" y="229830"/>
                </a:moveTo>
                <a:cubicBezTo>
                  <a:pt x="190373" y="225780"/>
                  <a:pt x="226197" y="231440"/>
                  <a:pt x="259126" y="249914"/>
                </a:cubicBezTo>
                <a:cubicBezTo>
                  <a:pt x="270229" y="256166"/>
                  <a:pt x="260265" y="273124"/>
                  <a:pt x="249162" y="266966"/>
                </a:cubicBezTo>
                <a:cubicBezTo>
                  <a:pt x="189186" y="233335"/>
                  <a:pt x="119815" y="248303"/>
                  <a:pt x="65059" y="284966"/>
                </a:cubicBezTo>
                <a:cubicBezTo>
                  <a:pt x="54430" y="292071"/>
                  <a:pt x="44561" y="275019"/>
                  <a:pt x="55095" y="268008"/>
                </a:cubicBezTo>
                <a:cubicBezTo>
                  <a:pt x="85463" y="247640"/>
                  <a:pt x="120006" y="233880"/>
                  <a:pt x="155189" y="229830"/>
                </a:cubicBezTo>
                <a:close/>
                <a:moveTo>
                  <a:pt x="439981" y="229743"/>
                </a:moveTo>
                <a:cubicBezTo>
                  <a:pt x="475369" y="230857"/>
                  <a:pt x="510924" y="241709"/>
                  <a:pt x="542897" y="259481"/>
                </a:cubicBezTo>
                <a:cubicBezTo>
                  <a:pt x="553903" y="265642"/>
                  <a:pt x="545554" y="283461"/>
                  <a:pt x="534359" y="277206"/>
                </a:cubicBezTo>
                <a:cubicBezTo>
                  <a:pt x="476674" y="245169"/>
                  <a:pt x="406371" y="235975"/>
                  <a:pt x="349445" y="274552"/>
                </a:cubicBezTo>
                <a:cubicBezTo>
                  <a:pt x="338819" y="281660"/>
                  <a:pt x="327529" y="265547"/>
                  <a:pt x="338060" y="258438"/>
                </a:cubicBezTo>
                <a:cubicBezTo>
                  <a:pt x="369369" y="237255"/>
                  <a:pt x="404592" y="228629"/>
                  <a:pt x="439981" y="229743"/>
                </a:cubicBezTo>
                <a:close/>
                <a:moveTo>
                  <a:pt x="436157" y="183933"/>
                </a:moveTo>
                <a:cubicBezTo>
                  <a:pt x="471557" y="185045"/>
                  <a:pt x="507123" y="195886"/>
                  <a:pt x="539058" y="213639"/>
                </a:cubicBezTo>
                <a:cubicBezTo>
                  <a:pt x="550162" y="219794"/>
                  <a:pt x="541715" y="237594"/>
                  <a:pt x="530612" y="231439"/>
                </a:cubicBezTo>
                <a:cubicBezTo>
                  <a:pt x="472909" y="199342"/>
                  <a:pt x="402584" y="190253"/>
                  <a:pt x="345546" y="228694"/>
                </a:cubicBezTo>
                <a:cubicBezTo>
                  <a:pt x="335012" y="235889"/>
                  <a:pt x="323718" y="219699"/>
                  <a:pt x="334252" y="212598"/>
                </a:cubicBezTo>
                <a:cubicBezTo>
                  <a:pt x="365524" y="191436"/>
                  <a:pt x="400757" y="182820"/>
                  <a:pt x="436157" y="183933"/>
                </a:cubicBezTo>
                <a:close/>
                <a:moveTo>
                  <a:pt x="155189" y="183880"/>
                </a:moveTo>
                <a:cubicBezTo>
                  <a:pt x="190373" y="179842"/>
                  <a:pt x="226197" y="185502"/>
                  <a:pt x="259126" y="203976"/>
                </a:cubicBezTo>
                <a:cubicBezTo>
                  <a:pt x="270229" y="210133"/>
                  <a:pt x="260265" y="227186"/>
                  <a:pt x="249162" y="220933"/>
                </a:cubicBezTo>
                <a:cubicBezTo>
                  <a:pt x="189186" y="187302"/>
                  <a:pt x="119815" y="202270"/>
                  <a:pt x="65059" y="239028"/>
                </a:cubicBezTo>
                <a:cubicBezTo>
                  <a:pt x="54430" y="246133"/>
                  <a:pt x="44561" y="229080"/>
                  <a:pt x="55095" y="221975"/>
                </a:cubicBezTo>
                <a:cubicBezTo>
                  <a:pt x="85463" y="201655"/>
                  <a:pt x="120006" y="187918"/>
                  <a:pt x="155189" y="183880"/>
                </a:cubicBezTo>
                <a:close/>
                <a:moveTo>
                  <a:pt x="439981" y="137783"/>
                </a:moveTo>
                <a:cubicBezTo>
                  <a:pt x="475369" y="138895"/>
                  <a:pt x="510924" y="149736"/>
                  <a:pt x="542897" y="167489"/>
                </a:cubicBezTo>
                <a:cubicBezTo>
                  <a:pt x="553903" y="173644"/>
                  <a:pt x="545554" y="191444"/>
                  <a:pt x="534359" y="185289"/>
                </a:cubicBezTo>
                <a:cubicBezTo>
                  <a:pt x="476674" y="153192"/>
                  <a:pt x="406371" y="144103"/>
                  <a:pt x="349445" y="182544"/>
                </a:cubicBezTo>
                <a:cubicBezTo>
                  <a:pt x="338819" y="189739"/>
                  <a:pt x="327529" y="173549"/>
                  <a:pt x="338060" y="166448"/>
                </a:cubicBezTo>
                <a:cubicBezTo>
                  <a:pt x="369369" y="145286"/>
                  <a:pt x="404592" y="136670"/>
                  <a:pt x="439981" y="137783"/>
                </a:cubicBezTo>
                <a:close/>
                <a:moveTo>
                  <a:pt x="209117" y="125922"/>
                </a:moveTo>
                <a:cubicBezTo>
                  <a:pt x="223089" y="128148"/>
                  <a:pt x="236563" y="133217"/>
                  <a:pt x="249230" y="141507"/>
                </a:cubicBezTo>
                <a:cubicBezTo>
                  <a:pt x="259857" y="148423"/>
                  <a:pt x="249989" y="165477"/>
                  <a:pt x="239267" y="158561"/>
                </a:cubicBezTo>
                <a:cubicBezTo>
                  <a:pt x="218392" y="144918"/>
                  <a:pt x="195619" y="141223"/>
                  <a:pt x="171234" y="146339"/>
                </a:cubicBezTo>
                <a:cubicBezTo>
                  <a:pt x="158804" y="148991"/>
                  <a:pt x="153585" y="130043"/>
                  <a:pt x="166015" y="127390"/>
                </a:cubicBezTo>
                <a:cubicBezTo>
                  <a:pt x="180675" y="124311"/>
                  <a:pt x="195145" y="123695"/>
                  <a:pt x="209117" y="125922"/>
                </a:cubicBezTo>
                <a:close/>
                <a:moveTo>
                  <a:pt x="114405" y="101164"/>
                </a:moveTo>
                <a:cubicBezTo>
                  <a:pt x="101873" y="102206"/>
                  <a:pt x="90291" y="105901"/>
                  <a:pt x="79658" y="112628"/>
                </a:cubicBezTo>
                <a:cubicBezTo>
                  <a:pt x="78519" y="127407"/>
                  <a:pt x="78234" y="142091"/>
                  <a:pt x="78139" y="156871"/>
                </a:cubicBezTo>
                <a:cubicBezTo>
                  <a:pt x="89626" y="150523"/>
                  <a:pt x="101684" y="145407"/>
                  <a:pt x="114405" y="142186"/>
                </a:cubicBezTo>
                <a:close/>
                <a:moveTo>
                  <a:pt x="436157" y="91941"/>
                </a:moveTo>
                <a:cubicBezTo>
                  <a:pt x="471557" y="93043"/>
                  <a:pt x="507123" y="103872"/>
                  <a:pt x="539058" y="121643"/>
                </a:cubicBezTo>
                <a:cubicBezTo>
                  <a:pt x="550162" y="127804"/>
                  <a:pt x="541715" y="145718"/>
                  <a:pt x="530612" y="139462"/>
                </a:cubicBezTo>
                <a:cubicBezTo>
                  <a:pt x="472909" y="107426"/>
                  <a:pt x="402584" y="98232"/>
                  <a:pt x="345546" y="136808"/>
                </a:cubicBezTo>
                <a:cubicBezTo>
                  <a:pt x="335012" y="143917"/>
                  <a:pt x="323718" y="127804"/>
                  <a:pt x="334252" y="120601"/>
                </a:cubicBezTo>
                <a:cubicBezTo>
                  <a:pt x="365524" y="99464"/>
                  <a:pt x="400757" y="90839"/>
                  <a:pt x="436157" y="91941"/>
                </a:cubicBezTo>
                <a:close/>
                <a:moveTo>
                  <a:pt x="120956" y="81080"/>
                </a:moveTo>
                <a:cubicBezTo>
                  <a:pt x="122000" y="81080"/>
                  <a:pt x="122855" y="81174"/>
                  <a:pt x="123804" y="81459"/>
                </a:cubicBezTo>
                <a:cubicBezTo>
                  <a:pt x="128836" y="81269"/>
                  <a:pt x="134152" y="84396"/>
                  <a:pt x="134152" y="90933"/>
                </a:cubicBezTo>
                <a:lnTo>
                  <a:pt x="134152" y="146734"/>
                </a:lnTo>
                <a:cubicBezTo>
                  <a:pt x="134152" y="147681"/>
                  <a:pt x="133962" y="148534"/>
                  <a:pt x="133773" y="149292"/>
                </a:cubicBezTo>
                <a:cubicBezTo>
                  <a:pt x="134532" y="153744"/>
                  <a:pt x="132633" y="158387"/>
                  <a:pt x="126842" y="159523"/>
                </a:cubicBezTo>
                <a:cubicBezTo>
                  <a:pt x="109279" y="163029"/>
                  <a:pt x="93234" y="170134"/>
                  <a:pt x="78234" y="179892"/>
                </a:cubicBezTo>
                <a:cubicBezTo>
                  <a:pt x="72348" y="183682"/>
                  <a:pt x="66841" y="180366"/>
                  <a:pt x="64658" y="175439"/>
                </a:cubicBezTo>
                <a:cubicBezTo>
                  <a:pt x="61145" y="174208"/>
                  <a:pt x="58392" y="171271"/>
                  <a:pt x="58392" y="166439"/>
                </a:cubicBezTo>
                <a:cubicBezTo>
                  <a:pt x="58392" y="147871"/>
                  <a:pt x="58487" y="129207"/>
                  <a:pt x="60101" y="110638"/>
                </a:cubicBezTo>
                <a:cubicBezTo>
                  <a:pt x="60196" y="109596"/>
                  <a:pt x="60386" y="108649"/>
                  <a:pt x="60765" y="107796"/>
                </a:cubicBezTo>
                <a:cubicBezTo>
                  <a:pt x="60576" y="104575"/>
                  <a:pt x="61715" y="101164"/>
                  <a:pt x="64943" y="98796"/>
                </a:cubicBezTo>
                <a:cubicBezTo>
                  <a:pt x="81367" y="86764"/>
                  <a:pt x="100734" y="81459"/>
                  <a:pt x="120956" y="81080"/>
                </a:cubicBezTo>
                <a:close/>
                <a:moveTo>
                  <a:pt x="211133" y="79659"/>
                </a:moveTo>
                <a:cubicBezTo>
                  <a:pt x="225465" y="81224"/>
                  <a:pt x="239442" y="85988"/>
                  <a:pt x="252540" y="93858"/>
                </a:cubicBezTo>
                <a:cubicBezTo>
                  <a:pt x="263455" y="100495"/>
                  <a:pt x="253489" y="117563"/>
                  <a:pt x="242574" y="110925"/>
                </a:cubicBezTo>
                <a:cubicBezTo>
                  <a:pt x="220553" y="97651"/>
                  <a:pt x="197109" y="95375"/>
                  <a:pt x="172811" y="103719"/>
                </a:cubicBezTo>
                <a:cubicBezTo>
                  <a:pt x="160756" y="107796"/>
                  <a:pt x="155631" y="88833"/>
                  <a:pt x="167590" y="84661"/>
                </a:cubicBezTo>
                <a:cubicBezTo>
                  <a:pt x="182112" y="79730"/>
                  <a:pt x="196800" y="78095"/>
                  <a:pt x="211133" y="79659"/>
                </a:cubicBezTo>
                <a:close/>
                <a:moveTo>
                  <a:pt x="198798" y="22403"/>
                </a:moveTo>
                <a:cubicBezTo>
                  <a:pt x="139593" y="17888"/>
                  <a:pt x="76710" y="44314"/>
                  <a:pt x="27245" y="79844"/>
                </a:cubicBezTo>
                <a:cubicBezTo>
                  <a:pt x="29238" y="182456"/>
                  <a:pt x="26296" y="284974"/>
                  <a:pt x="26012" y="387586"/>
                </a:cubicBezTo>
                <a:cubicBezTo>
                  <a:pt x="118725" y="354898"/>
                  <a:pt x="223111" y="351392"/>
                  <a:pt x="306429" y="408620"/>
                </a:cubicBezTo>
                <a:cubicBezTo>
                  <a:pt x="389653" y="351392"/>
                  <a:pt x="494134" y="354898"/>
                  <a:pt x="586847" y="387586"/>
                </a:cubicBezTo>
                <a:cubicBezTo>
                  <a:pt x="586563" y="284974"/>
                  <a:pt x="583621" y="182456"/>
                  <a:pt x="585614" y="79844"/>
                </a:cubicBezTo>
                <a:cubicBezTo>
                  <a:pt x="506470" y="22995"/>
                  <a:pt x="392975" y="-10545"/>
                  <a:pt x="315160" y="68664"/>
                </a:cubicBezTo>
                <a:cubicBezTo>
                  <a:pt x="312503" y="71412"/>
                  <a:pt x="309371" y="72264"/>
                  <a:pt x="306429" y="71791"/>
                </a:cubicBezTo>
                <a:cubicBezTo>
                  <a:pt x="303488" y="72264"/>
                  <a:pt x="300356" y="71412"/>
                  <a:pt x="297699" y="68664"/>
                </a:cubicBezTo>
                <a:cubicBezTo>
                  <a:pt x="268518" y="38960"/>
                  <a:pt x="234320" y="25112"/>
                  <a:pt x="198798" y="22403"/>
                </a:cubicBezTo>
                <a:close/>
                <a:moveTo>
                  <a:pt x="197678" y="346"/>
                </a:moveTo>
                <a:cubicBezTo>
                  <a:pt x="236561" y="2640"/>
                  <a:pt x="274117" y="16470"/>
                  <a:pt x="306429" y="46209"/>
                </a:cubicBezTo>
                <a:cubicBezTo>
                  <a:pt x="392595" y="-33095"/>
                  <a:pt x="516055" y="730"/>
                  <a:pt x="602505" y="64779"/>
                </a:cubicBezTo>
                <a:cubicBezTo>
                  <a:pt x="604118" y="66011"/>
                  <a:pt x="605257" y="67432"/>
                  <a:pt x="606016" y="68948"/>
                </a:cubicBezTo>
                <a:cubicBezTo>
                  <a:pt x="607250" y="70654"/>
                  <a:pt x="608104" y="72833"/>
                  <a:pt x="608009" y="75581"/>
                </a:cubicBezTo>
                <a:cubicBezTo>
                  <a:pt x="605827" y="182456"/>
                  <a:pt x="609053" y="289237"/>
                  <a:pt x="609243" y="396113"/>
                </a:cubicBezTo>
                <a:cubicBezTo>
                  <a:pt x="609243" y="397913"/>
                  <a:pt x="608863" y="399524"/>
                  <a:pt x="608199" y="400945"/>
                </a:cubicBezTo>
                <a:cubicBezTo>
                  <a:pt x="610002" y="408620"/>
                  <a:pt x="604403" y="417810"/>
                  <a:pt x="595103" y="414210"/>
                </a:cubicBezTo>
                <a:cubicBezTo>
                  <a:pt x="503813" y="378679"/>
                  <a:pt x="400661" y="370815"/>
                  <a:pt x="317437" y="428043"/>
                </a:cubicBezTo>
                <a:cubicBezTo>
                  <a:pt x="315540" y="432591"/>
                  <a:pt x="311269" y="435812"/>
                  <a:pt x="306429" y="434675"/>
                </a:cubicBezTo>
                <a:cubicBezTo>
                  <a:pt x="301590" y="435812"/>
                  <a:pt x="297319" y="432591"/>
                  <a:pt x="295422" y="428043"/>
                </a:cubicBezTo>
                <a:cubicBezTo>
                  <a:pt x="212198" y="370815"/>
                  <a:pt x="109046" y="378679"/>
                  <a:pt x="17756" y="414210"/>
                </a:cubicBezTo>
                <a:cubicBezTo>
                  <a:pt x="8456" y="417810"/>
                  <a:pt x="2857" y="408620"/>
                  <a:pt x="4660" y="400945"/>
                </a:cubicBezTo>
                <a:cubicBezTo>
                  <a:pt x="3996" y="399524"/>
                  <a:pt x="3616" y="397913"/>
                  <a:pt x="3616" y="396113"/>
                </a:cubicBezTo>
                <a:cubicBezTo>
                  <a:pt x="3806" y="289237"/>
                  <a:pt x="7032" y="182456"/>
                  <a:pt x="4850" y="75581"/>
                </a:cubicBezTo>
                <a:cubicBezTo>
                  <a:pt x="4755" y="72833"/>
                  <a:pt x="5514" y="70654"/>
                  <a:pt x="6843" y="68948"/>
                </a:cubicBezTo>
                <a:cubicBezTo>
                  <a:pt x="7602" y="67432"/>
                  <a:pt x="8741" y="66011"/>
                  <a:pt x="10354" y="64779"/>
                </a:cubicBezTo>
                <a:cubicBezTo>
                  <a:pt x="64385" y="24748"/>
                  <a:pt x="132874" y="-3476"/>
                  <a:pt x="197678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04875" y="514985"/>
            <a:ext cx="10702925" cy="893445"/>
            <a:chOff x="836" y="2593"/>
            <a:chExt cx="13176" cy="1407"/>
          </a:xfrm>
        </p:grpSpPr>
        <p:sp>
          <p:nvSpPr>
            <p:cNvPr id="23" name="矩形 22"/>
            <p:cNvSpPr/>
            <p:nvPr/>
          </p:nvSpPr>
          <p:spPr>
            <a:xfrm>
              <a:off x="836" y="2593"/>
              <a:ext cx="13176" cy="1407"/>
            </a:xfrm>
            <a:prstGeom prst="rect">
              <a:avLst/>
            </a:prstGeom>
            <a:solidFill>
              <a:srgbClr val="355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文本框 20"/>
            <p:cNvSpPr txBox="1"/>
            <p:nvPr/>
          </p:nvSpPr>
          <p:spPr>
            <a:xfrm flipH="1">
              <a:off x="3075" y="2804"/>
              <a:ext cx="9129" cy="101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p>
              <a:pPr algn="l"/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ea"/>
                </a:rPr>
                <a:t>对经营漏斗的理解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endParaRPr>
            </a:p>
          </p:txBody>
        </p:sp>
        <p:sp>
          <p:nvSpPr>
            <p:cNvPr id="26" name="book-from-top-view_43022"/>
            <p:cNvSpPr>
              <a:spLocks noChangeAspect="1"/>
            </p:cNvSpPr>
            <p:nvPr/>
          </p:nvSpPr>
          <p:spPr bwMode="auto">
            <a:xfrm>
              <a:off x="1520" y="2862"/>
              <a:ext cx="594" cy="805"/>
            </a:xfrm>
            <a:custGeom>
              <a:avLst/>
              <a:gdLst>
                <a:gd name="T0" fmla="*/ 91 w 280"/>
                <a:gd name="T1" fmla="*/ 59 h 380"/>
                <a:gd name="T2" fmla="*/ 91 w 280"/>
                <a:gd name="T3" fmla="*/ 151 h 380"/>
                <a:gd name="T4" fmla="*/ 66 w 280"/>
                <a:gd name="T5" fmla="*/ 134 h 380"/>
                <a:gd name="T6" fmla="*/ 40 w 280"/>
                <a:gd name="T7" fmla="*/ 151 h 380"/>
                <a:gd name="T8" fmla="*/ 40 w 280"/>
                <a:gd name="T9" fmla="*/ 59 h 380"/>
                <a:gd name="T10" fmla="*/ 18 w 280"/>
                <a:gd name="T11" fmla="*/ 59 h 380"/>
                <a:gd name="T12" fmla="*/ 18 w 280"/>
                <a:gd name="T13" fmla="*/ 55 h 380"/>
                <a:gd name="T14" fmla="*/ 271 w 280"/>
                <a:gd name="T15" fmla="*/ 55 h 380"/>
                <a:gd name="T16" fmla="*/ 271 w 280"/>
                <a:gd name="T17" fmla="*/ 52 h 380"/>
                <a:gd name="T18" fmla="*/ 18 w 280"/>
                <a:gd name="T19" fmla="*/ 52 h 380"/>
                <a:gd name="T20" fmla="*/ 18 w 280"/>
                <a:gd name="T21" fmla="*/ 47 h 380"/>
                <a:gd name="T22" fmla="*/ 271 w 280"/>
                <a:gd name="T23" fmla="*/ 47 h 380"/>
                <a:gd name="T24" fmla="*/ 271 w 280"/>
                <a:gd name="T25" fmla="*/ 45 h 380"/>
                <a:gd name="T26" fmla="*/ 18 w 280"/>
                <a:gd name="T27" fmla="*/ 45 h 380"/>
                <a:gd name="T28" fmla="*/ 18 w 280"/>
                <a:gd name="T29" fmla="*/ 40 h 380"/>
                <a:gd name="T30" fmla="*/ 271 w 280"/>
                <a:gd name="T31" fmla="*/ 40 h 380"/>
                <a:gd name="T32" fmla="*/ 271 w 280"/>
                <a:gd name="T33" fmla="*/ 38 h 380"/>
                <a:gd name="T34" fmla="*/ 18 w 280"/>
                <a:gd name="T35" fmla="*/ 38 h 380"/>
                <a:gd name="T36" fmla="*/ 18 w 280"/>
                <a:gd name="T37" fmla="*/ 32 h 380"/>
                <a:gd name="T38" fmla="*/ 271 w 280"/>
                <a:gd name="T39" fmla="*/ 32 h 380"/>
                <a:gd name="T40" fmla="*/ 271 w 280"/>
                <a:gd name="T41" fmla="*/ 30 h 380"/>
                <a:gd name="T42" fmla="*/ 18 w 280"/>
                <a:gd name="T43" fmla="*/ 30 h 380"/>
                <a:gd name="T44" fmla="*/ 18 w 280"/>
                <a:gd name="T45" fmla="*/ 25 h 380"/>
                <a:gd name="T46" fmla="*/ 270 w 280"/>
                <a:gd name="T47" fmla="*/ 25 h 380"/>
                <a:gd name="T48" fmla="*/ 270 w 280"/>
                <a:gd name="T49" fmla="*/ 22 h 380"/>
                <a:gd name="T50" fmla="*/ 18 w 280"/>
                <a:gd name="T51" fmla="*/ 22 h 380"/>
                <a:gd name="T52" fmla="*/ 18 w 280"/>
                <a:gd name="T53" fmla="*/ 17 h 380"/>
                <a:gd name="T54" fmla="*/ 278 w 280"/>
                <a:gd name="T55" fmla="*/ 17 h 380"/>
                <a:gd name="T56" fmla="*/ 278 w 280"/>
                <a:gd name="T57" fmla="*/ 0 h 380"/>
                <a:gd name="T58" fmla="*/ 0 w 280"/>
                <a:gd name="T59" fmla="*/ 0 h 380"/>
                <a:gd name="T60" fmla="*/ 0 w 280"/>
                <a:gd name="T61" fmla="*/ 59 h 380"/>
                <a:gd name="T62" fmla="*/ 0 w 280"/>
                <a:gd name="T63" fmla="*/ 59 h 380"/>
                <a:gd name="T64" fmla="*/ 0 w 280"/>
                <a:gd name="T65" fmla="*/ 380 h 380"/>
                <a:gd name="T66" fmla="*/ 280 w 280"/>
                <a:gd name="T67" fmla="*/ 380 h 380"/>
                <a:gd name="T68" fmla="*/ 280 w 280"/>
                <a:gd name="T69" fmla="*/ 59 h 380"/>
                <a:gd name="T70" fmla="*/ 91 w 280"/>
                <a:gd name="T71" fmla="*/ 5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0" h="380">
                  <a:moveTo>
                    <a:pt x="91" y="59"/>
                  </a:moveTo>
                  <a:lnTo>
                    <a:pt x="91" y="151"/>
                  </a:lnTo>
                  <a:lnTo>
                    <a:pt x="66" y="134"/>
                  </a:lnTo>
                  <a:lnTo>
                    <a:pt x="40" y="151"/>
                  </a:lnTo>
                  <a:lnTo>
                    <a:pt x="40" y="59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271" y="55"/>
                  </a:lnTo>
                  <a:lnTo>
                    <a:pt x="271" y="52"/>
                  </a:lnTo>
                  <a:lnTo>
                    <a:pt x="18" y="52"/>
                  </a:lnTo>
                  <a:lnTo>
                    <a:pt x="18" y="47"/>
                  </a:lnTo>
                  <a:lnTo>
                    <a:pt x="271" y="47"/>
                  </a:lnTo>
                  <a:lnTo>
                    <a:pt x="271" y="45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271" y="40"/>
                  </a:lnTo>
                  <a:lnTo>
                    <a:pt x="271" y="38"/>
                  </a:lnTo>
                  <a:lnTo>
                    <a:pt x="18" y="38"/>
                  </a:lnTo>
                  <a:lnTo>
                    <a:pt x="18" y="32"/>
                  </a:lnTo>
                  <a:lnTo>
                    <a:pt x="271" y="32"/>
                  </a:lnTo>
                  <a:lnTo>
                    <a:pt x="271" y="30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270" y="25"/>
                  </a:lnTo>
                  <a:lnTo>
                    <a:pt x="270" y="22"/>
                  </a:lnTo>
                  <a:lnTo>
                    <a:pt x="18" y="22"/>
                  </a:lnTo>
                  <a:lnTo>
                    <a:pt x="18" y="17"/>
                  </a:lnTo>
                  <a:lnTo>
                    <a:pt x="278" y="1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380"/>
                  </a:lnTo>
                  <a:lnTo>
                    <a:pt x="280" y="380"/>
                  </a:lnTo>
                  <a:lnTo>
                    <a:pt x="28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椭圆 29"/>
            <p:cNvSpPr/>
            <p:nvPr/>
          </p:nvSpPr>
          <p:spPr>
            <a:xfrm>
              <a:off x="1184" y="2653"/>
              <a:ext cx="1239" cy="123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904875" y="1555750"/>
            <a:ext cx="10703560" cy="4812030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자유형 225"/>
          <p:cNvSpPr/>
          <p:nvPr/>
        </p:nvSpPr>
        <p:spPr>
          <a:xfrm>
            <a:off x="4314825" y="3755390"/>
            <a:ext cx="3471545" cy="1376045"/>
          </a:xfrm>
          <a:custGeom>
            <a:avLst/>
            <a:gdLst/>
            <a:ahLst/>
            <a:cxnLst>
              <a:cxn ang="0">
                <a:pos x="0" y="2681305"/>
              </a:cxn>
              <a:cxn ang="0">
                <a:pos x="13284944" y="0"/>
              </a:cxn>
              <a:cxn ang="0">
                <a:pos x="28926912" y="3253299"/>
              </a:cxn>
              <a:cxn ang="0">
                <a:pos x="28605496" y="9402422"/>
              </a:cxn>
              <a:cxn ang="0">
                <a:pos x="9249465" y="13156240"/>
              </a:cxn>
              <a:cxn ang="0">
                <a:pos x="857097" y="7221625"/>
              </a:cxn>
              <a:cxn ang="0">
                <a:pos x="678540" y="6828380"/>
              </a:cxn>
              <a:cxn ang="0">
                <a:pos x="0" y="2681305"/>
              </a:cxn>
            </a:cxnLst>
            <a:pathLst>
              <a:path w="1928813" h="876300">
                <a:moveTo>
                  <a:pt x="0" y="178594"/>
                </a:moveTo>
                <a:lnTo>
                  <a:pt x="885825" y="0"/>
                </a:lnTo>
                <a:lnTo>
                  <a:pt x="1928813" y="216693"/>
                </a:lnTo>
                <a:lnTo>
                  <a:pt x="1907382" y="626269"/>
                </a:lnTo>
                <a:lnTo>
                  <a:pt x="616744" y="876300"/>
                </a:lnTo>
                <a:lnTo>
                  <a:pt x="57150" y="481012"/>
                </a:lnTo>
                <a:lnTo>
                  <a:pt x="45244" y="454819"/>
                </a:lnTo>
                <a:lnTo>
                  <a:pt x="0" y="178594"/>
                </a:lnTo>
                <a:close/>
              </a:path>
            </a:pathLst>
          </a:custGeom>
          <a:solidFill>
            <a:srgbClr val="FCFCFC">
              <a:alpha val="29803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0" name="자유형 227"/>
          <p:cNvSpPr/>
          <p:nvPr/>
        </p:nvSpPr>
        <p:spPr>
          <a:xfrm>
            <a:off x="4921250" y="2869565"/>
            <a:ext cx="2238375" cy="1106170"/>
          </a:xfrm>
          <a:custGeom>
            <a:avLst/>
            <a:gdLst/>
            <a:ahLst/>
            <a:cxnLst>
              <a:cxn ang="0">
                <a:pos x="0" y="3099292"/>
              </a:cxn>
              <a:cxn ang="0">
                <a:pos x="9323487" y="0"/>
              </a:cxn>
              <a:cxn ang="0">
                <a:pos x="18500313" y="3633391"/>
              </a:cxn>
              <a:cxn ang="0">
                <a:pos x="7640669" y="10541110"/>
              </a:cxn>
              <a:cxn ang="0">
                <a:pos x="0" y="3099292"/>
              </a:cxn>
            </a:cxnLst>
            <a:pathLst>
              <a:path w="1245394" h="704950">
                <a:moveTo>
                  <a:pt x="0" y="207269"/>
                </a:moveTo>
                <a:lnTo>
                  <a:pt x="627633" y="0"/>
                </a:lnTo>
                <a:lnTo>
                  <a:pt x="1245394" y="242987"/>
                </a:lnTo>
                <a:lnTo>
                  <a:pt x="514350" y="704950"/>
                </a:lnTo>
                <a:lnTo>
                  <a:pt x="0" y="207269"/>
                </a:lnTo>
                <a:close/>
              </a:path>
            </a:pathLst>
          </a:custGeom>
          <a:solidFill>
            <a:srgbClr val="FCFCFC">
              <a:alpha val="29803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" name="자유형 230"/>
          <p:cNvSpPr/>
          <p:nvPr/>
        </p:nvSpPr>
        <p:spPr>
          <a:xfrm>
            <a:off x="5435600" y="2253615"/>
            <a:ext cx="1183005" cy="701675"/>
          </a:xfrm>
          <a:custGeom>
            <a:avLst/>
            <a:gdLst/>
            <a:ahLst/>
            <a:cxnLst>
              <a:cxn ang="0">
                <a:pos x="0" y="2118340"/>
              </a:cxn>
              <a:cxn ang="0">
                <a:pos x="4922227" y="0"/>
              </a:cxn>
              <a:cxn ang="0">
                <a:pos x="9844470" y="2012428"/>
              </a:cxn>
              <a:cxn ang="0">
                <a:pos x="3138814" y="6637456"/>
              </a:cxn>
              <a:cxn ang="0">
                <a:pos x="0" y="2118340"/>
              </a:cxn>
            </a:cxnLst>
            <a:pathLst>
              <a:path w="657225" h="447675">
                <a:moveTo>
                  <a:pt x="0" y="142875"/>
                </a:moveTo>
                <a:lnTo>
                  <a:pt x="328612" y="0"/>
                </a:lnTo>
                <a:lnTo>
                  <a:pt x="657225" y="135732"/>
                </a:lnTo>
                <a:lnTo>
                  <a:pt x="209550" y="447675"/>
                </a:lnTo>
                <a:lnTo>
                  <a:pt x="0" y="142875"/>
                </a:lnTo>
                <a:close/>
              </a:path>
            </a:pathLst>
          </a:custGeom>
          <a:solidFill>
            <a:srgbClr val="FCFCFC">
              <a:alpha val="29803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2" name="자유형 188"/>
          <p:cNvSpPr/>
          <p:nvPr/>
        </p:nvSpPr>
        <p:spPr>
          <a:xfrm>
            <a:off x="3645535" y="4036060"/>
            <a:ext cx="2179955" cy="2187575"/>
          </a:xfrm>
          <a:custGeom>
            <a:avLst/>
            <a:gdLst/>
            <a:ahLst/>
            <a:cxnLst>
              <a:cxn ang="0">
                <a:pos x="0" y="8749772"/>
              </a:cxn>
              <a:cxn ang="0">
                <a:pos x="17463973" y="20896275"/>
              </a:cxn>
              <a:cxn ang="0">
                <a:pos x="18182515" y="8192178"/>
              </a:cxn>
              <a:cxn ang="0">
                <a:pos x="5595357" y="0"/>
              </a:cxn>
              <a:cxn ang="0">
                <a:pos x="0" y="8749772"/>
              </a:cxn>
            </a:cxnLst>
            <a:pathLst>
              <a:path w="1210804" h="1392970">
                <a:moveTo>
                  <a:pt x="0" y="583270"/>
                </a:moveTo>
                <a:lnTo>
                  <a:pt x="1162955" y="1392970"/>
                </a:lnTo>
                <a:lnTo>
                  <a:pt x="1210804" y="546100"/>
                </a:lnTo>
                <a:lnTo>
                  <a:pt x="372604" y="0"/>
                </a:lnTo>
                <a:lnTo>
                  <a:pt x="0" y="583270"/>
                </a:lnTo>
                <a:close/>
              </a:path>
            </a:pathLst>
          </a:custGeom>
          <a:solidFill>
            <a:srgbClr val="FCFCFC">
              <a:alpha val="29803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3" name="자유형 189"/>
          <p:cNvSpPr/>
          <p:nvPr/>
        </p:nvSpPr>
        <p:spPr>
          <a:xfrm>
            <a:off x="5734050" y="4095115"/>
            <a:ext cx="2623820" cy="2124075"/>
          </a:xfrm>
          <a:custGeom>
            <a:avLst/>
            <a:gdLst/>
            <a:ahLst/>
            <a:cxnLst>
              <a:cxn ang="0">
                <a:pos x="700479" y="7619169"/>
              </a:cxn>
              <a:cxn ang="0">
                <a:pos x="17105991" y="0"/>
              </a:cxn>
              <a:cxn ang="0">
                <a:pos x="21837422" y="7785332"/>
              </a:cxn>
              <a:cxn ang="0">
                <a:pos x="0" y="20233800"/>
              </a:cxn>
              <a:cxn ang="0">
                <a:pos x="700479" y="7619169"/>
              </a:cxn>
            </a:cxnLst>
            <a:pathLst>
              <a:path w="1458057" h="1353282">
                <a:moveTo>
                  <a:pt x="46770" y="509587"/>
                </a:moveTo>
                <a:lnTo>
                  <a:pt x="1142145" y="0"/>
                </a:lnTo>
                <a:lnTo>
                  <a:pt x="1458057" y="520700"/>
                </a:lnTo>
                <a:lnTo>
                  <a:pt x="0" y="1353282"/>
                </a:lnTo>
                <a:lnTo>
                  <a:pt x="46770" y="509587"/>
                </a:lnTo>
                <a:close/>
              </a:path>
            </a:pathLst>
          </a:custGeom>
          <a:solidFill>
            <a:srgbClr val="FCFCFC">
              <a:alpha val="29803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4" name="자유형 190"/>
          <p:cNvSpPr/>
          <p:nvPr/>
        </p:nvSpPr>
        <p:spPr>
          <a:xfrm>
            <a:off x="4387850" y="3196590"/>
            <a:ext cx="1522730" cy="1530350"/>
          </a:xfrm>
          <a:custGeom>
            <a:avLst/>
            <a:gdLst/>
            <a:ahLst/>
            <a:cxnLst>
              <a:cxn ang="0">
                <a:pos x="0" y="7114702"/>
              </a:cxn>
              <a:cxn ang="0">
                <a:pos x="12090485" y="14567727"/>
              </a:cxn>
              <a:cxn ang="0">
                <a:pos x="12689024" y="4956561"/>
              </a:cxn>
              <a:cxn ang="0">
                <a:pos x="4475666" y="0"/>
              </a:cxn>
              <a:cxn ang="0">
                <a:pos x="0" y="7114702"/>
              </a:cxn>
            </a:cxnLst>
            <a:pathLst>
              <a:path w="846138" h="975148">
                <a:moveTo>
                  <a:pt x="0" y="476250"/>
                </a:moveTo>
                <a:lnTo>
                  <a:pt x="806226" y="975148"/>
                </a:lnTo>
                <a:lnTo>
                  <a:pt x="846138" y="331787"/>
                </a:lnTo>
                <a:lnTo>
                  <a:pt x="29845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CFCFC">
              <a:alpha val="29803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5" name="자유형 191"/>
          <p:cNvSpPr/>
          <p:nvPr/>
        </p:nvSpPr>
        <p:spPr>
          <a:xfrm>
            <a:off x="5836285" y="3250565"/>
            <a:ext cx="1846580" cy="1476375"/>
          </a:xfrm>
          <a:custGeom>
            <a:avLst/>
            <a:gdLst/>
            <a:ahLst/>
            <a:cxnLst>
              <a:cxn ang="0">
                <a:pos x="550210" y="4347253"/>
              </a:cxn>
              <a:cxn ang="0">
                <a:pos x="10931385" y="0"/>
              </a:cxn>
              <a:cxn ang="0">
                <a:pos x="15272597" y="6922711"/>
              </a:cxn>
              <a:cxn ang="0">
                <a:pos x="0" y="14050104"/>
              </a:cxn>
              <a:cxn ang="0">
                <a:pos x="550210" y="4347253"/>
              </a:cxn>
            </a:cxnLst>
            <a:pathLst>
              <a:path w="1027621" h="940806">
                <a:moveTo>
                  <a:pt x="37021" y="291095"/>
                </a:moveTo>
                <a:lnTo>
                  <a:pt x="735521" y="0"/>
                </a:lnTo>
                <a:lnTo>
                  <a:pt x="1027621" y="463550"/>
                </a:lnTo>
                <a:lnTo>
                  <a:pt x="0" y="940806"/>
                </a:lnTo>
                <a:lnTo>
                  <a:pt x="37021" y="291095"/>
                </a:lnTo>
                <a:close/>
              </a:path>
            </a:pathLst>
          </a:custGeom>
          <a:solidFill>
            <a:srgbClr val="FCFCFC">
              <a:alpha val="29803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6" name="자유형 200"/>
          <p:cNvSpPr/>
          <p:nvPr/>
        </p:nvSpPr>
        <p:spPr>
          <a:xfrm>
            <a:off x="4984750" y="2477135"/>
            <a:ext cx="988060" cy="1120775"/>
          </a:xfrm>
          <a:custGeom>
            <a:avLst/>
            <a:gdLst/>
            <a:ahLst/>
            <a:cxnLst>
              <a:cxn ang="0">
                <a:pos x="0" y="6060470"/>
              </a:cxn>
              <a:cxn ang="0">
                <a:pos x="7872483" y="10653182"/>
              </a:cxn>
              <a:cxn ang="0">
                <a:pos x="8330355" y="2232557"/>
              </a:cxn>
              <a:cxn ang="0">
                <a:pos x="3815501" y="0"/>
              </a:cxn>
              <a:cxn ang="0">
                <a:pos x="0" y="6060470"/>
              </a:cxn>
            </a:cxnLst>
            <a:pathLst>
              <a:path w="547625" h="714375">
                <a:moveTo>
                  <a:pt x="0" y="406400"/>
                </a:moveTo>
                <a:lnTo>
                  <a:pt x="517525" y="714375"/>
                </a:lnTo>
                <a:lnTo>
                  <a:pt x="547625" y="149710"/>
                </a:lnTo>
                <a:lnTo>
                  <a:pt x="250825" y="0"/>
                </a:lnTo>
                <a:lnTo>
                  <a:pt x="0" y="406400"/>
                </a:lnTo>
                <a:close/>
              </a:path>
            </a:pathLst>
          </a:custGeom>
          <a:solidFill>
            <a:srgbClr val="FCFCFC">
              <a:alpha val="29803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7" name="자유형 203"/>
          <p:cNvSpPr/>
          <p:nvPr/>
        </p:nvSpPr>
        <p:spPr>
          <a:xfrm>
            <a:off x="5912485" y="2467610"/>
            <a:ext cx="1184275" cy="1129030"/>
          </a:xfrm>
          <a:custGeom>
            <a:avLst/>
            <a:gdLst/>
            <a:ahLst/>
            <a:cxnLst>
              <a:cxn ang="0">
                <a:pos x="430554" y="2358145"/>
              </a:cxn>
              <a:cxn ang="0">
                <a:pos x="5874331" y="0"/>
              </a:cxn>
              <a:cxn ang="0">
                <a:pos x="9844327" y="6487262"/>
              </a:cxn>
              <a:cxn ang="0">
                <a:pos x="0" y="10691699"/>
              </a:cxn>
              <a:cxn ang="0">
                <a:pos x="430554" y="2358145"/>
              </a:cxn>
            </a:cxnLst>
            <a:pathLst>
              <a:path w="658440" h="719931">
                <a:moveTo>
                  <a:pt x="28798" y="158787"/>
                </a:moveTo>
                <a:lnTo>
                  <a:pt x="392906" y="0"/>
                </a:lnTo>
                <a:lnTo>
                  <a:pt x="658440" y="436823"/>
                </a:lnTo>
                <a:lnTo>
                  <a:pt x="0" y="719931"/>
                </a:lnTo>
                <a:lnTo>
                  <a:pt x="28798" y="158787"/>
                </a:lnTo>
                <a:close/>
              </a:path>
            </a:pathLst>
          </a:custGeom>
          <a:solidFill>
            <a:srgbClr val="FCFCFC">
              <a:alpha val="29803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8" name="자유형 204"/>
          <p:cNvSpPr/>
          <p:nvPr/>
        </p:nvSpPr>
        <p:spPr>
          <a:xfrm>
            <a:off x="5497830" y="1689735"/>
            <a:ext cx="549275" cy="933450"/>
          </a:xfrm>
          <a:custGeom>
            <a:avLst/>
            <a:gdLst/>
            <a:ahLst/>
            <a:cxnLst>
              <a:cxn ang="0">
                <a:pos x="0" y="6813224"/>
              </a:cxn>
              <a:cxn ang="0">
                <a:pos x="4107573" y="8905895"/>
              </a:cxn>
              <a:cxn ang="0">
                <a:pos x="4681186" y="0"/>
              </a:cxn>
              <a:cxn ang="0">
                <a:pos x="0" y="6813224"/>
              </a:cxn>
            </a:cxnLst>
            <a:pathLst>
              <a:path w="303944" h="594530">
                <a:moveTo>
                  <a:pt x="0" y="454830"/>
                </a:moveTo>
                <a:lnTo>
                  <a:pt x="266700" y="594530"/>
                </a:lnTo>
                <a:lnTo>
                  <a:pt x="303944" y="0"/>
                </a:lnTo>
                <a:lnTo>
                  <a:pt x="0" y="454830"/>
                </a:lnTo>
                <a:close/>
              </a:path>
            </a:pathLst>
          </a:custGeom>
          <a:solidFill>
            <a:srgbClr val="FCFCFC">
              <a:alpha val="29803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9" name="자유형 205"/>
          <p:cNvSpPr/>
          <p:nvPr/>
        </p:nvSpPr>
        <p:spPr>
          <a:xfrm>
            <a:off x="5974715" y="1691640"/>
            <a:ext cx="586105" cy="927100"/>
          </a:xfrm>
          <a:custGeom>
            <a:avLst/>
            <a:gdLst/>
            <a:ahLst/>
            <a:cxnLst>
              <a:cxn ang="0">
                <a:pos x="585835" y="0"/>
              </a:cxn>
              <a:cxn ang="0">
                <a:pos x="4922982" y="6720740"/>
              </a:cxn>
              <a:cxn ang="0">
                <a:pos x="0" y="8800771"/>
              </a:cxn>
              <a:cxn ang="0">
                <a:pos x="585835" y="0"/>
              </a:cxn>
            </a:cxnLst>
            <a:pathLst>
              <a:path w="324966" h="591082">
                <a:moveTo>
                  <a:pt x="38671" y="0"/>
                </a:moveTo>
                <a:lnTo>
                  <a:pt x="324966" y="451382"/>
                </a:lnTo>
                <a:lnTo>
                  <a:pt x="0" y="591082"/>
                </a:lnTo>
                <a:lnTo>
                  <a:pt x="38671" y="0"/>
                </a:lnTo>
                <a:close/>
              </a:path>
            </a:pathLst>
          </a:custGeom>
          <a:solidFill>
            <a:srgbClr val="FCFCFC">
              <a:alpha val="29803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0" name="직사각형 235"/>
          <p:cNvSpPr/>
          <p:nvPr/>
        </p:nvSpPr>
        <p:spPr>
          <a:xfrm rot="20101172">
            <a:off x="5892800" y="3763645"/>
            <a:ext cx="1728470" cy="2768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多沟通多交流</a:t>
            </a:r>
            <a:endParaRPr lang="zh-CN" altLang="en-US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73" name="직사각형 235"/>
          <p:cNvSpPr/>
          <p:nvPr/>
        </p:nvSpPr>
        <p:spPr>
          <a:xfrm rot="20101172">
            <a:off x="6038850" y="2654300"/>
            <a:ext cx="970915" cy="6089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有计划</a:t>
            </a:r>
            <a:endParaRPr lang="zh-CN" altLang="en-US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有总结</a:t>
            </a:r>
            <a:endParaRPr lang="zh-CN" altLang="en-US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74" name="직사각형 235"/>
          <p:cNvSpPr/>
          <p:nvPr/>
        </p:nvSpPr>
        <p:spPr>
          <a:xfrm rot="20101172">
            <a:off x="6539230" y="4718685"/>
            <a:ext cx="1724660" cy="2768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团队合作</a:t>
            </a:r>
            <a:endParaRPr lang="zh-CN" altLang="en-US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5"/>
          <p:cNvSpPr txBox="1"/>
          <p:nvPr/>
        </p:nvSpPr>
        <p:spPr>
          <a:xfrm flipH="1">
            <a:off x="5003165" y="4750435"/>
            <a:ext cx="218503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1">
                <a:solidFill>
                  <a:srgbClr val="355C7D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工作总结</a:t>
            </a:r>
            <a:endParaRPr lang="zh-CN" altLang="en-US" sz="2800" b="1" noProof="1">
              <a:solidFill>
                <a:srgbClr val="355C7D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 flipH="1">
            <a:off x="4585445" y="3576057"/>
            <a:ext cx="302111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dist" fontAlgn="base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noProof="1">
                <a:solidFill>
                  <a:srgbClr val="355C7D"/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pitchFamily="34" charset="-122"/>
              </a:rPr>
              <a:t>PART 2</a:t>
            </a:r>
            <a:endParaRPr lang="en-US" altLang="zh-CN" sz="6000" noProof="1" dirty="0">
              <a:solidFill>
                <a:srgbClr val="355C7D"/>
              </a:solidFill>
              <a:latin typeface="Times New Roman" panose="02020603050405020304" charset="0"/>
              <a:cs typeface="Times New Roman" panose="02020603050405020304" charset="0"/>
              <a:sym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12645" y="1729904"/>
            <a:ext cx="1566711" cy="1566711"/>
          </a:xfrm>
          <a:prstGeom prst="ellipse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books-stack-of-three_29302"/>
          <p:cNvSpPr>
            <a:spLocks noChangeAspect="1"/>
          </p:cNvSpPr>
          <p:nvPr/>
        </p:nvSpPr>
        <p:spPr bwMode="auto">
          <a:xfrm>
            <a:off x="5521076" y="2009346"/>
            <a:ext cx="1149846" cy="936712"/>
          </a:xfrm>
          <a:custGeom>
            <a:avLst/>
            <a:gdLst>
              <a:gd name="connsiteX0" fmla="*/ 165033 w 609243"/>
              <a:gd name="connsiteY0" fmla="*/ 400904 h 496315"/>
              <a:gd name="connsiteX1" fmla="*/ 303783 w 609243"/>
              <a:gd name="connsiteY1" fmla="*/ 460951 h 496315"/>
              <a:gd name="connsiteX2" fmla="*/ 600145 w 609243"/>
              <a:gd name="connsiteY2" fmla="*/ 431016 h 496315"/>
              <a:gd name="connsiteX3" fmla="*/ 585911 w 609243"/>
              <a:gd name="connsiteY3" fmla="*/ 453751 h 496315"/>
              <a:gd name="connsiteX4" fmla="*/ 316310 w 609243"/>
              <a:gd name="connsiteY4" fmla="*/ 490033 h 496315"/>
              <a:gd name="connsiteX5" fmla="*/ 303783 w 609243"/>
              <a:gd name="connsiteY5" fmla="*/ 496285 h 496315"/>
              <a:gd name="connsiteX6" fmla="*/ 291257 w 609243"/>
              <a:gd name="connsiteY6" fmla="*/ 490033 h 496315"/>
              <a:gd name="connsiteX7" fmla="*/ 21751 w 609243"/>
              <a:gd name="connsiteY7" fmla="*/ 453751 h 496315"/>
              <a:gd name="connsiteX8" fmla="*/ 7422 w 609243"/>
              <a:gd name="connsiteY8" fmla="*/ 431016 h 496315"/>
              <a:gd name="connsiteX9" fmla="*/ 165033 w 609243"/>
              <a:gd name="connsiteY9" fmla="*/ 400904 h 496315"/>
              <a:gd name="connsiteX10" fmla="*/ 155189 w 609243"/>
              <a:gd name="connsiteY10" fmla="*/ 275778 h 496315"/>
              <a:gd name="connsiteX11" fmla="*/ 259126 w 609243"/>
              <a:gd name="connsiteY11" fmla="*/ 295874 h 496315"/>
              <a:gd name="connsiteX12" fmla="*/ 249162 w 609243"/>
              <a:gd name="connsiteY12" fmla="*/ 312936 h 496315"/>
              <a:gd name="connsiteX13" fmla="*/ 65059 w 609243"/>
              <a:gd name="connsiteY13" fmla="*/ 331041 h 496315"/>
              <a:gd name="connsiteX14" fmla="*/ 55095 w 609243"/>
              <a:gd name="connsiteY14" fmla="*/ 313979 h 496315"/>
              <a:gd name="connsiteX15" fmla="*/ 155189 w 609243"/>
              <a:gd name="connsiteY15" fmla="*/ 275778 h 496315"/>
              <a:gd name="connsiteX16" fmla="*/ 443849 w 609243"/>
              <a:gd name="connsiteY16" fmla="*/ 275552 h 496315"/>
              <a:gd name="connsiteX17" fmla="*/ 546751 w 609243"/>
              <a:gd name="connsiteY17" fmla="*/ 305255 h 496315"/>
              <a:gd name="connsiteX18" fmla="*/ 538211 w 609243"/>
              <a:gd name="connsiteY18" fmla="*/ 323074 h 496315"/>
              <a:gd name="connsiteX19" fmla="*/ 353260 w 609243"/>
              <a:gd name="connsiteY19" fmla="*/ 320420 h 496315"/>
              <a:gd name="connsiteX20" fmla="*/ 341872 w 609243"/>
              <a:gd name="connsiteY20" fmla="*/ 304212 h 496315"/>
              <a:gd name="connsiteX21" fmla="*/ 443849 w 609243"/>
              <a:gd name="connsiteY21" fmla="*/ 275552 h 496315"/>
              <a:gd name="connsiteX22" fmla="*/ 155189 w 609243"/>
              <a:gd name="connsiteY22" fmla="*/ 229830 h 496315"/>
              <a:gd name="connsiteX23" fmla="*/ 259126 w 609243"/>
              <a:gd name="connsiteY23" fmla="*/ 249914 h 496315"/>
              <a:gd name="connsiteX24" fmla="*/ 249162 w 609243"/>
              <a:gd name="connsiteY24" fmla="*/ 266966 h 496315"/>
              <a:gd name="connsiteX25" fmla="*/ 65059 w 609243"/>
              <a:gd name="connsiteY25" fmla="*/ 284966 h 496315"/>
              <a:gd name="connsiteX26" fmla="*/ 55095 w 609243"/>
              <a:gd name="connsiteY26" fmla="*/ 268008 h 496315"/>
              <a:gd name="connsiteX27" fmla="*/ 155189 w 609243"/>
              <a:gd name="connsiteY27" fmla="*/ 229830 h 496315"/>
              <a:gd name="connsiteX28" fmla="*/ 439981 w 609243"/>
              <a:gd name="connsiteY28" fmla="*/ 229743 h 496315"/>
              <a:gd name="connsiteX29" fmla="*/ 542897 w 609243"/>
              <a:gd name="connsiteY29" fmla="*/ 259481 h 496315"/>
              <a:gd name="connsiteX30" fmla="*/ 534359 w 609243"/>
              <a:gd name="connsiteY30" fmla="*/ 277206 h 496315"/>
              <a:gd name="connsiteX31" fmla="*/ 349445 w 609243"/>
              <a:gd name="connsiteY31" fmla="*/ 274552 h 496315"/>
              <a:gd name="connsiteX32" fmla="*/ 338060 w 609243"/>
              <a:gd name="connsiteY32" fmla="*/ 258438 h 496315"/>
              <a:gd name="connsiteX33" fmla="*/ 439981 w 609243"/>
              <a:gd name="connsiteY33" fmla="*/ 229743 h 496315"/>
              <a:gd name="connsiteX34" fmla="*/ 436157 w 609243"/>
              <a:gd name="connsiteY34" fmla="*/ 183933 h 496315"/>
              <a:gd name="connsiteX35" fmla="*/ 539058 w 609243"/>
              <a:gd name="connsiteY35" fmla="*/ 213639 h 496315"/>
              <a:gd name="connsiteX36" fmla="*/ 530612 w 609243"/>
              <a:gd name="connsiteY36" fmla="*/ 231439 h 496315"/>
              <a:gd name="connsiteX37" fmla="*/ 345546 w 609243"/>
              <a:gd name="connsiteY37" fmla="*/ 228694 h 496315"/>
              <a:gd name="connsiteX38" fmla="*/ 334252 w 609243"/>
              <a:gd name="connsiteY38" fmla="*/ 212598 h 496315"/>
              <a:gd name="connsiteX39" fmla="*/ 436157 w 609243"/>
              <a:gd name="connsiteY39" fmla="*/ 183933 h 496315"/>
              <a:gd name="connsiteX40" fmla="*/ 155189 w 609243"/>
              <a:gd name="connsiteY40" fmla="*/ 183880 h 496315"/>
              <a:gd name="connsiteX41" fmla="*/ 259126 w 609243"/>
              <a:gd name="connsiteY41" fmla="*/ 203976 h 496315"/>
              <a:gd name="connsiteX42" fmla="*/ 249162 w 609243"/>
              <a:gd name="connsiteY42" fmla="*/ 220933 h 496315"/>
              <a:gd name="connsiteX43" fmla="*/ 65059 w 609243"/>
              <a:gd name="connsiteY43" fmla="*/ 239028 h 496315"/>
              <a:gd name="connsiteX44" fmla="*/ 55095 w 609243"/>
              <a:gd name="connsiteY44" fmla="*/ 221975 h 496315"/>
              <a:gd name="connsiteX45" fmla="*/ 155189 w 609243"/>
              <a:gd name="connsiteY45" fmla="*/ 183880 h 496315"/>
              <a:gd name="connsiteX46" fmla="*/ 439981 w 609243"/>
              <a:gd name="connsiteY46" fmla="*/ 137783 h 496315"/>
              <a:gd name="connsiteX47" fmla="*/ 542897 w 609243"/>
              <a:gd name="connsiteY47" fmla="*/ 167489 h 496315"/>
              <a:gd name="connsiteX48" fmla="*/ 534359 w 609243"/>
              <a:gd name="connsiteY48" fmla="*/ 185289 h 496315"/>
              <a:gd name="connsiteX49" fmla="*/ 349445 w 609243"/>
              <a:gd name="connsiteY49" fmla="*/ 182544 h 496315"/>
              <a:gd name="connsiteX50" fmla="*/ 338060 w 609243"/>
              <a:gd name="connsiteY50" fmla="*/ 166448 h 496315"/>
              <a:gd name="connsiteX51" fmla="*/ 439981 w 609243"/>
              <a:gd name="connsiteY51" fmla="*/ 137783 h 496315"/>
              <a:gd name="connsiteX52" fmla="*/ 209117 w 609243"/>
              <a:gd name="connsiteY52" fmla="*/ 125922 h 496315"/>
              <a:gd name="connsiteX53" fmla="*/ 249230 w 609243"/>
              <a:gd name="connsiteY53" fmla="*/ 141507 h 496315"/>
              <a:gd name="connsiteX54" fmla="*/ 239267 w 609243"/>
              <a:gd name="connsiteY54" fmla="*/ 158561 h 496315"/>
              <a:gd name="connsiteX55" fmla="*/ 171234 w 609243"/>
              <a:gd name="connsiteY55" fmla="*/ 146339 h 496315"/>
              <a:gd name="connsiteX56" fmla="*/ 166015 w 609243"/>
              <a:gd name="connsiteY56" fmla="*/ 127390 h 496315"/>
              <a:gd name="connsiteX57" fmla="*/ 209117 w 609243"/>
              <a:gd name="connsiteY57" fmla="*/ 125922 h 496315"/>
              <a:gd name="connsiteX58" fmla="*/ 114405 w 609243"/>
              <a:gd name="connsiteY58" fmla="*/ 101164 h 496315"/>
              <a:gd name="connsiteX59" fmla="*/ 79658 w 609243"/>
              <a:gd name="connsiteY59" fmla="*/ 112628 h 496315"/>
              <a:gd name="connsiteX60" fmla="*/ 78139 w 609243"/>
              <a:gd name="connsiteY60" fmla="*/ 156871 h 496315"/>
              <a:gd name="connsiteX61" fmla="*/ 114405 w 609243"/>
              <a:gd name="connsiteY61" fmla="*/ 142186 h 496315"/>
              <a:gd name="connsiteX62" fmla="*/ 436157 w 609243"/>
              <a:gd name="connsiteY62" fmla="*/ 91941 h 496315"/>
              <a:gd name="connsiteX63" fmla="*/ 539058 w 609243"/>
              <a:gd name="connsiteY63" fmla="*/ 121643 h 496315"/>
              <a:gd name="connsiteX64" fmla="*/ 530612 w 609243"/>
              <a:gd name="connsiteY64" fmla="*/ 139462 h 496315"/>
              <a:gd name="connsiteX65" fmla="*/ 345546 w 609243"/>
              <a:gd name="connsiteY65" fmla="*/ 136808 h 496315"/>
              <a:gd name="connsiteX66" fmla="*/ 334252 w 609243"/>
              <a:gd name="connsiteY66" fmla="*/ 120601 h 496315"/>
              <a:gd name="connsiteX67" fmla="*/ 436157 w 609243"/>
              <a:gd name="connsiteY67" fmla="*/ 91941 h 496315"/>
              <a:gd name="connsiteX68" fmla="*/ 120956 w 609243"/>
              <a:gd name="connsiteY68" fmla="*/ 81080 h 496315"/>
              <a:gd name="connsiteX69" fmla="*/ 123804 w 609243"/>
              <a:gd name="connsiteY69" fmla="*/ 81459 h 496315"/>
              <a:gd name="connsiteX70" fmla="*/ 134152 w 609243"/>
              <a:gd name="connsiteY70" fmla="*/ 90933 h 496315"/>
              <a:gd name="connsiteX71" fmla="*/ 134152 w 609243"/>
              <a:gd name="connsiteY71" fmla="*/ 146734 h 496315"/>
              <a:gd name="connsiteX72" fmla="*/ 133773 w 609243"/>
              <a:gd name="connsiteY72" fmla="*/ 149292 h 496315"/>
              <a:gd name="connsiteX73" fmla="*/ 126842 w 609243"/>
              <a:gd name="connsiteY73" fmla="*/ 159523 h 496315"/>
              <a:gd name="connsiteX74" fmla="*/ 78234 w 609243"/>
              <a:gd name="connsiteY74" fmla="*/ 179892 h 496315"/>
              <a:gd name="connsiteX75" fmla="*/ 64658 w 609243"/>
              <a:gd name="connsiteY75" fmla="*/ 175439 h 496315"/>
              <a:gd name="connsiteX76" fmla="*/ 58392 w 609243"/>
              <a:gd name="connsiteY76" fmla="*/ 166439 h 496315"/>
              <a:gd name="connsiteX77" fmla="*/ 60101 w 609243"/>
              <a:gd name="connsiteY77" fmla="*/ 110638 h 496315"/>
              <a:gd name="connsiteX78" fmla="*/ 60765 w 609243"/>
              <a:gd name="connsiteY78" fmla="*/ 107796 h 496315"/>
              <a:gd name="connsiteX79" fmla="*/ 64943 w 609243"/>
              <a:gd name="connsiteY79" fmla="*/ 98796 h 496315"/>
              <a:gd name="connsiteX80" fmla="*/ 120956 w 609243"/>
              <a:gd name="connsiteY80" fmla="*/ 81080 h 496315"/>
              <a:gd name="connsiteX81" fmla="*/ 211133 w 609243"/>
              <a:gd name="connsiteY81" fmla="*/ 79659 h 496315"/>
              <a:gd name="connsiteX82" fmla="*/ 252540 w 609243"/>
              <a:gd name="connsiteY82" fmla="*/ 93858 h 496315"/>
              <a:gd name="connsiteX83" fmla="*/ 242574 w 609243"/>
              <a:gd name="connsiteY83" fmla="*/ 110925 h 496315"/>
              <a:gd name="connsiteX84" fmla="*/ 172811 w 609243"/>
              <a:gd name="connsiteY84" fmla="*/ 103719 h 496315"/>
              <a:gd name="connsiteX85" fmla="*/ 167590 w 609243"/>
              <a:gd name="connsiteY85" fmla="*/ 84661 h 496315"/>
              <a:gd name="connsiteX86" fmla="*/ 211133 w 609243"/>
              <a:gd name="connsiteY86" fmla="*/ 79659 h 496315"/>
              <a:gd name="connsiteX87" fmla="*/ 198798 w 609243"/>
              <a:gd name="connsiteY87" fmla="*/ 22403 h 496315"/>
              <a:gd name="connsiteX88" fmla="*/ 27245 w 609243"/>
              <a:gd name="connsiteY88" fmla="*/ 79844 h 496315"/>
              <a:gd name="connsiteX89" fmla="*/ 26012 w 609243"/>
              <a:gd name="connsiteY89" fmla="*/ 387586 h 496315"/>
              <a:gd name="connsiteX90" fmla="*/ 306429 w 609243"/>
              <a:gd name="connsiteY90" fmla="*/ 408620 h 496315"/>
              <a:gd name="connsiteX91" fmla="*/ 586847 w 609243"/>
              <a:gd name="connsiteY91" fmla="*/ 387586 h 496315"/>
              <a:gd name="connsiteX92" fmla="*/ 585614 w 609243"/>
              <a:gd name="connsiteY92" fmla="*/ 79844 h 496315"/>
              <a:gd name="connsiteX93" fmla="*/ 315160 w 609243"/>
              <a:gd name="connsiteY93" fmla="*/ 68664 h 496315"/>
              <a:gd name="connsiteX94" fmla="*/ 306429 w 609243"/>
              <a:gd name="connsiteY94" fmla="*/ 71791 h 496315"/>
              <a:gd name="connsiteX95" fmla="*/ 297699 w 609243"/>
              <a:gd name="connsiteY95" fmla="*/ 68664 h 496315"/>
              <a:gd name="connsiteX96" fmla="*/ 198798 w 609243"/>
              <a:gd name="connsiteY96" fmla="*/ 22403 h 496315"/>
              <a:gd name="connsiteX97" fmla="*/ 197678 w 609243"/>
              <a:gd name="connsiteY97" fmla="*/ 346 h 496315"/>
              <a:gd name="connsiteX98" fmla="*/ 306429 w 609243"/>
              <a:gd name="connsiteY98" fmla="*/ 46209 h 496315"/>
              <a:gd name="connsiteX99" fmla="*/ 602505 w 609243"/>
              <a:gd name="connsiteY99" fmla="*/ 64779 h 496315"/>
              <a:gd name="connsiteX100" fmla="*/ 606016 w 609243"/>
              <a:gd name="connsiteY100" fmla="*/ 68948 h 496315"/>
              <a:gd name="connsiteX101" fmla="*/ 608009 w 609243"/>
              <a:gd name="connsiteY101" fmla="*/ 75581 h 496315"/>
              <a:gd name="connsiteX102" fmla="*/ 609243 w 609243"/>
              <a:gd name="connsiteY102" fmla="*/ 396113 h 496315"/>
              <a:gd name="connsiteX103" fmla="*/ 608199 w 609243"/>
              <a:gd name="connsiteY103" fmla="*/ 400945 h 496315"/>
              <a:gd name="connsiteX104" fmla="*/ 595103 w 609243"/>
              <a:gd name="connsiteY104" fmla="*/ 414210 h 496315"/>
              <a:gd name="connsiteX105" fmla="*/ 317437 w 609243"/>
              <a:gd name="connsiteY105" fmla="*/ 428043 h 496315"/>
              <a:gd name="connsiteX106" fmla="*/ 306429 w 609243"/>
              <a:gd name="connsiteY106" fmla="*/ 434675 h 496315"/>
              <a:gd name="connsiteX107" fmla="*/ 295422 w 609243"/>
              <a:gd name="connsiteY107" fmla="*/ 428043 h 496315"/>
              <a:gd name="connsiteX108" fmla="*/ 17756 w 609243"/>
              <a:gd name="connsiteY108" fmla="*/ 414210 h 496315"/>
              <a:gd name="connsiteX109" fmla="*/ 4660 w 609243"/>
              <a:gd name="connsiteY109" fmla="*/ 400945 h 496315"/>
              <a:gd name="connsiteX110" fmla="*/ 3616 w 609243"/>
              <a:gd name="connsiteY110" fmla="*/ 396113 h 496315"/>
              <a:gd name="connsiteX111" fmla="*/ 4850 w 609243"/>
              <a:gd name="connsiteY111" fmla="*/ 75581 h 496315"/>
              <a:gd name="connsiteX112" fmla="*/ 6843 w 609243"/>
              <a:gd name="connsiteY112" fmla="*/ 68948 h 496315"/>
              <a:gd name="connsiteX113" fmla="*/ 10354 w 609243"/>
              <a:gd name="connsiteY113" fmla="*/ 64779 h 496315"/>
              <a:gd name="connsiteX114" fmla="*/ 197678 w 609243"/>
              <a:gd name="connsiteY114" fmla="*/ 346 h 4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609243" h="496315">
                <a:moveTo>
                  <a:pt x="165033" y="400904"/>
                </a:moveTo>
                <a:cubicBezTo>
                  <a:pt x="218614" y="402858"/>
                  <a:pt x="269051" y="419838"/>
                  <a:pt x="303783" y="460951"/>
                </a:cubicBezTo>
                <a:cubicBezTo>
                  <a:pt x="373248" y="378725"/>
                  <a:pt x="505628" y="393029"/>
                  <a:pt x="600145" y="431016"/>
                </a:cubicBezTo>
                <a:cubicBezTo>
                  <a:pt x="616847" y="437742"/>
                  <a:pt x="602423" y="460382"/>
                  <a:pt x="585911" y="453751"/>
                </a:cubicBezTo>
                <a:cubicBezTo>
                  <a:pt x="500314" y="419364"/>
                  <a:pt x="372583" y="404018"/>
                  <a:pt x="316310" y="490033"/>
                </a:cubicBezTo>
                <a:cubicBezTo>
                  <a:pt x="313178" y="494864"/>
                  <a:pt x="308433" y="496569"/>
                  <a:pt x="303783" y="496285"/>
                </a:cubicBezTo>
                <a:cubicBezTo>
                  <a:pt x="299134" y="496569"/>
                  <a:pt x="294389" y="494864"/>
                  <a:pt x="291257" y="490033"/>
                </a:cubicBezTo>
                <a:cubicBezTo>
                  <a:pt x="234984" y="404018"/>
                  <a:pt x="107253" y="419364"/>
                  <a:pt x="21751" y="453751"/>
                </a:cubicBezTo>
                <a:cubicBezTo>
                  <a:pt x="5144" y="460382"/>
                  <a:pt x="-9280" y="437742"/>
                  <a:pt x="7422" y="431016"/>
                </a:cubicBezTo>
                <a:cubicBezTo>
                  <a:pt x="54728" y="412023"/>
                  <a:pt x="111452" y="398950"/>
                  <a:pt x="165033" y="400904"/>
                </a:cubicBezTo>
                <a:close/>
                <a:moveTo>
                  <a:pt x="155189" y="275778"/>
                </a:moveTo>
                <a:cubicBezTo>
                  <a:pt x="190373" y="271726"/>
                  <a:pt x="226197" y="277389"/>
                  <a:pt x="259126" y="295874"/>
                </a:cubicBezTo>
                <a:cubicBezTo>
                  <a:pt x="270229" y="302130"/>
                  <a:pt x="260265" y="319192"/>
                  <a:pt x="249162" y="312936"/>
                </a:cubicBezTo>
                <a:cubicBezTo>
                  <a:pt x="189186" y="279285"/>
                  <a:pt x="119815" y="294262"/>
                  <a:pt x="65059" y="331041"/>
                </a:cubicBezTo>
                <a:cubicBezTo>
                  <a:pt x="54430" y="338150"/>
                  <a:pt x="44561" y="320993"/>
                  <a:pt x="55095" y="313979"/>
                </a:cubicBezTo>
                <a:cubicBezTo>
                  <a:pt x="85463" y="293599"/>
                  <a:pt x="120006" y="279830"/>
                  <a:pt x="155189" y="275778"/>
                </a:cubicBezTo>
                <a:close/>
                <a:moveTo>
                  <a:pt x="443849" y="275552"/>
                </a:moveTo>
                <a:cubicBezTo>
                  <a:pt x="479257" y="276654"/>
                  <a:pt x="514819" y="287483"/>
                  <a:pt x="546751" y="305255"/>
                </a:cubicBezTo>
                <a:cubicBezTo>
                  <a:pt x="557854" y="311415"/>
                  <a:pt x="549408" y="329329"/>
                  <a:pt x="538211" y="323074"/>
                </a:cubicBezTo>
                <a:cubicBezTo>
                  <a:pt x="480609" y="291037"/>
                  <a:pt x="410197" y="281843"/>
                  <a:pt x="353260" y="320420"/>
                </a:cubicBezTo>
                <a:cubicBezTo>
                  <a:pt x="342726" y="327528"/>
                  <a:pt x="331339" y="311415"/>
                  <a:pt x="341872" y="304212"/>
                </a:cubicBezTo>
                <a:cubicBezTo>
                  <a:pt x="373188" y="283076"/>
                  <a:pt x="408441" y="274451"/>
                  <a:pt x="443849" y="275552"/>
                </a:cubicBezTo>
                <a:close/>
                <a:moveTo>
                  <a:pt x="155189" y="229830"/>
                </a:moveTo>
                <a:cubicBezTo>
                  <a:pt x="190373" y="225780"/>
                  <a:pt x="226197" y="231440"/>
                  <a:pt x="259126" y="249914"/>
                </a:cubicBezTo>
                <a:cubicBezTo>
                  <a:pt x="270229" y="256166"/>
                  <a:pt x="260265" y="273124"/>
                  <a:pt x="249162" y="266966"/>
                </a:cubicBezTo>
                <a:cubicBezTo>
                  <a:pt x="189186" y="233335"/>
                  <a:pt x="119815" y="248303"/>
                  <a:pt x="65059" y="284966"/>
                </a:cubicBezTo>
                <a:cubicBezTo>
                  <a:pt x="54430" y="292071"/>
                  <a:pt x="44561" y="275019"/>
                  <a:pt x="55095" y="268008"/>
                </a:cubicBezTo>
                <a:cubicBezTo>
                  <a:pt x="85463" y="247640"/>
                  <a:pt x="120006" y="233880"/>
                  <a:pt x="155189" y="229830"/>
                </a:cubicBezTo>
                <a:close/>
                <a:moveTo>
                  <a:pt x="439981" y="229743"/>
                </a:moveTo>
                <a:cubicBezTo>
                  <a:pt x="475369" y="230857"/>
                  <a:pt x="510924" y="241709"/>
                  <a:pt x="542897" y="259481"/>
                </a:cubicBezTo>
                <a:cubicBezTo>
                  <a:pt x="553903" y="265642"/>
                  <a:pt x="545554" y="283461"/>
                  <a:pt x="534359" y="277206"/>
                </a:cubicBezTo>
                <a:cubicBezTo>
                  <a:pt x="476674" y="245169"/>
                  <a:pt x="406371" y="235975"/>
                  <a:pt x="349445" y="274552"/>
                </a:cubicBezTo>
                <a:cubicBezTo>
                  <a:pt x="338819" y="281660"/>
                  <a:pt x="327529" y="265547"/>
                  <a:pt x="338060" y="258438"/>
                </a:cubicBezTo>
                <a:cubicBezTo>
                  <a:pt x="369369" y="237255"/>
                  <a:pt x="404592" y="228629"/>
                  <a:pt x="439981" y="229743"/>
                </a:cubicBezTo>
                <a:close/>
                <a:moveTo>
                  <a:pt x="436157" y="183933"/>
                </a:moveTo>
                <a:cubicBezTo>
                  <a:pt x="471557" y="185045"/>
                  <a:pt x="507123" y="195886"/>
                  <a:pt x="539058" y="213639"/>
                </a:cubicBezTo>
                <a:cubicBezTo>
                  <a:pt x="550162" y="219794"/>
                  <a:pt x="541715" y="237594"/>
                  <a:pt x="530612" y="231439"/>
                </a:cubicBezTo>
                <a:cubicBezTo>
                  <a:pt x="472909" y="199342"/>
                  <a:pt x="402584" y="190253"/>
                  <a:pt x="345546" y="228694"/>
                </a:cubicBezTo>
                <a:cubicBezTo>
                  <a:pt x="335012" y="235889"/>
                  <a:pt x="323718" y="219699"/>
                  <a:pt x="334252" y="212598"/>
                </a:cubicBezTo>
                <a:cubicBezTo>
                  <a:pt x="365524" y="191436"/>
                  <a:pt x="400757" y="182820"/>
                  <a:pt x="436157" y="183933"/>
                </a:cubicBezTo>
                <a:close/>
                <a:moveTo>
                  <a:pt x="155189" y="183880"/>
                </a:moveTo>
                <a:cubicBezTo>
                  <a:pt x="190373" y="179842"/>
                  <a:pt x="226197" y="185502"/>
                  <a:pt x="259126" y="203976"/>
                </a:cubicBezTo>
                <a:cubicBezTo>
                  <a:pt x="270229" y="210133"/>
                  <a:pt x="260265" y="227186"/>
                  <a:pt x="249162" y="220933"/>
                </a:cubicBezTo>
                <a:cubicBezTo>
                  <a:pt x="189186" y="187302"/>
                  <a:pt x="119815" y="202270"/>
                  <a:pt x="65059" y="239028"/>
                </a:cubicBezTo>
                <a:cubicBezTo>
                  <a:pt x="54430" y="246133"/>
                  <a:pt x="44561" y="229080"/>
                  <a:pt x="55095" y="221975"/>
                </a:cubicBezTo>
                <a:cubicBezTo>
                  <a:pt x="85463" y="201655"/>
                  <a:pt x="120006" y="187918"/>
                  <a:pt x="155189" y="183880"/>
                </a:cubicBezTo>
                <a:close/>
                <a:moveTo>
                  <a:pt x="439981" y="137783"/>
                </a:moveTo>
                <a:cubicBezTo>
                  <a:pt x="475369" y="138895"/>
                  <a:pt x="510924" y="149736"/>
                  <a:pt x="542897" y="167489"/>
                </a:cubicBezTo>
                <a:cubicBezTo>
                  <a:pt x="553903" y="173644"/>
                  <a:pt x="545554" y="191444"/>
                  <a:pt x="534359" y="185289"/>
                </a:cubicBezTo>
                <a:cubicBezTo>
                  <a:pt x="476674" y="153192"/>
                  <a:pt x="406371" y="144103"/>
                  <a:pt x="349445" y="182544"/>
                </a:cubicBezTo>
                <a:cubicBezTo>
                  <a:pt x="338819" y="189739"/>
                  <a:pt x="327529" y="173549"/>
                  <a:pt x="338060" y="166448"/>
                </a:cubicBezTo>
                <a:cubicBezTo>
                  <a:pt x="369369" y="145286"/>
                  <a:pt x="404592" y="136670"/>
                  <a:pt x="439981" y="137783"/>
                </a:cubicBezTo>
                <a:close/>
                <a:moveTo>
                  <a:pt x="209117" y="125922"/>
                </a:moveTo>
                <a:cubicBezTo>
                  <a:pt x="223089" y="128148"/>
                  <a:pt x="236563" y="133217"/>
                  <a:pt x="249230" y="141507"/>
                </a:cubicBezTo>
                <a:cubicBezTo>
                  <a:pt x="259857" y="148423"/>
                  <a:pt x="249989" y="165477"/>
                  <a:pt x="239267" y="158561"/>
                </a:cubicBezTo>
                <a:cubicBezTo>
                  <a:pt x="218392" y="144918"/>
                  <a:pt x="195619" y="141223"/>
                  <a:pt x="171234" y="146339"/>
                </a:cubicBezTo>
                <a:cubicBezTo>
                  <a:pt x="158804" y="148991"/>
                  <a:pt x="153585" y="130043"/>
                  <a:pt x="166015" y="127390"/>
                </a:cubicBezTo>
                <a:cubicBezTo>
                  <a:pt x="180675" y="124311"/>
                  <a:pt x="195145" y="123695"/>
                  <a:pt x="209117" y="125922"/>
                </a:cubicBezTo>
                <a:close/>
                <a:moveTo>
                  <a:pt x="114405" y="101164"/>
                </a:moveTo>
                <a:cubicBezTo>
                  <a:pt x="101873" y="102206"/>
                  <a:pt x="90291" y="105901"/>
                  <a:pt x="79658" y="112628"/>
                </a:cubicBezTo>
                <a:cubicBezTo>
                  <a:pt x="78519" y="127407"/>
                  <a:pt x="78234" y="142091"/>
                  <a:pt x="78139" y="156871"/>
                </a:cubicBezTo>
                <a:cubicBezTo>
                  <a:pt x="89626" y="150523"/>
                  <a:pt x="101684" y="145407"/>
                  <a:pt x="114405" y="142186"/>
                </a:cubicBezTo>
                <a:close/>
                <a:moveTo>
                  <a:pt x="436157" y="91941"/>
                </a:moveTo>
                <a:cubicBezTo>
                  <a:pt x="471557" y="93043"/>
                  <a:pt x="507123" y="103872"/>
                  <a:pt x="539058" y="121643"/>
                </a:cubicBezTo>
                <a:cubicBezTo>
                  <a:pt x="550162" y="127804"/>
                  <a:pt x="541715" y="145718"/>
                  <a:pt x="530612" y="139462"/>
                </a:cubicBezTo>
                <a:cubicBezTo>
                  <a:pt x="472909" y="107426"/>
                  <a:pt x="402584" y="98232"/>
                  <a:pt x="345546" y="136808"/>
                </a:cubicBezTo>
                <a:cubicBezTo>
                  <a:pt x="335012" y="143917"/>
                  <a:pt x="323718" y="127804"/>
                  <a:pt x="334252" y="120601"/>
                </a:cubicBezTo>
                <a:cubicBezTo>
                  <a:pt x="365524" y="99464"/>
                  <a:pt x="400757" y="90839"/>
                  <a:pt x="436157" y="91941"/>
                </a:cubicBezTo>
                <a:close/>
                <a:moveTo>
                  <a:pt x="120956" y="81080"/>
                </a:moveTo>
                <a:cubicBezTo>
                  <a:pt x="122000" y="81080"/>
                  <a:pt x="122855" y="81174"/>
                  <a:pt x="123804" y="81459"/>
                </a:cubicBezTo>
                <a:cubicBezTo>
                  <a:pt x="128836" y="81269"/>
                  <a:pt x="134152" y="84396"/>
                  <a:pt x="134152" y="90933"/>
                </a:cubicBezTo>
                <a:lnTo>
                  <a:pt x="134152" y="146734"/>
                </a:lnTo>
                <a:cubicBezTo>
                  <a:pt x="134152" y="147681"/>
                  <a:pt x="133962" y="148534"/>
                  <a:pt x="133773" y="149292"/>
                </a:cubicBezTo>
                <a:cubicBezTo>
                  <a:pt x="134532" y="153744"/>
                  <a:pt x="132633" y="158387"/>
                  <a:pt x="126842" y="159523"/>
                </a:cubicBezTo>
                <a:cubicBezTo>
                  <a:pt x="109279" y="163029"/>
                  <a:pt x="93234" y="170134"/>
                  <a:pt x="78234" y="179892"/>
                </a:cubicBezTo>
                <a:cubicBezTo>
                  <a:pt x="72348" y="183682"/>
                  <a:pt x="66841" y="180366"/>
                  <a:pt x="64658" y="175439"/>
                </a:cubicBezTo>
                <a:cubicBezTo>
                  <a:pt x="61145" y="174208"/>
                  <a:pt x="58392" y="171271"/>
                  <a:pt x="58392" y="166439"/>
                </a:cubicBezTo>
                <a:cubicBezTo>
                  <a:pt x="58392" y="147871"/>
                  <a:pt x="58487" y="129207"/>
                  <a:pt x="60101" y="110638"/>
                </a:cubicBezTo>
                <a:cubicBezTo>
                  <a:pt x="60196" y="109596"/>
                  <a:pt x="60386" y="108649"/>
                  <a:pt x="60765" y="107796"/>
                </a:cubicBezTo>
                <a:cubicBezTo>
                  <a:pt x="60576" y="104575"/>
                  <a:pt x="61715" y="101164"/>
                  <a:pt x="64943" y="98796"/>
                </a:cubicBezTo>
                <a:cubicBezTo>
                  <a:pt x="81367" y="86764"/>
                  <a:pt x="100734" y="81459"/>
                  <a:pt x="120956" y="81080"/>
                </a:cubicBezTo>
                <a:close/>
                <a:moveTo>
                  <a:pt x="211133" y="79659"/>
                </a:moveTo>
                <a:cubicBezTo>
                  <a:pt x="225465" y="81224"/>
                  <a:pt x="239442" y="85988"/>
                  <a:pt x="252540" y="93858"/>
                </a:cubicBezTo>
                <a:cubicBezTo>
                  <a:pt x="263455" y="100495"/>
                  <a:pt x="253489" y="117563"/>
                  <a:pt x="242574" y="110925"/>
                </a:cubicBezTo>
                <a:cubicBezTo>
                  <a:pt x="220553" y="97651"/>
                  <a:pt x="197109" y="95375"/>
                  <a:pt x="172811" y="103719"/>
                </a:cubicBezTo>
                <a:cubicBezTo>
                  <a:pt x="160756" y="107796"/>
                  <a:pt x="155631" y="88833"/>
                  <a:pt x="167590" y="84661"/>
                </a:cubicBezTo>
                <a:cubicBezTo>
                  <a:pt x="182112" y="79730"/>
                  <a:pt x="196800" y="78095"/>
                  <a:pt x="211133" y="79659"/>
                </a:cubicBezTo>
                <a:close/>
                <a:moveTo>
                  <a:pt x="198798" y="22403"/>
                </a:moveTo>
                <a:cubicBezTo>
                  <a:pt x="139593" y="17888"/>
                  <a:pt x="76710" y="44314"/>
                  <a:pt x="27245" y="79844"/>
                </a:cubicBezTo>
                <a:cubicBezTo>
                  <a:pt x="29238" y="182456"/>
                  <a:pt x="26296" y="284974"/>
                  <a:pt x="26012" y="387586"/>
                </a:cubicBezTo>
                <a:cubicBezTo>
                  <a:pt x="118725" y="354898"/>
                  <a:pt x="223111" y="351392"/>
                  <a:pt x="306429" y="408620"/>
                </a:cubicBezTo>
                <a:cubicBezTo>
                  <a:pt x="389653" y="351392"/>
                  <a:pt x="494134" y="354898"/>
                  <a:pt x="586847" y="387586"/>
                </a:cubicBezTo>
                <a:cubicBezTo>
                  <a:pt x="586563" y="284974"/>
                  <a:pt x="583621" y="182456"/>
                  <a:pt x="585614" y="79844"/>
                </a:cubicBezTo>
                <a:cubicBezTo>
                  <a:pt x="506470" y="22995"/>
                  <a:pt x="392975" y="-10545"/>
                  <a:pt x="315160" y="68664"/>
                </a:cubicBezTo>
                <a:cubicBezTo>
                  <a:pt x="312503" y="71412"/>
                  <a:pt x="309371" y="72264"/>
                  <a:pt x="306429" y="71791"/>
                </a:cubicBezTo>
                <a:cubicBezTo>
                  <a:pt x="303488" y="72264"/>
                  <a:pt x="300356" y="71412"/>
                  <a:pt x="297699" y="68664"/>
                </a:cubicBezTo>
                <a:cubicBezTo>
                  <a:pt x="268518" y="38960"/>
                  <a:pt x="234320" y="25112"/>
                  <a:pt x="198798" y="22403"/>
                </a:cubicBezTo>
                <a:close/>
                <a:moveTo>
                  <a:pt x="197678" y="346"/>
                </a:moveTo>
                <a:cubicBezTo>
                  <a:pt x="236561" y="2640"/>
                  <a:pt x="274117" y="16470"/>
                  <a:pt x="306429" y="46209"/>
                </a:cubicBezTo>
                <a:cubicBezTo>
                  <a:pt x="392595" y="-33095"/>
                  <a:pt x="516055" y="730"/>
                  <a:pt x="602505" y="64779"/>
                </a:cubicBezTo>
                <a:cubicBezTo>
                  <a:pt x="604118" y="66011"/>
                  <a:pt x="605257" y="67432"/>
                  <a:pt x="606016" y="68948"/>
                </a:cubicBezTo>
                <a:cubicBezTo>
                  <a:pt x="607250" y="70654"/>
                  <a:pt x="608104" y="72833"/>
                  <a:pt x="608009" y="75581"/>
                </a:cubicBezTo>
                <a:cubicBezTo>
                  <a:pt x="605827" y="182456"/>
                  <a:pt x="609053" y="289237"/>
                  <a:pt x="609243" y="396113"/>
                </a:cubicBezTo>
                <a:cubicBezTo>
                  <a:pt x="609243" y="397913"/>
                  <a:pt x="608863" y="399524"/>
                  <a:pt x="608199" y="400945"/>
                </a:cubicBezTo>
                <a:cubicBezTo>
                  <a:pt x="610002" y="408620"/>
                  <a:pt x="604403" y="417810"/>
                  <a:pt x="595103" y="414210"/>
                </a:cubicBezTo>
                <a:cubicBezTo>
                  <a:pt x="503813" y="378679"/>
                  <a:pt x="400661" y="370815"/>
                  <a:pt x="317437" y="428043"/>
                </a:cubicBezTo>
                <a:cubicBezTo>
                  <a:pt x="315540" y="432591"/>
                  <a:pt x="311269" y="435812"/>
                  <a:pt x="306429" y="434675"/>
                </a:cubicBezTo>
                <a:cubicBezTo>
                  <a:pt x="301590" y="435812"/>
                  <a:pt x="297319" y="432591"/>
                  <a:pt x="295422" y="428043"/>
                </a:cubicBezTo>
                <a:cubicBezTo>
                  <a:pt x="212198" y="370815"/>
                  <a:pt x="109046" y="378679"/>
                  <a:pt x="17756" y="414210"/>
                </a:cubicBezTo>
                <a:cubicBezTo>
                  <a:pt x="8456" y="417810"/>
                  <a:pt x="2857" y="408620"/>
                  <a:pt x="4660" y="400945"/>
                </a:cubicBezTo>
                <a:cubicBezTo>
                  <a:pt x="3996" y="399524"/>
                  <a:pt x="3616" y="397913"/>
                  <a:pt x="3616" y="396113"/>
                </a:cubicBezTo>
                <a:cubicBezTo>
                  <a:pt x="3806" y="289237"/>
                  <a:pt x="7032" y="182456"/>
                  <a:pt x="4850" y="75581"/>
                </a:cubicBezTo>
                <a:cubicBezTo>
                  <a:pt x="4755" y="72833"/>
                  <a:pt x="5514" y="70654"/>
                  <a:pt x="6843" y="68948"/>
                </a:cubicBezTo>
                <a:cubicBezTo>
                  <a:pt x="7602" y="67432"/>
                  <a:pt x="8741" y="66011"/>
                  <a:pt x="10354" y="64779"/>
                </a:cubicBezTo>
                <a:cubicBezTo>
                  <a:pt x="64385" y="24748"/>
                  <a:pt x="132874" y="-3476"/>
                  <a:pt x="197678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579735" y="454025"/>
            <a:ext cx="1237615" cy="6102350"/>
            <a:chOff x="5477069" y="1381760"/>
            <a:chExt cx="1237862" cy="5827042"/>
          </a:xfrm>
          <a:solidFill>
            <a:srgbClr val="355C7D"/>
          </a:solidFill>
        </p:grpSpPr>
        <p:sp>
          <p:nvSpPr>
            <p:cNvPr id="19" name="lamppost_90288"/>
            <p:cNvSpPr>
              <a:spLocks noChangeAspect="1"/>
            </p:cNvSpPr>
            <p:nvPr/>
          </p:nvSpPr>
          <p:spPr bwMode="auto">
            <a:xfrm>
              <a:off x="5477069" y="1381760"/>
              <a:ext cx="1237862" cy="1651042"/>
            </a:xfrm>
            <a:custGeom>
              <a:avLst/>
              <a:gdLst>
                <a:gd name="connsiteX0" fmla="*/ 208011 w 454093"/>
                <a:gd name="connsiteY0" fmla="*/ 531566 h 605663"/>
                <a:gd name="connsiteX1" fmla="*/ 208011 w 454093"/>
                <a:gd name="connsiteY1" fmla="*/ 591381 h 605663"/>
                <a:gd name="connsiteX2" fmla="*/ 246083 w 454093"/>
                <a:gd name="connsiteY2" fmla="*/ 591381 h 605663"/>
                <a:gd name="connsiteX3" fmla="*/ 246083 w 454093"/>
                <a:gd name="connsiteY3" fmla="*/ 531566 h 605663"/>
                <a:gd name="connsiteX4" fmla="*/ 173273 w 454093"/>
                <a:gd name="connsiteY4" fmla="*/ 481631 h 605663"/>
                <a:gd name="connsiteX5" fmla="*/ 173273 w 454093"/>
                <a:gd name="connsiteY5" fmla="*/ 487323 h 605663"/>
                <a:gd name="connsiteX6" fmla="*/ 203171 w 454093"/>
                <a:gd name="connsiteY6" fmla="*/ 517284 h 605663"/>
                <a:gd name="connsiteX7" fmla="*/ 250923 w 454093"/>
                <a:gd name="connsiteY7" fmla="*/ 517284 h 605663"/>
                <a:gd name="connsiteX8" fmla="*/ 280821 w 454093"/>
                <a:gd name="connsiteY8" fmla="*/ 487323 h 605663"/>
                <a:gd name="connsiteX9" fmla="*/ 280821 w 454093"/>
                <a:gd name="connsiteY9" fmla="*/ 481631 h 605663"/>
                <a:gd name="connsiteX10" fmla="*/ 127027 w 454093"/>
                <a:gd name="connsiteY10" fmla="*/ 451778 h 605663"/>
                <a:gd name="connsiteX11" fmla="*/ 129931 w 454093"/>
                <a:gd name="connsiteY11" fmla="*/ 467349 h 605663"/>
                <a:gd name="connsiteX12" fmla="*/ 324163 w 454093"/>
                <a:gd name="connsiteY12" fmla="*/ 467349 h 605663"/>
                <a:gd name="connsiteX13" fmla="*/ 327067 w 454093"/>
                <a:gd name="connsiteY13" fmla="*/ 451778 h 605663"/>
                <a:gd name="connsiteX14" fmla="*/ 313247 w 454093"/>
                <a:gd name="connsiteY14" fmla="*/ 220376 h 605663"/>
                <a:gd name="connsiteX15" fmla="*/ 340120 w 454093"/>
                <a:gd name="connsiteY15" fmla="*/ 220376 h 605663"/>
                <a:gd name="connsiteX16" fmla="*/ 345602 w 454093"/>
                <a:gd name="connsiteY16" fmla="*/ 222953 h 605663"/>
                <a:gd name="connsiteX17" fmla="*/ 347215 w 454093"/>
                <a:gd name="connsiteY17" fmla="*/ 228857 h 605663"/>
                <a:gd name="connsiteX18" fmla="*/ 327436 w 454093"/>
                <a:gd name="connsiteY18" fmla="*/ 337609 h 605663"/>
                <a:gd name="connsiteX19" fmla="*/ 320449 w 454093"/>
                <a:gd name="connsiteY19" fmla="*/ 343513 h 605663"/>
                <a:gd name="connsiteX20" fmla="*/ 319159 w 454093"/>
                <a:gd name="connsiteY20" fmla="*/ 343406 h 605663"/>
                <a:gd name="connsiteX21" fmla="*/ 313354 w 454093"/>
                <a:gd name="connsiteY21" fmla="*/ 335140 h 605663"/>
                <a:gd name="connsiteX22" fmla="*/ 331521 w 454093"/>
                <a:gd name="connsiteY22" fmla="*/ 234762 h 605663"/>
                <a:gd name="connsiteX23" fmla="*/ 313247 w 454093"/>
                <a:gd name="connsiteY23" fmla="*/ 234762 h 605663"/>
                <a:gd name="connsiteX24" fmla="*/ 306045 w 454093"/>
                <a:gd name="connsiteY24" fmla="*/ 227569 h 605663"/>
                <a:gd name="connsiteX25" fmla="*/ 313247 w 454093"/>
                <a:gd name="connsiteY25" fmla="*/ 220376 h 605663"/>
                <a:gd name="connsiteX26" fmla="*/ 114044 w 454093"/>
                <a:gd name="connsiteY26" fmla="*/ 220376 h 605663"/>
                <a:gd name="connsiteX27" fmla="*/ 140917 w 454093"/>
                <a:gd name="connsiteY27" fmla="*/ 220376 h 605663"/>
                <a:gd name="connsiteX28" fmla="*/ 148119 w 454093"/>
                <a:gd name="connsiteY28" fmla="*/ 227569 h 605663"/>
                <a:gd name="connsiteX29" fmla="*/ 140917 w 454093"/>
                <a:gd name="connsiteY29" fmla="*/ 234762 h 605663"/>
                <a:gd name="connsiteX30" fmla="*/ 122643 w 454093"/>
                <a:gd name="connsiteY30" fmla="*/ 234762 h 605663"/>
                <a:gd name="connsiteX31" fmla="*/ 140810 w 454093"/>
                <a:gd name="connsiteY31" fmla="*/ 335140 h 605663"/>
                <a:gd name="connsiteX32" fmla="*/ 135005 w 454093"/>
                <a:gd name="connsiteY32" fmla="*/ 343406 h 605663"/>
                <a:gd name="connsiteX33" fmla="*/ 133715 w 454093"/>
                <a:gd name="connsiteY33" fmla="*/ 343513 h 605663"/>
                <a:gd name="connsiteX34" fmla="*/ 126728 w 454093"/>
                <a:gd name="connsiteY34" fmla="*/ 337609 h 605663"/>
                <a:gd name="connsiteX35" fmla="*/ 106949 w 454093"/>
                <a:gd name="connsiteY35" fmla="*/ 228857 h 605663"/>
                <a:gd name="connsiteX36" fmla="*/ 108562 w 454093"/>
                <a:gd name="connsiteY36" fmla="*/ 222953 h 605663"/>
                <a:gd name="connsiteX37" fmla="*/ 114044 w 454093"/>
                <a:gd name="connsiteY37" fmla="*/ 220376 h 605663"/>
                <a:gd name="connsiteX38" fmla="*/ 234253 w 454093"/>
                <a:gd name="connsiteY38" fmla="*/ 205432 h 605663"/>
                <a:gd name="connsiteX39" fmla="*/ 234253 w 454093"/>
                <a:gd name="connsiteY39" fmla="*/ 437495 h 605663"/>
                <a:gd name="connsiteX40" fmla="*/ 329755 w 454093"/>
                <a:gd name="connsiteY40" fmla="*/ 437495 h 605663"/>
                <a:gd name="connsiteX41" fmla="*/ 373527 w 454093"/>
                <a:gd name="connsiteY41" fmla="*/ 205432 h 605663"/>
                <a:gd name="connsiteX42" fmla="*/ 80567 w 454093"/>
                <a:gd name="connsiteY42" fmla="*/ 205432 h 605663"/>
                <a:gd name="connsiteX43" fmla="*/ 124339 w 454093"/>
                <a:gd name="connsiteY43" fmla="*/ 437495 h 605663"/>
                <a:gd name="connsiteX44" fmla="*/ 219841 w 454093"/>
                <a:gd name="connsiteY44" fmla="*/ 437495 h 605663"/>
                <a:gd name="connsiteX45" fmla="*/ 219841 w 454093"/>
                <a:gd name="connsiteY45" fmla="*/ 205432 h 605663"/>
                <a:gd name="connsiteX46" fmla="*/ 165852 w 454093"/>
                <a:gd name="connsiteY46" fmla="*/ 97615 h 605663"/>
                <a:gd name="connsiteX47" fmla="*/ 30234 w 454093"/>
                <a:gd name="connsiteY47" fmla="*/ 191149 h 605663"/>
                <a:gd name="connsiteX48" fmla="*/ 423860 w 454093"/>
                <a:gd name="connsiteY48" fmla="*/ 191149 h 605663"/>
                <a:gd name="connsiteX49" fmla="*/ 288242 w 454093"/>
                <a:gd name="connsiteY49" fmla="*/ 97615 h 605663"/>
                <a:gd name="connsiteX50" fmla="*/ 206828 w 454093"/>
                <a:gd name="connsiteY50" fmla="*/ 54016 h 605663"/>
                <a:gd name="connsiteX51" fmla="*/ 171015 w 454093"/>
                <a:gd name="connsiteY51" fmla="*/ 83333 h 605663"/>
                <a:gd name="connsiteX52" fmla="*/ 283079 w 454093"/>
                <a:gd name="connsiteY52" fmla="*/ 83333 h 605663"/>
                <a:gd name="connsiteX53" fmla="*/ 247266 w 454093"/>
                <a:gd name="connsiteY53" fmla="*/ 54016 h 605663"/>
                <a:gd name="connsiteX54" fmla="*/ 227047 w 454093"/>
                <a:gd name="connsiteY54" fmla="*/ 14283 h 605663"/>
                <a:gd name="connsiteX55" fmla="*/ 208764 w 454093"/>
                <a:gd name="connsiteY55" fmla="*/ 32646 h 605663"/>
                <a:gd name="connsiteX56" fmla="*/ 208764 w 454093"/>
                <a:gd name="connsiteY56" fmla="*/ 39733 h 605663"/>
                <a:gd name="connsiteX57" fmla="*/ 245330 w 454093"/>
                <a:gd name="connsiteY57" fmla="*/ 39733 h 605663"/>
                <a:gd name="connsiteX58" fmla="*/ 245330 w 454093"/>
                <a:gd name="connsiteY58" fmla="*/ 32646 h 605663"/>
                <a:gd name="connsiteX59" fmla="*/ 227047 w 454093"/>
                <a:gd name="connsiteY59" fmla="*/ 14283 h 605663"/>
                <a:gd name="connsiteX60" fmla="*/ 227047 w 454093"/>
                <a:gd name="connsiteY60" fmla="*/ 0 h 605663"/>
                <a:gd name="connsiteX61" fmla="*/ 259742 w 454093"/>
                <a:gd name="connsiteY61" fmla="*/ 32646 h 605663"/>
                <a:gd name="connsiteX62" fmla="*/ 259742 w 454093"/>
                <a:gd name="connsiteY62" fmla="*/ 41237 h 605663"/>
                <a:gd name="connsiteX63" fmla="*/ 297921 w 454093"/>
                <a:gd name="connsiteY63" fmla="*/ 86876 h 605663"/>
                <a:gd name="connsiteX64" fmla="*/ 450962 w 454093"/>
                <a:gd name="connsiteY64" fmla="*/ 192330 h 605663"/>
                <a:gd name="connsiteX65" fmla="*/ 453758 w 454093"/>
                <a:gd name="connsiteY65" fmla="*/ 200384 h 605663"/>
                <a:gd name="connsiteX66" fmla="*/ 446875 w 454093"/>
                <a:gd name="connsiteY66" fmla="*/ 205432 h 605663"/>
                <a:gd name="connsiteX67" fmla="*/ 388154 w 454093"/>
                <a:gd name="connsiteY67" fmla="*/ 205432 h 605663"/>
                <a:gd name="connsiteX68" fmla="*/ 337069 w 454093"/>
                <a:gd name="connsiteY68" fmla="*/ 475832 h 605663"/>
                <a:gd name="connsiteX69" fmla="*/ 330078 w 454093"/>
                <a:gd name="connsiteY69" fmla="*/ 481631 h 605663"/>
                <a:gd name="connsiteX70" fmla="*/ 295232 w 454093"/>
                <a:gd name="connsiteY70" fmla="*/ 481631 h 605663"/>
                <a:gd name="connsiteX71" fmla="*/ 295232 w 454093"/>
                <a:gd name="connsiteY71" fmla="*/ 487323 h 605663"/>
                <a:gd name="connsiteX72" fmla="*/ 260387 w 454093"/>
                <a:gd name="connsiteY72" fmla="*/ 530492 h 605663"/>
                <a:gd name="connsiteX73" fmla="*/ 260387 w 454093"/>
                <a:gd name="connsiteY73" fmla="*/ 598468 h 605663"/>
                <a:gd name="connsiteX74" fmla="*/ 253181 w 454093"/>
                <a:gd name="connsiteY74" fmla="*/ 605663 h 605663"/>
                <a:gd name="connsiteX75" fmla="*/ 200913 w 454093"/>
                <a:gd name="connsiteY75" fmla="*/ 605663 h 605663"/>
                <a:gd name="connsiteX76" fmla="*/ 193707 w 454093"/>
                <a:gd name="connsiteY76" fmla="*/ 598468 h 605663"/>
                <a:gd name="connsiteX77" fmla="*/ 193707 w 454093"/>
                <a:gd name="connsiteY77" fmla="*/ 530492 h 605663"/>
                <a:gd name="connsiteX78" fmla="*/ 158862 w 454093"/>
                <a:gd name="connsiteY78" fmla="*/ 487323 h 605663"/>
                <a:gd name="connsiteX79" fmla="*/ 158862 w 454093"/>
                <a:gd name="connsiteY79" fmla="*/ 481631 h 605663"/>
                <a:gd name="connsiteX80" fmla="*/ 124016 w 454093"/>
                <a:gd name="connsiteY80" fmla="*/ 481631 h 605663"/>
                <a:gd name="connsiteX81" fmla="*/ 117025 w 454093"/>
                <a:gd name="connsiteY81" fmla="*/ 475832 h 605663"/>
                <a:gd name="connsiteX82" fmla="*/ 65940 w 454093"/>
                <a:gd name="connsiteY82" fmla="*/ 205432 h 605663"/>
                <a:gd name="connsiteX83" fmla="*/ 7219 w 454093"/>
                <a:gd name="connsiteY83" fmla="*/ 205432 h 605663"/>
                <a:gd name="connsiteX84" fmla="*/ 336 w 454093"/>
                <a:gd name="connsiteY84" fmla="*/ 200384 h 605663"/>
                <a:gd name="connsiteX85" fmla="*/ 3132 w 454093"/>
                <a:gd name="connsiteY85" fmla="*/ 192330 h 605663"/>
                <a:gd name="connsiteX86" fmla="*/ 156173 w 454093"/>
                <a:gd name="connsiteY86" fmla="*/ 86876 h 605663"/>
                <a:gd name="connsiteX87" fmla="*/ 194352 w 454093"/>
                <a:gd name="connsiteY87" fmla="*/ 41237 h 605663"/>
                <a:gd name="connsiteX88" fmla="*/ 194352 w 454093"/>
                <a:gd name="connsiteY88" fmla="*/ 32646 h 605663"/>
                <a:gd name="connsiteX89" fmla="*/ 227047 w 454093"/>
                <a:gd name="connsiteY89" fmla="*/ 0 h 605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54093" h="605663">
                  <a:moveTo>
                    <a:pt x="208011" y="531566"/>
                  </a:moveTo>
                  <a:lnTo>
                    <a:pt x="208011" y="591381"/>
                  </a:lnTo>
                  <a:lnTo>
                    <a:pt x="246083" y="591381"/>
                  </a:lnTo>
                  <a:lnTo>
                    <a:pt x="246083" y="531566"/>
                  </a:lnTo>
                  <a:close/>
                  <a:moveTo>
                    <a:pt x="173273" y="481631"/>
                  </a:moveTo>
                  <a:lnTo>
                    <a:pt x="173273" y="487323"/>
                  </a:lnTo>
                  <a:cubicBezTo>
                    <a:pt x="173273" y="503860"/>
                    <a:pt x="186717" y="517284"/>
                    <a:pt x="203171" y="517284"/>
                  </a:cubicBezTo>
                  <a:lnTo>
                    <a:pt x="250923" y="517284"/>
                  </a:lnTo>
                  <a:cubicBezTo>
                    <a:pt x="267377" y="517284"/>
                    <a:pt x="280821" y="503860"/>
                    <a:pt x="280821" y="487323"/>
                  </a:cubicBezTo>
                  <a:lnTo>
                    <a:pt x="280821" y="481631"/>
                  </a:lnTo>
                  <a:close/>
                  <a:moveTo>
                    <a:pt x="127027" y="451778"/>
                  </a:moveTo>
                  <a:lnTo>
                    <a:pt x="129931" y="467349"/>
                  </a:lnTo>
                  <a:lnTo>
                    <a:pt x="324163" y="467349"/>
                  </a:lnTo>
                  <a:lnTo>
                    <a:pt x="327067" y="451778"/>
                  </a:lnTo>
                  <a:close/>
                  <a:moveTo>
                    <a:pt x="313247" y="220376"/>
                  </a:moveTo>
                  <a:lnTo>
                    <a:pt x="340120" y="220376"/>
                  </a:lnTo>
                  <a:cubicBezTo>
                    <a:pt x="342270" y="220376"/>
                    <a:pt x="344312" y="221342"/>
                    <a:pt x="345602" y="222953"/>
                  </a:cubicBezTo>
                  <a:cubicBezTo>
                    <a:pt x="347000" y="224563"/>
                    <a:pt x="347537" y="226710"/>
                    <a:pt x="347215" y="228857"/>
                  </a:cubicBezTo>
                  <a:lnTo>
                    <a:pt x="327436" y="337609"/>
                  </a:lnTo>
                  <a:cubicBezTo>
                    <a:pt x="326791" y="341151"/>
                    <a:pt x="323781" y="343513"/>
                    <a:pt x="320449" y="343513"/>
                  </a:cubicBezTo>
                  <a:cubicBezTo>
                    <a:pt x="320019" y="343513"/>
                    <a:pt x="319589" y="343513"/>
                    <a:pt x="319159" y="343406"/>
                  </a:cubicBezTo>
                  <a:cubicBezTo>
                    <a:pt x="315182" y="342654"/>
                    <a:pt x="312602" y="339004"/>
                    <a:pt x="313354" y="335140"/>
                  </a:cubicBezTo>
                  <a:lnTo>
                    <a:pt x="331521" y="234762"/>
                  </a:lnTo>
                  <a:lnTo>
                    <a:pt x="313247" y="234762"/>
                  </a:lnTo>
                  <a:cubicBezTo>
                    <a:pt x="309270" y="234762"/>
                    <a:pt x="306045" y="231541"/>
                    <a:pt x="306045" y="227569"/>
                  </a:cubicBezTo>
                  <a:cubicBezTo>
                    <a:pt x="306045" y="223597"/>
                    <a:pt x="309270" y="220376"/>
                    <a:pt x="313247" y="220376"/>
                  </a:cubicBezTo>
                  <a:close/>
                  <a:moveTo>
                    <a:pt x="114044" y="220376"/>
                  </a:moveTo>
                  <a:lnTo>
                    <a:pt x="140917" y="220376"/>
                  </a:lnTo>
                  <a:cubicBezTo>
                    <a:pt x="144894" y="220376"/>
                    <a:pt x="148119" y="223597"/>
                    <a:pt x="148119" y="227569"/>
                  </a:cubicBezTo>
                  <a:cubicBezTo>
                    <a:pt x="148119" y="231541"/>
                    <a:pt x="144894" y="234762"/>
                    <a:pt x="140917" y="234762"/>
                  </a:cubicBezTo>
                  <a:lnTo>
                    <a:pt x="122643" y="234762"/>
                  </a:lnTo>
                  <a:lnTo>
                    <a:pt x="140810" y="335140"/>
                  </a:lnTo>
                  <a:cubicBezTo>
                    <a:pt x="141562" y="339004"/>
                    <a:pt x="138982" y="342654"/>
                    <a:pt x="135005" y="343406"/>
                  </a:cubicBezTo>
                  <a:cubicBezTo>
                    <a:pt x="134575" y="343513"/>
                    <a:pt x="134145" y="343513"/>
                    <a:pt x="133715" y="343513"/>
                  </a:cubicBezTo>
                  <a:cubicBezTo>
                    <a:pt x="130383" y="343513"/>
                    <a:pt x="127373" y="341151"/>
                    <a:pt x="126728" y="337609"/>
                  </a:cubicBezTo>
                  <a:lnTo>
                    <a:pt x="106949" y="228857"/>
                  </a:lnTo>
                  <a:cubicBezTo>
                    <a:pt x="106627" y="226710"/>
                    <a:pt x="107164" y="224563"/>
                    <a:pt x="108562" y="222953"/>
                  </a:cubicBezTo>
                  <a:cubicBezTo>
                    <a:pt x="109852" y="221342"/>
                    <a:pt x="111894" y="220376"/>
                    <a:pt x="114044" y="220376"/>
                  </a:cubicBezTo>
                  <a:close/>
                  <a:moveTo>
                    <a:pt x="234253" y="205432"/>
                  </a:moveTo>
                  <a:lnTo>
                    <a:pt x="234253" y="437495"/>
                  </a:lnTo>
                  <a:lnTo>
                    <a:pt x="329755" y="437495"/>
                  </a:lnTo>
                  <a:lnTo>
                    <a:pt x="373527" y="205432"/>
                  </a:lnTo>
                  <a:close/>
                  <a:moveTo>
                    <a:pt x="80567" y="205432"/>
                  </a:moveTo>
                  <a:lnTo>
                    <a:pt x="124339" y="437495"/>
                  </a:lnTo>
                  <a:lnTo>
                    <a:pt x="219841" y="437495"/>
                  </a:lnTo>
                  <a:lnTo>
                    <a:pt x="219841" y="205432"/>
                  </a:lnTo>
                  <a:close/>
                  <a:moveTo>
                    <a:pt x="165852" y="97615"/>
                  </a:moveTo>
                  <a:lnTo>
                    <a:pt x="30234" y="191149"/>
                  </a:lnTo>
                  <a:lnTo>
                    <a:pt x="423860" y="191149"/>
                  </a:lnTo>
                  <a:lnTo>
                    <a:pt x="288242" y="97615"/>
                  </a:lnTo>
                  <a:close/>
                  <a:moveTo>
                    <a:pt x="206828" y="54016"/>
                  </a:moveTo>
                  <a:cubicBezTo>
                    <a:pt x="189190" y="54016"/>
                    <a:pt x="174349" y="66580"/>
                    <a:pt x="171015" y="83333"/>
                  </a:cubicBezTo>
                  <a:lnTo>
                    <a:pt x="283079" y="83333"/>
                  </a:lnTo>
                  <a:cubicBezTo>
                    <a:pt x="279745" y="66580"/>
                    <a:pt x="264904" y="54016"/>
                    <a:pt x="247266" y="54016"/>
                  </a:cubicBezTo>
                  <a:close/>
                  <a:moveTo>
                    <a:pt x="227047" y="14283"/>
                  </a:moveTo>
                  <a:cubicBezTo>
                    <a:pt x="216937" y="14283"/>
                    <a:pt x="208764" y="22552"/>
                    <a:pt x="208764" y="32646"/>
                  </a:cubicBezTo>
                  <a:lnTo>
                    <a:pt x="208764" y="39733"/>
                  </a:lnTo>
                  <a:lnTo>
                    <a:pt x="245330" y="39733"/>
                  </a:lnTo>
                  <a:lnTo>
                    <a:pt x="245330" y="32646"/>
                  </a:lnTo>
                  <a:cubicBezTo>
                    <a:pt x="245330" y="22552"/>
                    <a:pt x="237157" y="14283"/>
                    <a:pt x="227047" y="14283"/>
                  </a:cubicBezTo>
                  <a:close/>
                  <a:moveTo>
                    <a:pt x="227047" y="0"/>
                  </a:moveTo>
                  <a:cubicBezTo>
                    <a:pt x="245007" y="0"/>
                    <a:pt x="259742" y="14605"/>
                    <a:pt x="259742" y="32646"/>
                  </a:cubicBezTo>
                  <a:lnTo>
                    <a:pt x="259742" y="41237"/>
                  </a:lnTo>
                  <a:cubicBezTo>
                    <a:pt x="280606" y="46499"/>
                    <a:pt x="296415" y="64755"/>
                    <a:pt x="297921" y="86876"/>
                  </a:cubicBezTo>
                  <a:lnTo>
                    <a:pt x="450962" y="192330"/>
                  </a:lnTo>
                  <a:cubicBezTo>
                    <a:pt x="453543" y="194156"/>
                    <a:pt x="454726" y="197378"/>
                    <a:pt x="453758" y="200384"/>
                  </a:cubicBezTo>
                  <a:cubicBezTo>
                    <a:pt x="452790" y="203391"/>
                    <a:pt x="450101" y="205432"/>
                    <a:pt x="446875" y="205432"/>
                  </a:cubicBezTo>
                  <a:lnTo>
                    <a:pt x="388154" y="205432"/>
                  </a:lnTo>
                  <a:lnTo>
                    <a:pt x="337069" y="475832"/>
                  </a:lnTo>
                  <a:cubicBezTo>
                    <a:pt x="336531" y="479269"/>
                    <a:pt x="333519" y="481631"/>
                    <a:pt x="330078" y="481631"/>
                  </a:cubicBezTo>
                  <a:lnTo>
                    <a:pt x="295232" y="481631"/>
                  </a:lnTo>
                  <a:lnTo>
                    <a:pt x="295232" y="487323"/>
                  </a:lnTo>
                  <a:cubicBezTo>
                    <a:pt x="295232" y="508478"/>
                    <a:pt x="280283" y="526197"/>
                    <a:pt x="260387" y="530492"/>
                  </a:cubicBezTo>
                  <a:lnTo>
                    <a:pt x="260387" y="598468"/>
                  </a:lnTo>
                  <a:cubicBezTo>
                    <a:pt x="260387" y="602442"/>
                    <a:pt x="257160" y="605663"/>
                    <a:pt x="253181" y="605663"/>
                  </a:cubicBezTo>
                  <a:lnTo>
                    <a:pt x="200913" y="605663"/>
                  </a:lnTo>
                  <a:cubicBezTo>
                    <a:pt x="196934" y="605663"/>
                    <a:pt x="193707" y="602442"/>
                    <a:pt x="193707" y="598468"/>
                  </a:cubicBezTo>
                  <a:lnTo>
                    <a:pt x="193707" y="530492"/>
                  </a:lnTo>
                  <a:cubicBezTo>
                    <a:pt x="173811" y="526197"/>
                    <a:pt x="158862" y="508478"/>
                    <a:pt x="158862" y="487323"/>
                  </a:cubicBezTo>
                  <a:lnTo>
                    <a:pt x="158862" y="481631"/>
                  </a:lnTo>
                  <a:lnTo>
                    <a:pt x="124016" y="481631"/>
                  </a:lnTo>
                  <a:cubicBezTo>
                    <a:pt x="120575" y="481631"/>
                    <a:pt x="117563" y="479269"/>
                    <a:pt x="117025" y="475832"/>
                  </a:cubicBezTo>
                  <a:lnTo>
                    <a:pt x="65940" y="205432"/>
                  </a:lnTo>
                  <a:lnTo>
                    <a:pt x="7219" y="205432"/>
                  </a:lnTo>
                  <a:cubicBezTo>
                    <a:pt x="3993" y="205432"/>
                    <a:pt x="1304" y="203391"/>
                    <a:pt x="336" y="200384"/>
                  </a:cubicBezTo>
                  <a:cubicBezTo>
                    <a:pt x="-632" y="197378"/>
                    <a:pt x="551" y="194156"/>
                    <a:pt x="3132" y="192330"/>
                  </a:cubicBezTo>
                  <a:lnTo>
                    <a:pt x="156173" y="86876"/>
                  </a:lnTo>
                  <a:cubicBezTo>
                    <a:pt x="157679" y="64755"/>
                    <a:pt x="173488" y="46499"/>
                    <a:pt x="194352" y="41237"/>
                  </a:cubicBezTo>
                  <a:lnTo>
                    <a:pt x="194352" y="32646"/>
                  </a:lnTo>
                  <a:cubicBezTo>
                    <a:pt x="194352" y="14605"/>
                    <a:pt x="209087" y="0"/>
                    <a:pt x="227047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矩形 19"/>
            <p:cNvSpPr/>
            <p:nvPr/>
          </p:nvSpPr>
          <p:spPr>
            <a:xfrm>
              <a:off x="6060440" y="3032802"/>
              <a:ext cx="71120" cy="41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90" y="1871980"/>
            <a:ext cx="5469255" cy="4308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91325" y="2240280"/>
            <a:ext cx="333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71.0 + 47.0 + 22.0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91325" y="2608580"/>
            <a:ext cx="333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41 + 43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04875" y="514985"/>
            <a:ext cx="9084310" cy="893445"/>
            <a:chOff x="836" y="2593"/>
            <a:chExt cx="13176" cy="1407"/>
          </a:xfrm>
        </p:grpSpPr>
        <p:sp>
          <p:nvSpPr>
            <p:cNvPr id="23" name="矩形 22"/>
            <p:cNvSpPr/>
            <p:nvPr/>
          </p:nvSpPr>
          <p:spPr>
            <a:xfrm>
              <a:off x="836" y="2593"/>
              <a:ext cx="13176" cy="1407"/>
            </a:xfrm>
            <a:prstGeom prst="rect">
              <a:avLst/>
            </a:prstGeom>
            <a:solidFill>
              <a:srgbClr val="355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文本框 20"/>
            <p:cNvSpPr txBox="1"/>
            <p:nvPr/>
          </p:nvSpPr>
          <p:spPr>
            <a:xfrm flipH="1">
              <a:off x="3075" y="2804"/>
              <a:ext cx="9129" cy="101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p>
              <a:pPr algn="l"/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ea"/>
                </a:rPr>
                <a:t>参与的项目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endParaRPr>
            </a:p>
          </p:txBody>
        </p:sp>
        <p:sp>
          <p:nvSpPr>
            <p:cNvPr id="26" name="book-from-top-view_43022"/>
            <p:cNvSpPr>
              <a:spLocks noChangeAspect="1"/>
            </p:cNvSpPr>
            <p:nvPr/>
          </p:nvSpPr>
          <p:spPr bwMode="auto">
            <a:xfrm>
              <a:off x="1520" y="2862"/>
              <a:ext cx="594" cy="805"/>
            </a:xfrm>
            <a:custGeom>
              <a:avLst/>
              <a:gdLst>
                <a:gd name="T0" fmla="*/ 91 w 280"/>
                <a:gd name="T1" fmla="*/ 59 h 380"/>
                <a:gd name="T2" fmla="*/ 91 w 280"/>
                <a:gd name="T3" fmla="*/ 151 h 380"/>
                <a:gd name="T4" fmla="*/ 66 w 280"/>
                <a:gd name="T5" fmla="*/ 134 h 380"/>
                <a:gd name="T6" fmla="*/ 40 w 280"/>
                <a:gd name="T7" fmla="*/ 151 h 380"/>
                <a:gd name="T8" fmla="*/ 40 w 280"/>
                <a:gd name="T9" fmla="*/ 59 h 380"/>
                <a:gd name="T10" fmla="*/ 18 w 280"/>
                <a:gd name="T11" fmla="*/ 59 h 380"/>
                <a:gd name="T12" fmla="*/ 18 w 280"/>
                <a:gd name="T13" fmla="*/ 55 h 380"/>
                <a:gd name="T14" fmla="*/ 271 w 280"/>
                <a:gd name="T15" fmla="*/ 55 h 380"/>
                <a:gd name="T16" fmla="*/ 271 w 280"/>
                <a:gd name="T17" fmla="*/ 52 h 380"/>
                <a:gd name="T18" fmla="*/ 18 w 280"/>
                <a:gd name="T19" fmla="*/ 52 h 380"/>
                <a:gd name="T20" fmla="*/ 18 w 280"/>
                <a:gd name="T21" fmla="*/ 47 h 380"/>
                <a:gd name="T22" fmla="*/ 271 w 280"/>
                <a:gd name="T23" fmla="*/ 47 h 380"/>
                <a:gd name="T24" fmla="*/ 271 w 280"/>
                <a:gd name="T25" fmla="*/ 45 h 380"/>
                <a:gd name="T26" fmla="*/ 18 w 280"/>
                <a:gd name="T27" fmla="*/ 45 h 380"/>
                <a:gd name="T28" fmla="*/ 18 w 280"/>
                <a:gd name="T29" fmla="*/ 40 h 380"/>
                <a:gd name="T30" fmla="*/ 271 w 280"/>
                <a:gd name="T31" fmla="*/ 40 h 380"/>
                <a:gd name="T32" fmla="*/ 271 w 280"/>
                <a:gd name="T33" fmla="*/ 38 h 380"/>
                <a:gd name="T34" fmla="*/ 18 w 280"/>
                <a:gd name="T35" fmla="*/ 38 h 380"/>
                <a:gd name="T36" fmla="*/ 18 w 280"/>
                <a:gd name="T37" fmla="*/ 32 h 380"/>
                <a:gd name="T38" fmla="*/ 271 w 280"/>
                <a:gd name="T39" fmla="*/ 32 h 380"/>
                <a:gd name="T40" fmla="*/ 271 w 280"/>
                <a:gd name="T41" fmla="*/ 30 h 380"/>
                <a:gd name="T42" fmla="*/ 18 w 280"/>
                <a:gd name="T43" fmla="*/ 30 h 380"/>
                <a:gd name="T44" fmla="*/ 18 w 280"/>
                <a:gd name="T45" fmla="*/ 25 h 380"/>
                <a:gd name="T46" fmla="*/ 270 w 280"/>
                <a:gd name="T47" fmla="*/ 25 h 380"/>
                <a:gd name="T48" fmla="*/ 270 w 280"/>
                <a:gd name="T49" fmla="*/ 22 h 380"/>
                <a:gd name="T50" fmla="*/ 18 w 280"/>
                <a:gd name="T51" fmla="*/ 22 h 380"/>
                <a:gd name="T52" fmla="*/ 18 w 280"/>
                <a:gd name="T53" fmla="*/ 17 h 380"/>
                <a:gd name="T54" fmla="*/ 278 w 280"/>
                <a:gd name="T55" fmla="*/ 17 h 380"/>
                <a:gd name="T56" fmla="*/ 278 w 280"/>
                <a:gd name="T57" fmla="*/ 0 h 380"/>
                <a:gd name="T58" fmla="*/ 0 w 280"/>
                <a:gd name="T59" fmla="*/ 0 h 380"/>
                <a:gd name="T60" fmla="*/ 0 w 280"/>
                <a:gd name="T61" fmla="*/ 59 h 380"/>
                <a:gd name="T62" fmla="*/ 0 w 280"/>
                <a:gd name="T63" fmla="*/ 59 h 380"/>
                <a:gd name="T64" fmla="*/ 0 w 280"/>
                <a:gd name="T65" fmla="*/ 380 h 380"/>
                <a:gd name="T66" fmla="*/ 280 w 280"/>
                <a:gd name="T67" fmla="*/ 380 h 380"/>
                <a:gd name="T68" fmla="*/ 280 w 280"/>
                <a:gd name="T69" fmla="*/ 59 h 380"/>
                <a:gd name="T70" fmla="*/ 91 w 280"/>
                <a:gd name="T71" fmla="*/ 5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0" h="380">
                  <a:moveTo>
                    <a:pt x="91" y="59"/>
                  </a:moveTo>
                  <a:lnTo>
                    <a:pt x="91" y="151"/>
                  </a:lnTo>
                  <a:lnTo>
                    <a:pt x="66" y="134"/>
                  </a:lnTo>
                  <a:lnTo>
                    <a:pt x="40" y="151"/>
                  </a:lnTo>
                  <a:lnTo>
                    <a:pt x="40" y="59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271" y="55"/>
                  </a:lnTo>
                  <a:lnTo>
                    <a:pt x="271" y="52"/>
                  </a:lnTo>
                  <a:lnTo>
                    <a:pt x="18" y="52"/>
                  </a:lnTo>
                  <a:lnTo>
                    <a:pt x="18" y="47"/>
                  </a:lnTo>
                  <a:lnTo>
                    <a:pt x="271" y="47"/>
                  </a:lnTo>
                  <a:lnTo>
                    <a:pt x="271" y="45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271" y="40"/>
                  </a:lnTo>
                  <a:lnTo>
                    <a:pt x="271" y="38"/>
                  </a:lnTo>
                  <a:lnTo>
                    <a:pt x="18" y="38"/>
                  </a:lnTo>
                  <a:lnTo>
                    <a:pt x="18" y="32"/>
                  </a:lnTo>
                  <a:lnTo>
                    <a:pt x="271" y="32"/>
                  </a:lnTo>
                  <a:lnTo>
                    <a:pt x="271" y="30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270" y="25"/>
                  </a:lnTo>
                  <a:lnTo>
                    <a:pt x="270" y="22"/>
                  </a:lnTo>
                  <a:lnTo>
                    <a:pt x="18" y="22"/>
                  </a:lnTo>
                  <a:lnTo>
                    <a:pt x="18" y="17"/>
                  </a:lnTo>
                  <a:lnTo>
                    <a:pt x="278" y="1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380"/>
                  </a:lnTo>
                  <a:lnTo>
                    <a:pt x="280" y="380"/>
                  </a:lnTo>
                  <a:lnTo>
                    <a:pt x="28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椭圆 29"/>
            <p:cNvSpPr/>
            <p:nvPr/>
          </p:nvSpPr>
          <p:spPr>
            <a:xfrm>
              <a:off x="1184" y="2653"/>
              <a:ext cx="1239" cy="123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04875" y="514985"/>
            <a:ext cx="10288270" cy="893445"/>
            <a:chOff x="836" y="2593"/>
            <a:chExt cx="13176" cy="1407"/>
          </a:xfrm>
        </p:grpSpPr>
        <p:sp>
          <p:nvSpPr>
            <p:cNvPr id="23" name="矩形 22"/>
            <p:cNvSpPr/>
            <p:nvPr/>
          </p:nvSpPr>
          <p:spPr>
            <a:xfrm>
              <a:off x="836" y="2593"/>
              <a:ext cx="13176" cy="1407"/>
            </a:xfrm>
            <a:prstGeom prst="rect">
              <a:avLst/>
            </a:prstGeom>
            <a:solidFill>
              <a:srgbClr val="355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文本框 20"/>
            <p:cNvSpPr txBox="1"/>
            <p:nvPr/>
          </p:nvSpPr>
          <p:spPr>
            <a:xfrm flipH="1">
              <a:off x="3075" y="2804"/>
              <a:ext cx="9129" cy="101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p>
              <a:pPr algn="l"/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ea"/>
                </a:rPr>
                <a:t>项目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endParaRPr>
            </a:p>
          </p:txBody>
        </p:sp>
        <p:sp>
          <p:nvSpPr>
            <p:cNvPr id="26" name="book-from-top-view_43022"/>
            <p:cNvSpPr>
              <a:spLocks noChangeAspect="1"/>
            </p:cNvSpPr>
            <p:nvPr/>
          </p:nvSpPr>
          <p:spPr bwMode="auto">
            <a:xfrm>
              <a:off x="1520" y="2862"/>
              <a:ext cx="594" cy="805"/>
            </a:xfrm>
            <a:custGeom>
              <a:avLst/>
              <a:gdLst>
                <a:gd name="T0" fmla="*/ 91 w 280"/>
                <a:gd name="T1" fmla="*/ 59 h 380"/>
                <a:gd name="T2" fmla="*/ 91 w 280"/>
                <a:gd name="T3" fmla="*/ 151 h 380"/>
                <a:gd name="T4" fmla="*/ 66 w 280"/>
                <a:gd name="T5" fmla="*/ 134 h 380"/>
                <a:gd name="T6" fmla="*/ 40 w 280"/>
                <a:gd name="T7" fmla="*/ 151 h 380"/>
                <a:gd name="T8" fmla="*/ 40 w 280"/>
                <a:gd name="T9" fmla="*/ 59 h 380"/>
                <a:gd name="T10" fmla="*/ 18 w 280"/>
                <a:gd name="T11" fmla="*/ 59 h 380"/>
                <a:gd name="T12" fmla="*/ 18 w 280"/>
                <a:gd name="T13" fmla="*/ 55 h 380"/>
                <a:gd name="T14" fmla="*/ 271 w 280"/>
                <a:gd name="T15" fmla="*/ 55 h 380"/>
                <a:gd name="T16" fmla="*/ 271 w 280"/>
                <a:gd name="T17" fmla="*/ 52 h 380"/>
                <a:gd name="T18" fmla="*/ 18 w 280"/>
                <a:gd name="T19" fmla="*/ 52 h 380"/>
                <a:gd name="T20" fmla="*/ 18 w 280"/>
                <a:gd name="T21" fmla="*/ 47 h 380"/>
                <a:gd name="T22" fmla="*/ 271 w 280"/>
                <a:gd name="T23" fmla="*/ 47 h 380"/>
                <a:gd name="T24" fmla="*/ 271 w 280"/>
                <a:gd name="T25" fmla="*/ 45 h 380"/>
                <a:gd name="T26" fmla="*/ 18 w 280"/>
                <a:gd name="T27" fmla="*/ 45 h 380"/>
                <a:gd name="T28" fmla="*/ 18 w 280"/>
                <a:gd name="T29" fmla="*/ 40 h 380"/>
                <a:gd name="T30" fmla="*/ 271 w 280"/>
                <a:gd name="T31" fmla="*/ 40 h 380"/>
                <a:gd name="T32" fmla="*/ 271 w 280"/>
                <a:gd name="T33" fmla="*/ 38 h 380"/>
                <a:gd name="T34" fmla="*/ 18 w 280"/>
                <a:gd name="T35" fmla="*/ 38 h 380"/>
                <a:gd name="T36" fmla="*/ 18 w 280"/>
                <a:gd name="T37" fmla="*/ 32 h 380"/>
                <a:gd name="T38" fmla="*/ 271 w 280"/>
                <a:gd name="T39" fmla="*/ 32 h 380"/>
                <a:gd name="T40" fmla="*/ 271 w 280"/>
                <a:gd name="T41" fmla="*/ 30 h 380"/>
                <a:gd name="T42" fmla="*/ 18 w 280"/>
                <a:gd name="T43" fmla="*/ 30 h 380"/>
                <a:gd name="T44" fmla="*/ 18 w 280"/>
                <a:gd name="T45" fmla="*/ 25 h 380"/>
                <a:gd name="T46" fmla="*/ 270 w 280"/>
                <a:gd name="T47" fmla="*/ 25 h 380"/>
                <a:gd name="T48" fmla="*/ 270 w 280"/>
                <a:gd name="T49" fmla="*/ 22 h 380"/>
                <a:gd name="T50" fmla="*/ 18 w 280"/>
                <a:gd name="T51" fmla="*/ 22 h 380"/>
                <a:gd name="T52" fmla="*/ 18 w 280"/>
                <a:gd name="T53" fmla="*/ 17 h 380"/>
                <a:gd name="T54" fmla="*/ 278 w 280"/>
                <a:gd name="T55" fmla="*/ 17 h 380"/>
                <a:gd name="T56" fmla="*/ 278 w 280"/>
                <a:gd name="T57" fmla="*/ 0 h 380"/>
                <a:gd name="T58" fmla="*/ 0 w 280"/>
                <a:gd name="T59" fmla="*/ 0 h 380"/>
                <a:gd name="T60" fmla="*/ 0 w 280"/>
                <a:gd name="T61" fmla="*/ 59 h 380"/>
                <a:gd name="T62" fmla="*/ 0 w 280"/>
                <a:gd name="T63" fmla="*/ 59 h 380"/>
                <a:gd name="T64" fmla="*/ 0 w 280"/>
                <a:gd name="T65" fmla="*/ 380 h 380"/>
                <a:gd name="T66" fmla="*/ 280 w 280"/>
                <a:gd name="T67" fmla="*/ 380 h 380"/>
                <a:gd name="T68" fmla="*/ 280 w 280"/>
                <a:gd name="T69" fmla="*/ 59 h 380"/>
                <a:gd name="T70" fmla="*/ 91 w 280"/>
                <a:gd name="T71" fmla="*/ 5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0" h="380">
                  <a:moveTo>
                    <a:pt x="91" y="59"/>
                  </a:moveTo>
                  <a:lnTo>
                    <a:pt x="91" y="151"/>
                  </a:lnTo>
                  <a:lnTo>
                    <a:pt x="66" y="134"/>
                  </a:lnTo>
                  <a:lnTo>
                    <a:pt x="40" y="151"/>
                  </a:lnTo>
                  <a:lnTo>
                    <a:pt x="40" y="59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271" y="55"/>
                  </a:lnTo>
                  <a:lnTo>
                    <a:pt x="271" y="52"/>
                  </a:lnTo>
                  <a:lnTo>
                    <a:pt x="18" y="52"/>
                  </a:lnTo>
                  <a:lnTo>
                    <a:pt x="18" y="47"/>
                  </a:lnTo>
                  <a:lnTo>
                    <a:pt x="271" y="47"/>
                  </a:lnTo>
                  <a:lnTo>
                    <a:pt x="271" y="45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271" y="40"/>
                  </a:lnTo>
                  <a:lnTo>
                    <a:pt x="271" y="38"/>
                  </a:lnTo>
                  <a:lnTo>
                    <a:pt x="18" y="38"/>
                  </a:lnTo>
                  <a:lnTo>
                    <a:pt x="18" y="32"/>
                  </a:lnTo>
                  <a:lnTo>
                    <a:pt x="271" y="32"/>
                  </a:lnTo>
                  <a:lnTo>
                    <a:pt x="271" y="30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270" y="25"/>
                  </a:lnTo>
                  <a:lnTo>
                    <a:pt x="270" y="22"/>
                  </a:lnTo>
                  <a:lnTo>
                    <a:pt x="18" y="22"/>
                  </a:lnTo>
                  <a:lnTo>
                    <a:pt x="18" y="17"/>
                  </a:lnTo>
                  <a:lnTo>
                    <a:pt x="278" y="1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380"/>
                  </a:lnTo>
                  <a:lnTo>
                    <a:pt x="280" y="380"/>
                  </a:lnTo>
                  <a:lnTo>
                    <a:pt x="28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椭圆 29"/>
            <p:cNvSpPr/>
            <p:nvPr/>
          </p:nvSpPr>
          <p:spPr>
            <a:xfrm>
              <a:off x="1184" y="2653"/>
              <a:ext cx="1239" cy="123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 rot="0">
            <a:off x="6100445" y="1736725"/>
            <a:ext cx="5092700" cy="4634230"/>
            <a:chOff x="10106" y="3466"/>
            <a:chExt cx="7422" cy="7298"/>
          </a:xfrm>
          <a:solidFill>
            <a:srgbClr val="355C7D"/>
          </a:solidFill>
        </p:grpSpPr>
        <p:sp>
          <p:nvSpPr>
            <p:cNvPr id="4" name="Freeform 182"/>
            <p:cNvSpPr/>
            <p:nvPr/>
          </p:nvSpPr>
          <p:spPr bwMode="auto">
            <a:xfrm>
              <a:off x="11538" y="4315"/>
              <a:ext cx="291" cy="235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10 h 62"/>
                <a:gd name="T4" fmla="*/ 75 w 77"/>
                <a:gd name="T5" fmla="*/ 1 h 62"/>
                <a:gd name="T6" fmla="*/ 65 w 77"/>
                <a:gd name="T7" fmla="*/ 5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3 h 62"/>
                <a:gd name="T16" fmla="*/ 3 w 77"/>
                <a:gd name="T17" fmla="*/ 10 h 62"/>
                <a:gd name="T18" fmla="*/ 10 w 77"/>
                <a:gd name="T19" fmla="*/ 24 h 62"/>
                <a:gd name="T20" fmla="*/ 3 w 77"/>
                <a:gd name="T21" fmla="*/ 22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8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10"/>
                  </a:cubicBezTo>
                  <a:cubicBezTo>
                    <a:pt x="71" y="8"/>
                    <a:pt x="74" y="4"/>
                    <a:pt x="75" y="1"/>
                  </a:cubicBezTo>
                  <a:cubicBezTo>
                    <a:pt x="72" y="3"/>
                    <a:pt x="68" y="4"/>
                    <a:pt x="65" y="5"/>
                  </a:cubicBezTo>
                  <a:cubicBezTo>
                    <a:pt x="62" y="2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3"/>
                  </a:cubicBezTo>
                  <a:cubicBezTo>
                    <a:pt x="4" y="5"/>
                    <a:pt x="3" y="8"/>
                    <a:pt x="3" y="10"/>
                  </a:cubicBezTo>
                  <a:cubicBezTo>
                    <a:pt x="3" y="16"/>
                    <a:pt x="6" y="21"/>
                    <a:pt x="10" y="24"/>
                  </a:cubicBezTo>
                  <a:cubicBezTo>
                    <a:pt x="8" y="24"/>
                    <a:pt x="5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8"/>
                    <a:pt x="13" y="38"/>
                    <a:pt x="12" y="38"/>
                  </a:cubicBezTo>
                  <a:cubicBezTo>
                    <a:pt x="11" y="38"/>
                    <a:pt x="10" y="38"/>
                    <a:pt x="9" y="38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7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184"/>
            <p:cNvSpPr>
              <a:spLocks noEditPoints="1"/>
            </p:cNvSpPr>
            <p:nvPr/>
          </p:nvSpPr>
          <p:spPr bwMode="auto">
            <a:xfrm>
              <a:off x="11815" y="5218"/>
              <a:ext cx="291" cy="291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9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7 h 77"/>
                <a:gd name="T80" fmla="*/ 38 w 77"/>
                <a:gd name="T81" fmla="*/ 58 h 77"/>
                <a:gd name="T82" fmla="*/ 46 w 77"/>
                <a:gd name="T83" fmla="*/ 57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1"/>
                    <a:pt x="30" y="24"/>
                    <a:pt x="38" y="24"/>
                  </a:cubicBezTo>
                  <a:cubicBezTo>
                    <a:pt x="46" y="24"/>
                    <a:pt x="53" y="31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4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6"/>
                    <a:pt x="34" y="5"/>
                    <a:pt x="38" y="5"/>
                  </a:cubicBezTo>
                  <a:cubicBezTo>
                    <a:pt x="43" y="5"/>
                    <a:pt x="47" y="6"/>
                    <a:pt x="51" y="7"/>
                  </a:cubicBezTo>
                  <a:close/>
                  <a:moveTo>
                    <a:pt x="7" y="26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4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6" y="58"/>
                    <a:pt x="38" y="58"/>
                  </a:cubicBezTo>
                  <a:cubicBezTo>
                    <a:pt x="41" y="58"/>
                    <a:pt x="43" y="58"/>
                    <a:pt x="46" y="5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Freeform 187"/>
            <p:cNvSpPr>
              <a:spLocks noEditPoints="1"/>
            </p:cNvSpPr>
            <p:nvPr/>
          </p:nvSpPr>
          <p:spPr bwMode="auto">
            <a:xfrm>
              <a:off x="11072" y="5456"/>
              <a:ext cx="249" cy="203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3 h 54"/>
                <a:gd name="T4" fmla="*/ 46 w 66"/>
                <a:gd name="T5" fmla="*/ 13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6 h 54"/>
                <a:gd name="T22" fmla="*/ 17 w 66"/>
                <a:gd name="T23" fmla="*/ 54 h 54"/>
                <a:gd name="T24" fmla="*/ 25 w 66"/>
                <a:gd name="T25" fmla="*/ 46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6 h 54"/>
                <a:gd name="T32" fmla="*/ 54 w 66"/>
                <a:gd name="T33" fmla="*/ 54 h 54"/>
                <a:gd name="T34" fmla="*/ 62 w 66"/>
                <a:gd name="T35" fmla="*/ 46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3"/>
                    <a:pt x="58" y="13"/>
                    <a:pt x="5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6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6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6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6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97"/>
            <p:cNvSpPr>
              <a:spLocks noEditPoints="1"/>
            </p:cNvSpPr>
            <p:nvPr/>
          </p:nvSpPr>
          <p:spPr bwMode="auto">
            <a:xfrm>
              <a:off x="10631" y="4687"/>
              <a:ext cx="249" cy="217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9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9"/>
                    <a:pt x="57" y="0"/>
                    <a:pt x="47" y="0"/>
                  </a:cubicBezTo>
                  <a:cubicBezTo>
                    <a:pt x="41" y="0"/>
                    <a:pt x="36" y="3"/>
                    <a:pt x="33" y="6"/>
                  </a:cubicBezTo>
                  <a:cubicBezTo>
                    <a:pt x="29" y="3"/>
                    <a:pt x="24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5"/>
                    <a:pt x="2" y="30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30"/>
                    <a:pt x="66" y="25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10"/>
                    <a:pt x="27" y="12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201"/>
            <p:cNvSpPr/>
            <p:nvPr/>
          </p:nvSpPr>
          <p:spPr bwMode="auto">
            <a:xfrm>
              <a:off x="11276" y="3466"/>
              <a:ext cx="233" cy="226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8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8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8"/>
                    <a:pt x="37" y="38"/>
                  </a:cubicBezTo>
                  <a:cubicBezTo>
                    <a:pt x="37" y="38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8"/>
                    <a:pt x="25" y="38"/>
                  </a:cubicBezTo>
                  <a:cubicBezTo>
                    <a:pt x="25" y="38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224"/>
            <p:cNvSpPr>
              <a:spLocks noEditPoints="1"/>
            </p:cNvSpPr>
            <p:nvPr/>
          </p:nvSpPr>
          <p:spPr bwMode="auto">
            <a:xfrm>
              <a:off x="11254" y="4823"/>
              <a:ext cx="178" cy="178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65"/>
            <p:cNvSpPr>
              <a:spLocks noEditPoints="1"/>
            </p:cNvSpPr>
            <p:nvPr/>
          </p:nvSpPr>
          <p:spPr bwMode="auto">
            <a:xfrm>
              <a:off x="12930" y="5855"/>
              <a:ext cx="279" cy="314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2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1"/>
                    <a:pt x="37" y="18"/>
                    <a:pt x="36" y="24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7"/>
                  </a:cubicBezTo>
                  <a:cubicBezTo>
                    <a:pt x="15" y="15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70"/>
            <p:cNvSpPr>
              <a:spLocks noEditPoints="1"/>
            </p:cNvSpPr>
            <p:nvPr/>
          </p:nvSpPr>
          <p:spPr bwMode="auto">
            <a:xfrm>
              <a:off x="12803" y="5169"/>
              <a:ext cx="358" cy="31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5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4 h 83"/>
                <a:gd name="T94" fmla="*/ 80 w 95"/>
                <a:gd name="T95" fmla="*/ 23 h 83"/>
                <a:gd name="T96" fmla="*/ 81 w 95"/>
                <a:gd name="T97" fmla="*/ 24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5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3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5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5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4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5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73"/>
            <p:cNvSpPr/>
            <p:nvPr/>
          </p:nvSpPr>
          <p:spPr bwMode="auto">
            <a:xfrm>
              <a:off x="12411" y="5647"/>
              <a:ext cx="279" cy="279"/>
            </a:xfrm>
            <a:custGeom>
              <a:avLst/>
              <a:gdLst>
                <a:gd name="T0" fmla="*/ 60 w 121"/>
                <a:gd name="T1" fmla="*/ 121 h 121"/>
                <a:gd name="T2" fmla="*/ 121 w 121"/>
                <a:gd name="T3" fmla="*/ 61 h 121"/>
                <a:gd name="T4" fmla="*/ 83 w 121"/>
                <a:gd name="T5" fmla="*/ 61 h 121"/>
                <a:gd name="T6" fmla="*/ 83 w 121"/>
                <a:gd name="T7" fmla="*/ 0 h 121"/>
                <a:gd name="T8" fmla="*/ 37 w 121"/>
                <a:gd name="T9" fmla="*/ 0 h 121"/>
                <a:gd name="T10" fmla="*/ 37 w 121"/>
                <a:gd name="T11" fmla="*/ 61 h 121"/>
                <a:gd name="T12" fmla="*/ 0 w 121"/>
                <a:gd name="T13" fmla="*/ 61 h 121"/>
                <a:gd name="T14" fmla="*/ 60 w 121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1">
                  <a:moveTo>
                    <a:pt x="60" y="121"/>
                  </a:moveTo>
                  <a:lnTo>
                    <a:pt x="121" y="61"/>
                  </a:lnTo>
                  <a:lnTo>
                    <a:pt x="83" y="61"/>
                  </a:lnTo>
                  <a:lnTo>
                    <a:pt x="83" y="0"/>
                  </a:lnTo>
                  <a:lnTo>
                    <a:pt x="37" y="0"/>
                  </a:lnTo>
                  <a:lnTo>
                    <a:pt x="37" y="61"/>
                  </a:lnTo>
                  <a:lnTo>
                    <a:pt x="0" y="61"/>
                  </a:lnTo>
                  <a:lnTo>
                    <a:pt x="6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76"/>
            <p:cNvSpPr>
              <a:spLocks noEditPoints="1"/>
            </p:cNvSpPr>
            <p:nvPr/>
          </p:nvSpPr>
          <p:spPr bwMode="auto">
            <a:xfrm>
              <a:off x="11787" y="7455"/>
              <a:ext cx="242" cy="180"/>
            </a:xfrm>
            <a:custGeom>
              <a:avLst/>
              <a:gdLst>
                <a:gd name="T0" fmla="*/ 56 w 64"/>
                <a:gd name="T1" fmla="*/ 8 h 48"/>
                <a:gd name="T2" fmla="*/ 56 w 64"/>
                <a:gd name="T3" fmla="*/ 0 h 48"/>
                <a:gd name="T4" fmla="*/ 0 w 64"/>
                <a:gd name="T5" fmla="*/ 0 h 48"/>
                <a:gd name="T6" fmla="*/ 0 w 64"/>
                <a:gd name="T7" fmla="*/ 44 h 48"/>
                <a:gd name="T8" fmla="*/ 4 w 64"/>
                <a:gd name="T9" fmla="*/ 48 h 48"/>
                <a:gd name="T10" fmla="*/ 58 w 64"/>
                <a:gd name="T11" fmla="*/ 48 h 48"/>
                <a:gd name="T12" fmla="*/ 64 w 64"/>
                <a:gd name="T13" fmla="*/ 42 h 48"/>
                <a:gd name="T14" fmla="*/ 64 w 64"/>
                <a:gd name="T15" fmla="*/ 8 h 48"/>
                <a:gd name="T16" fmla="*/ 56 w 64"/>
                <a:gd name="T17" fmla="*/ 8 h 48"/>
                <a:gd name="T18" fmla="*/ 52 w 64"/>
                <a:gd name="T19" fmla="*/ 44 h 48"/>
                <a:gd name="T20" fmla="*/ 4 w 64"/>
                <a:gd name="T21" fmla="*/ 44 h 48"/>
                <a:gd name="T22" fmla="*/ 4 w 64"/>
                <a:gd name="T23" fmla="*/ 4 h 48"/>
                <a:gd name="T24" fmla="*/ 52 w 64"/>
                <a:gd name="T25" fmla="*/ 4 h 48"/>
                <a:gd name="T26" fmla="*/ 52 w 64"/>
                <a:gd name="T27" fmla="*/ 44 h 48"/>
                <a:gd name="T28" fmla="*/ 8 w 64"/>
                <a:gd name="T29" fmla="*/ 12 h 48"/>
                <a:gd name="T30" fmla="*/ 48 w 64"/>
                <a:gd name="T31" fmla="*/ 12 h 48"/>
                <a:gd name="T32" fmla="*/ 48 w 64"/>
                <a:gd name="T33" fmla="*/ 16 h 48"/>
                <a:gd name="T34" fmla="*/ 8 w 64"/>
                <a:gd name="T35" fmla="*/ 16 h 48"/>
                <a:gd name="T36" fmla="*/ 8 w 64"/>
                <a:gd name="T37" fmla="*/ 12 h 48"/>
                <a:gd name="T38" fmla="*/ 32 w 64"/>
                <a:gd name="T39" fmla="*/ 20 h 48"/>
                <a:gd name="T40" fmla="*/ 48 w 64"/>
                <a:gd name="T41" fmla="*/ 20 h 48"/>
                <a:gd name="T42" fmla="*/ 48 w 64"/>
                <a:gd name="T43" fmla="*/ 24 h 48"/>
                <a:gd name="T44" fmla="*/ 32 w 64"/>
                <a:gd name="T45" fmla="*/ 24 h 48"/>
                <a:gd name="T46" fmla="*/ 32 w 64"/>
                <a:gd name="T47" fmla="*/ 20 h 48"/>
                <a:gd name="T48" fmla="*/ 32 w 64"/>
                <a:gd name="T49" fmla="*/ 28 h 48"/>
                <a:gd name="T50" fmla="*/ 48 w 64"/>
                <a:gd name="T51" fmla="*/ 28 h 48"/>
                <a:gd name="T52" fmla="*/ 48 w 64"/>
                <a:gd name="T53" fmla="*/ 32 h 48"/>
                <a:gd name="T54" fmla="*/ 32 w 64"/>
                <a:gd name="T55" fmla="*/ 32 h 48"/>
                <a:gd name="T56" fmla="*/ 32 w 64"/>
                <a:gd name="T57" fmla="*/ 28 h 48"/>
                <a:gd name="T58" fmla="*/ 32 w 64"/>
                <a:gd name="T59" fmla="*/ 36 h 48"/>
                <a:gd name="T60" fmla="*/ 44 w 64"/>
                <a:gd name="T61" fmla="*/ 36 h 48"/>
                <a:gd name="T62" fmla="*/ 44 w 64"/>
                <a:gd name="T63" fmla="*/ 40 h 48"/>
                <a:gd name="T64" fmla="*/ 32 w 64"/>
                <a:gd name="T65" fmla="*/ 40 h 48"/>
                <a:gd name="T66" fmla="*/ 32 w 64"/>
                <a:gd name="T67" fmla="*/ 36 h 48"/>
                <a:gd name="T68" fmla="*/ 8 w 64"/>
                <a:gd name="T69" fmla="*/ 20 h 48"/>
                <a:gd name="T70" fmla="*/ 28 w 64"/>
                <a:gd name="T71" fmla="*/ 20 h 48"/>
                <a:gd name="T72" fmla="*/ 28 w 64"/>
                <a:gd name="T73" fmla="*/ 40 h 48"/>
                <a:gd name="T74" fmla="*/ 8 w 64"/>
                <a:gd name="T75" fmla="*/ 40 h 48"/>
                <a:gd name="T76" fmla="*/ 8 w 64"/>
                <a:gd name="T7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8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1" y="48"/>
                    <a:pt x="64" y="45"/>
                    <a:pt x="64" y="42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4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180"/>
            <p:cNvSpPr>
              <a:spLocks noEditPoints="1"/>
            </p:cNvSpPr>
            <p:nvPr/>
          </p:nvSpPr>
          <p:spPr bwMode="auto">
            <a:xfrm>
              <a:off x="12768" y="4368"/>
              <a:ext cx="291" cy="291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7 h 77"/>
                <a:gd name="T12" fmla="*/ 77 w 77"/>
                <a:gd name="T13" fmla="*/ 64 h 77"/>
                <a:gd name="T14" fmla="*/ 77 w 77"/>
                <a:gd name="T15" fmla="*/ 13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4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3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3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9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10 h 77"/>
                <a:gd name="T72" fmla="*/ 65 w 77"/>
                <a:gd name="T73" fmla="*/ 10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6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53" y="35"/>
                    <a:pt x="53" y="37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7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3"/>
                    <a:pt x="67" y="53"/>
                    <a:pt x="67" y="53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9"/>
                  </a:cubicBezTo>
                  <a:cubicBezTo>
                    <a:pt x="17" y="51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7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9" y="10"/>
                    <a:pt x="60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9"/>
                    <a:pt x="67" y="11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181"/>
            <p:cNvSpPr>
              <a:spLocks noEditPoints="1"/>
            </p:cNvSpPr>
            <p:nvPr/>
          </p:nvSpPr>
          <p:spPr bwMode="auto">
            <a:xfrm>
              <a:off x="12221" y="4800"/>
              <a:ext cx="298" cy="226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4 w 79"/>
                <a:gd name="T5" fmla="*/ 3 h 60"/>
                <a:gd name="T6" fmla="*/ 0 w 79"/>
                <a:gd name="T7" fmla="*/ 30 h 60"/>
                <a:gd name="T8" fmla="*/ 4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5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40"/>
                    <a:pt x="2" y="49"/>
                    <a:pt x="4" y="57"/>
                  </a:cubicBezTo>
                  <a:cubicBezTo>
                    <a:pt x="15" y="59"/>
                    <a:pt x="27" y="60"/>
                    <a:pt x="40" y="60"/>
                  </a:cubicBezTo>
                  <a:cubicBezTo>
                    <a:pt x="53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83"/>
            <p:cNvSpPr>
              <a:spLocks noEditPoints="1"/>
            </p:cNvSpPr>
            <p:nvPr/>
          </p:nvSpPr>
          <p:spPr bwMode="auto">
            <a:xfrm>
              <a:off x="11919" y="5954"/>
              <a:ext cx="259" cy="256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61 h 68"/>
                <a:gd name="T12" fmla="*/ 7 w 68"/>
                <a:gd name="T13" fmla="*/ 34 h 68"/>
                <a:gd name="T14" fmla="*/ 34 w 68"/>
                <a:gd name="T15" fmla="*/ 6 h 68"/>
                <a:gd name="T16" fmla="*/ 62 w 68"/>
                <a:gd name="T17" fmla="*/ 34 h 68"/>
                <a:gd name="T18" fmla="*/ 34 w 68"/>
                <a:gd name="T19" fmla="*/ 61 h 68"/>
                <a:gd name="T20" fmla="*/ 21 w 68"/>
                <a:gd name="T21" fmla="*/ 21 h 68"/>
                <a:gd name="T22" fmla="*/ 47 w 68"/>
                <a:gd name="T23" fmla="*/ 21 h 68"/>
                <a:gd name="T24" fmla="*/ 47 w 68"/>
                <a:gd name="T25" fmla="*/ 46 h 68"/>
                <a:gd name="T26" fmla="*/ 21 w 68"/>
                <a:gd name="T27" fmla="*/ 46 h 68"/>
                <a:gd name="T28" fmla="*/ 21 w 68"/>
                <a:gd name="T29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88"/>
            <p:cNvSpPr>
              <a:spLocks noEditPoints="1"/>
            </p:cNvSpPr>
            <p:nvPr/>
          </p:nvSpPr>
          <p:spPr bwMode="auto">
            <a:xfrm>
              <a:off x="11023" y="7005"/>
              <a:ext cx="270" cy="272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8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2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4"/>
                    <a:pt x="44" y="29"/>
                    <a:pt x="39" y="32"/>
                  </a:cubicBezTo>
                  <a:cubicBezTo>
                    <a:pt x="41" y="21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89"/>
            <p:cNvSpPr>
              <a:spLocks noEditPoints="1"/>
            </p:cNvSpPr>
            <p:nvPr/>
          </p:nvSpPr>
          <p:spPr bwMode="auto">
            <a:xfrm>
              <a:off x="11321" y="5085"/>
              <a:ext cx="178" cy="178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2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3" y="42"/>
                    <a:pt x="5" y="34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190"/>
            <p:cNvSpPr>
              <a:spLocks noEditPoints="1"/>
            </p:cNvSpPr>
            <p:nvPr/>
          </p:nvSpPr>
          <p:spPr bwMode="auto">
            <a:xfrm>
              <a:off x="11388" y="4157"/>
              <a:ext cx="254" cy="235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5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6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30"/>
                    <a:pt x="9" y="32"/>
                    <a:pt x="11" y="35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5"/>
                    <a:pt x="21" y="47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6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2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9"/>
                    <a:pt x="13" y="55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6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191"/>
            <p:cNvSpPr>
              <a:spLocks noEditPoints="1"/>
            </p:cNvSpPr>
            <p:nvPr/>
          </p:nvSpPr>
          <p:spPr bwMode="auto">
            <a:xfrm>
              <a:off x="10714" y="6169"/>
              <a:ext cx="245" cy="240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3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8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2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7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3"/>
                    <a:pt x="33" y="3"/>
                  </a:cubicBezTo>
                  <a:cubicBezTo>
                    <a:pt x="31" y="3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8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2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3"/>
                    <a:pt x="17" y="49"/>
                  </a:cubicBezTo>
                  <a:cubicBezTo>
                    <a:pt x="13" y="45"/>
                    <a:pt x="15" y="40"/>
                    <a:pt x="18" y="39"/>
                  </a:cubicBezTo>
                  <a:cubicBezTo>
                    <a:pt x="22" y="39"/>
                    <a:pt x="24" y="44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7"/>
                  </a:cubicBezTo>
                  <a:cubicBezTo>
                    <a:pt x="37" y="29"/>
                    <a:pt x="47" y="30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195"/>
            <p:cNvSpPr>
              <a:spLocks noEditPoints="1"/>
            </p:cNvSpPr>
            <p:nvPr/>
          </p:nvSpPr>
          <p:spPr bwMode="auto">
            <a:xfrm>
              <a:off x="10510" y="4203"/>
              <a:ext cx="309" cy="332"/>
            </a:xfrm>
            <a:custGeom>
              <a:avLst/>
              <a:gdLst>
                <a:gd name="T0" fmla="*/ 78 w 82"/>
                <a:gd name="T1" fmla="*/ 22 h 88"/>
                <a:gd name="T2" fmla="*/ 50 w 82"/>
                <a:gd name="T3" fmla="*/ 2 h 88"/>
                <a:gd name="T4" fmla="*/ 40 w 82"/>
                <a:gd name="T5" fmla="*/ 4 h 88"/>
                <a:gd name="T6" fmla="*/ 3 w 82"/>
                <a:gd name="T7" fmla="*/ 55 h 88"/>
                <a:gd name="T8" fmla="*/ 4 w 82"/>
                <a:gd name="T9" fmla="*/ 65 h 88"/>
                <a:gd name="T10" fmla="*/ 32 w 82"/>
                <a:gd name="T11" fmla="*/ 85 h 88"/>
                <a:gd name="T12" fmla="*/ 42 w 82"/>
                <a:gd name="T13" fmla="*/ 84 h 88"/>
                <a:gd name="T14" fmla="*/ 80 w 82"/>
                <a:gd name="T15" fmla="*/ 33 h 88"/>
                <a:gd name="T16" fmla="*/ 78 w 82"/>
                <a:gd name="T17" fmla="*/ 22 h 88"/>
                <a:gd name="T18" fmla="*/ 54 w 82"/>
                <a:gd name="T19" fmla="*/ 9 h 88"/>
                <a:gd name="T20" fmla="*/ 70 w 82"/>
                <a:gd name="T21" fmla="*/ 21 h 88"/>
                <a:gd name="T22" fmla="*/ 68 w 82"/>
                <a:gd name="T23" fmla="*/ 23 h 88"/>
                <a:gd name="T24" fmla="*/ 53 w 82"/>
                <a:gd name="T25" fmla="*/ 11 h 88"/>
                <a:gd name="T26" fmla="*/ 54 w 82"/>
                <a:gd name="T27" fmla="*/ 9 h 88"/>
                <a:gd name="T28" fmla="*/ 21 w 82"/>
                <a:gd name="T29" fmla="*/ 71 h 88"/>
                <a:gd name="T30" fmla="*/ 20 w 82"/>
                <a:gd name="T31" fmla="*/ 64 h 88"/>
                <a:gd name="T32" fmla="*/ 27 w 82"/>
                <a:gd name="T33" fmla="*/ 63 h 88"/>
                <a:gd name="T34" fmla="*/ 28 w 82"/>
                <a:gd name="T35" fmla="*/ 70 h 88"/>
                <a:gd name="T36" fmla="*/ 21 w 82"/>
                <a:gd name="T37" fmla="*/ 71 h 88"/>
                <a:gd name="T38" fmla="*/ 45 w 82"/>
                <a:gd name="T39" fmla="*/ 71 h 88"/>
                <a:gd name="T40" fmla="*/ 14 w 82"/>
                <a:gd name="T41" fmla="*/ 48 h 88"/>
                <a:gd name="T42" fmla="*/ 43 w 82"/>
                <a:gd name="T43" fmla="*/ 9 h 88"/>
                <a:gd name="T44" fmla="*/ 74 w 82"/>
                <a:gd name="T45" fmla="*/ 32 h 88"/>
                <a:gd name="T46" fmla="*/ 45 w 82"/>
                <a:gd name="T4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8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1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8"/>
                    <a:pt x="40" y="87"/>
                    <a:pt x="42" y="8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205"/>
            <p:cNvSpPr>
              <a:spLocks noEditPoints="1"/>
            </p:cNvSpPr>
            <p:nvPr/>
          </p:nvSpPr>
          <p:spPr bwMode="auto">
            <a:xfrm>
              <a:off x="10106" y="5166"/>
              <a:ext cx="162" cy="180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223"/>
            <p:cNvSpPr>
              <a:spLocks noEditPoints="1"/>
            </p:cNvSpPr>
            <p:nvPr/>
          </p:nvSpPr>
          <p:spPr bwMode="auto">
            <a:xfrm>
              <a:off x="11088" y="5580"/>
              <a:ext cx="268" cy="235"/>
            </a:xfrm>
            <a:custGeom>
              <a:avLst/>
              <a:gdLst>
                <a:gd name="T0" fmla="*/ 76 w 116"/>
                <a:gd name="T1" fmla="*/ 15 h 102"/>
                <a:gd name="T2" fmla="*/ 40 w 116"/>
                <a:gd name="T3" fmla="*/ 0 h 102"/>
                <a:gd name="T4" fmla="*/ 0 w 116"/>
                <a:gd name="T5" fmla="*/ 15 h 102"/>
                <a:gd name="T6" fmla="*/ 0 w 116"/>
                <a:gd name="T7" fmla="*/ 102 h 102"/>
                <a:gd name="T8" fmla="*/ 40 w 116"/>
                <a:gd name="T9" fmla="*/ 87 h 102"/>
                <a:gd name="T10" fmla="*/ 76 w 116"/>
                <a:gd name="T11" fmla="*/ 102 h 102"/>
                <a:gd name="T12" fmla="*/ 116 w 116"/>
                <a:gd name="T13" fmla="*/ 87 h 102"/>
                <a:gd name="T14" fmla="*/ 116 w 116"/>
                <a:gd name="T15" fmla="*/ 0 h 102"/>
                <a:gd name="T16" fmla="*/ 76 w 116"/>
                <a:gd name="T17" fmla="*/ 15 h 102"/>
                <a:gd name="T18" fmla="*/ 44 w 116"/>
                <a:gd name="T19" fmla="*/ 9 h 102"/>
                <a:gd name="T20" fmla="*/ 73 w 116"/>
                <a:gd name="T21" fmla="*/ 22 h 102"/>
                <a:gd name="T22" fmla="*/ 73 w 116"/>
                <a:gd name="T23" fmla="*/ 92 h 102"/>
                <a:gd name="T24" fmla="*/ 44 w 116"/>
                <a:gd name="T25" fmla="*/ 80 h 102"/>
                <a:gd name="T26" fmla="*/ 44 w 116"/>
                <a:gd name="T27" fmla="*/ 9 h 102"/>
                <a:gd name="T28" fmla="*/ 8 w 116"/>
                <a:gd name="T29" fmla="*/ 20 h 102"/>
                <a:gd name="T30" fmla="*/ 37 w 116"/>
                <a:gd name="T31" fmla="*/ 9 h 102"/>
                <a:gd name="T32" fmla="*/ 37 w 116"/>
                <a:gd name="T33" fmla="*/ 80 h 102"/>
                <a:gd name="T34" fmla="*/ 8 w 116"/>
                <a:gd name="T35" fmla="*/ 92 h 102"/>
                <a:gd name="T36" fmla="*/ 8 w 116"/>
                <a:gd name="T37" fmla="*/ 20 h 102"/>
                <a:gd name="T38" fmla="*/ 109 w 116"/>
                <a:gd name="T39" fmla="*/ 82 h 102"/>
                <a:gd name="T40" fmla="*/ 80 w 116"/>
                <a:gd name="T41" fmla="*/ 92 h 102"/>
                <a:gd name="T42" fmla="*/ 80 w 116"/>
                <a:gd name="T43" fmla="*/ 22 h 102"/>
                <a:gd name="T44" fmla="*/ 109 w 116"/>
                <a:gd name="T45" fmla="*/ 10 h 102"/>
                <a:gd name="T46" fmla="*/ 109 w 116"/>
                <a:gd name="T4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102">
                  <a:moveTo>
                    <a:pt x="76" y="15"/>
                  </a:moveTo>
                  <a:lnTo>
                    <a:pt x="40" y="0"/>
                  </a:lnTo>
                  <a:lnTo>
                    <a:pt x="0" y="15"/>
                  </a:lnTo>
                  <a:lnTo>
                    <a:pt x="0" y="102"/>
                  </a:lnTo>
                  <a:lnTo>
                    <a:pt x="40" y="87"/>
                  </a:lnTo>
                  <a:lnTo>
                    <a:pt x="76" y="102"/>
                  </a:lnTo>
                  <a:lnTo>
                    <a:pt x="116" y="87"/>
                  </a:lnTo>
                  <a:lnTo>
                    <a:pt x="116" y="0"/>
                  </a:lnTo>
                  <a:lnTo>
                    <a:pt x="76" y="15"/>
                  </a:lnTo>
                  <a:close/>
                  <a:moveTo>
                    <a:pt x="44" y="9"/>
                  </a:moveTo>
                  <a:lnTo>
                    <a:pt x="73" y="22"/>
                  </a:lnTo>
                  <a:lnTo>
                    <a:pt x="73" y="92"/>
                  </a:lnTo>
                  <a:lnTo>
                    <a:pt x="44" y="80"/>
                  </a:lnTo>
                  <a:lnTo>
                    <a:pt x="44" y="9"/>
                  </a:lnTo>
                  <a:close/>
                  <a:moveTo>
                    <a:pt x="8" y="20"/>
                  </a:moveTo>
                  <a:lnTo>
                    <a:pt x="37" y="9"/>
                  </a:lnTo>
                  <a:lnTo>
                    <a:pt x="37" y="80"/>
                  </a:lnTo>
                  <a:lnTo>
                    <a:pt x="8" y="92"/>
                  </a:lnTo>
                  <a:lnTo>
                    <a:pt x="8" y="20"/>
                  </a:lnTo>
                  <a:close/>
                  <a:moveTo>
                    <a:pt x="109" y="82"/>
                  </a:moveTo>
                  <a:lnTo>
                    <a:pt x="80" y="92"/>
                  </a:lnTo>
                  <a:lnTo>
                    <a:pt x="80" y="22"/>
                  </a:lnTo>
                  <a:lnTo>
                    <a:pt x="109" y="10"/>
                  </a:lnTo>
                  <a:lnTo>
                    <a:pt x="109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55"/>
            <p:cNvSpPr>
              <a:spLocks noEditPoints="1"/>
            </p:cNvSpPr>
            <p:nvPr/>
          </p:nvSpPr>
          <p:spPr bwMode="auto">
            <a:xfrm>
              <a:off x="17113" y="7573"/>
              <a:ext cx="404" cy="376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56"/>
            <p:cNvSpPr>
              <a:spLocks noEditPoints="1"/>
            </p:cNvSpPr>
            <p:nvPr/>
          </p:nvSpPr>
          <p:spPr bwMode="auto">
            <a:xfrm>
              <a:off x="16834" y="7778"/>
              <a:ext cx="254" cy="254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57"/>
            <p:cNvSpPr>
              <a:spLocks noEditPoints="1"/>
            </p:cNvSpPr>
            <p:nvPr/>
          </p:nvSpPr>
          <p:spPr bwMode="auto">
            <a:xfrm>
              <a:off x="17268" y="7085"/>
              <a:ext cx="219" cy="215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58"/>
            <p:cNvSpPr>
              <a:spLocks noEditPoints="1"/>
            </p:cNvSpPr>
            <p:nvPr/>
          </p:nvSpPr>
          <p:spPr bwMode="auto">
            <a:xfrm>
              <a:off x="17231" y="7353"/>
              <a:ext cx="173" cy="173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59"/>
            <p:cNvSpPr/>
            <p:nvPr/>
          </p:nvSpPr>
          <p:spPr bwMode="auto">
            <a:xfrm>
              <a:off x="16917" y="7388"/>
              <a:ext cx="279" cy="282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60"/>
            <p:cNvSpPr>
              <a:spLocks noEditPoints="1"/>
            </p:cNvSpPr>
            <p:nvPr/>
          </p:nvSpPr>
          <p:spPr bwMode="auto">
            <a:xfrm>
              <a:off x="17243" y="6765"/>
              <a:ext cx="233" cy="23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61"/>
            <p:cNvSpPr>
              <a:spLocks noEditPoints="1"/>
            </p:cNvSpPr>
            <p:nvPr/>
          </p:nvSpPr>
          <p:spPr bwMode="auto">
            <a:xfrm>
              <a:off x="17009" y="7115"/>
              <a:ext cx="222" cy="196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62"/>
            <p:cNvSpPr>
              <a:spLocks noEditPoints="1"/>
            </p:cNvSpPr>
            <p:nvPr/>
          </p:nvSpPr>
          <p:spPr bwMode="auto">
            <a:xfrm>
              <a:off x="16529" y="7496"/>
              <a:ext cx="358" cy="314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8"/>
            <p:cNvSpPr>
              <a:spLocks noEditPoints="1"/>
            </p:cNvSpPr>
            <p:nvPr/>
          </p:nvSpPr>
          <p:spPr bwMode="auto">
            <a:xfrm>
              <a:off x="17148" y="7009"/>
              <a:ext cx="189" cy="76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17326" y="6199"/>
              <a:ext cx="203" cy="199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20"/>
            <p:cNvSpPr>
              <a:spLocks noEditPoints="1"/>
            </p:cNvSpPr>
            <p:nvPr/>
          </p:nvSpPr>
          <p:spPr bwMode="auto">
            <a:xfrm>
              <a:off x="17298" y="6421"/>
              <a:ext cx="178" cy="143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21"/>
            <p:cNvSpPr>
              <a:spLocks noEditPoints="1"/>
            </p:cNvSpPr>
            <p:nvPr/>
          </p:nvSpPr>
          <p:spPr bwMode="auto">
            <a:xfrm>
              <a:off x="16998" y="6700"/>
              <a:ext cx="210" cy="279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22"/>
            <p:cNvSpPr/>
            <p:nvPr/>
          </p:nvSpPr>
          <p:spPr bwMode="auto">
            <a:xfrm>
              <a:off x="16227" y="7032"/>
              <a:ext cx="718" cy="404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23"/>
            <p:cNvSpPr/>
            <p:nvPr/>
          </p:nvSpPr>
          <p:spPr bwMode="auto">
            <a:xfrm>
              <a:off x="16989" y="5975"/>
              <a:ext cx="344" cy="374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16785" y="6873"/>
              <a:ext cx="173" cy="182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25"/>
            <p:cNvSpPr/>
            <p:nvPr/>
          </p:nvSpPr>
          <p:spPr bwMode="auto">
            <a:xfrm>
              <a:off x="16933" y="6395"/>
              <a:ext cx="263" cy="268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17256" y="6568"/>
              <a:ext cx="92" cy="169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27"/>
            <p:cNvSpPr/>
            <p:nvPr/>
          </p:nvSpPr>
          <p:spPr bwMode="auto">
            <a:xfrm>
              <a:off x="16541" y="6522"/>
              <a:ext cx="346" cy="349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16820" y="5760"/>
              <a:ext cx="245" cy="344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29"/>
            <p:cNvSpPr>
              <a:spLocks noEditPoints="1"/>
            </p:cNvSpPr>
            <p:nvPr/>
          </p:nvSpPr>
          <p:spPr bwMode="auto">
            <a:xfrm>
              <a:off x="16730" y="6130"/>
              <a:ext cx="238" cy="238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16423" y="7836"/>
              <a:ext cx="386" cy="328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31"/>
            <p:cNvSpPr/>
            <p:nvPr/>
          </p:nvSpPr>
          <p:spPr bwMode="auto">
            <a:xfrm>
              <a:off x="16566" y="5449"/>
              <a:ext cx="349" cy="360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32"/>
            <p:cNvSpPr>
              <a:spLocks noEditPoints="1"/>
            </p:cNvSpPr>
            <p:nvPr/>
          </p:nvSpPr>
          <p:spPr bwMode="auto">
            <a:xfrm>
              <a:off x="16465" y="5723"/>
              <a:ext cx="326" cy="231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33"/>
            <p:cNvSpPr>
              <a:spLocks noEditPoints="1"/>
            </p:cNvSpPr>
            <p:nvPr/>
          </p:nvSpPr>
          <p:spPr bwMode="auto">
            <a:xfrm>
              <a:off x="16238" y="7635"/>
              <a:ext cx="261" cy="226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34"/>
            <p:cNvSpPr>
              <a:spLocks noEditPoints="1"/>
            </p:cNvSpPr>
            <p:nvPr/>
          </p:nvSpPr>
          <p:spPr bwMode="auto">
            <a:xfrm>
              <a:off x="16601" y="5128"/>
              <a:ext cx="215" cy="293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35"/>
            <p:cNvSpPr>
              <a:spLocks noEditPoints="1"/>
            </p:cNvSpPr>
            <p:nvPr/>
          </p:nvSpPr>
          <p:spPr bwMode="auto">
            <a:xfrm>
              <a:off x="16370" y="4915"/>
              <a:ext cx="337" cy="321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36"/>
            <p:cNvSpPr>
              <a:spLocks noEditPoints="1"/>
            </p:cNvSpPr>
            <p:nvPr/>
          </p:nvSpPr>
          <p:spPr bwMode="auto">
            <a:xfrm>
              <a:off x="16238" y="4731"/>
              <a:ext cx="256" cy="261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37"/>
            <p:cNvSpPr>
              <a:spLocks noEditPoints="1"/>
            </p:cNvSpPr>
            <p:nvPr/>
          </p:nvSpPr>
          <p:spPr bwMode="auto">
            <a:xfrm>
              <a:off x="16356" y="5282"/>
              <a:ext cx="203" cy="233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5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9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20 h 62"/>
                <a:gd name="T34" fmla="*/ 35 w 54"/>
                <a:gd name="T35" fmla="*/ 20 h 62"/>
                <a:gd name="T36" fmla="*/ 35 w 54"/>
                <a:gd name="T37" fmla="*/ 9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9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38"/>
            <p:cNvSpPr>
              <a:spLocks noEditPoints="1"/>
            </p:cNvSpPr>
            <p:nvPr/>
          </p:nvSpPr>
          <p:spPr bwMode="auto">
            <a:xfrm>
              <a:off x="16340" y="5984"/>
              <a:ext cx="330" cy="351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39"/>
            <p:cNvSpPr>
              <a:spLocks noEditPoints="1"/>
            </p:cNvSpPr>
            <p:nvPr/>
          </p:nvSpPr>
          <p:spPr bwMode="auto">
            <a:xfrm>
              <a:off x="16280" y="6402"/>
              <a:ext cx="309" cy="233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40"/>
            <p:cNvSpPr>
              <a:spLocks noEditPoints="1"/>
            </p:cNvSpPr>
            <p:nvPr/>
          </p:nvSpPr>
          <p:spPr bwMode="auto">
            <a:xfrm>
              <a:off x="16635" y="6335"/>
              <a:ext cx="185" cy="173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41"/>
            <p:cNvSpPr>
              <a:spLocks noEditPoints="1"/>
            </p:cNvSpPr>
            <p:nvPr/>
          </p:nvSpPr>
          <p:spPr bwMode="auto">
            <a:xfrm>
              <a:off x="16028" y="4565"/>
              <a:ext cx="226" cy="245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6 h 65"/>
                <a:gd name="T4" fmla="*/ 60 w 60"/>
                <a:gd name="T5" fmla="*/ 44 h 65"/>
                <a:gd name="T6" fmla="*/ 48 w 60"/>
                <a:gd name="T7" fmla="*/ 48 h 65"/>
                <a:gd name="T8" fmla="*/ 36 w 60"/>
                <a:gd name="T9" fmla="*/ 45 h 65"/>
                <a:gd name="T10" fmla="*/ 24 w 60"/>
                <a:gd name="T11" fmla="*/ 41 h 65"/>
                <a:gd name="T12" fmla="*/ 12 w 60"/>
                <a:gd name="T13" fmla="*/ 46 h 65"/>
                <a:gd name="T14" fmla="*/ 12 w 60"/>
                <a:gd name="T15" fmla="*/ 8 h 65"/>
                <a:gd name="T16" fmla="*/ 24 w 60"/>
                <a:gd name="T17" fmla="*/ 4 h 65"/>
                <a:gd name="T18" fmla="*/ 36 w 60"/>
                <a:gd name="T19" fmla="*/ 7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4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4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8"/>
                    <a:pt x="60" y="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6"/>
                    <a:pt x="53" y="48"/>
                    <a:pt x="48" y="48"/>
                  </a:cubicBezTo>
                  <a:cubicBezTo>
                    <a:pt x="43" y="48"/>
                    <a:pt x="39" y="47"/>
                    <a:pt x="36" y="45"/>
                  </a:cubicBezTo>
                  <a:cubicBezTo>
                    <a:pt x="33" y="43"/>
                    <a:pt x="29" y="41"/>
                    <a:pt x="24" y="41"/>
                  </a:cubicBezTo>
                  <a:cubicBezTo>
                    <a:pt x="19" y="41"/>
                    <a:pt x="15" y="44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6"/>
                    <a:pt x="19" y="4"/>
                    <a:pt x="24" y="4"/>
                  </a:cubicBezTo>
                  <a:cubicBezTo>
                    <a:pt x="29" y="4"/>
                    <a:pt x="33" y="5"/>
                    <a:pt x="36" y="7"/>
                  </a:cubicBezTo>
                  <a:cubicBezTo>
                    <a:pt x="39" y="9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1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42"/>
            <p:cNvSpPr>
              <a:spLocks noEditPoints="1"/>
            </p:cNvSpPr>
            <p:nvPr/>
          </p:nvSpPr>
          <p:spPr bwMode="auto">
            <a:xfrm>
              <a:off x="15742" y="4444"/>
              <a:ext cx="240" cy="245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1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1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7 h 65"/>
                <a:gd name="T22" fmla="*/ 22 w 64"/>
                <a:gd name="T23" fmla="*/ 18 h 65"/>
                <a:gd name="T24" fmla="*/ 20 w 64"/>
                <a:gd name="T25" fmla="*/ 17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7 h 65"/>
                <a:gd name="T34" fmla="*/ 14 w 64"/>
                <a:gd name="T35" fmla="*/ 18 h 65"/>
                <a:gd name="T36" fmla="*/ 12 w 64"/>
                <a:gd name="T37" fmla="*/ 17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7 h 65"/>
                <a:gd name="T46" fmla="*/ 6 w 64"/>
                <a:gd name="T47" fmla="*/ 18 h 65"/>
                <a:gd name="T48" fmla="*/ 4 w 64"/>
                <a:gd name="T49" fmla="*/ 17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7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7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18"/>
                    <a:pt x="20" y="17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43"/>
            <p:cNvSpPr>
              <a:spLocks noEditPoints="1"/>
            </p:cNvSpPr>
            <p:nvPr/>
          </p:nvSpPr>
          <p:spPr bwMode="auto">
            <a:xfrm>
              <a:off x="16215" y="6688"/>
              <a:ext cx="279" cy="314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44"/>
            <p:cNvSpPr>
              <a:spLocks noEditPoints="1"/>
            </p:cNvSpPr>
            <p:nvPr/>
          </p:nvSpPr>
          <p:spPr bwMode="auto">
            <a:xfrm>
              <a:off x="16132" y="8104"/>
              <a:ext cx="291" cy="238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45"/>
            <p:cNvSpPr>
              <a:spLocks noEditPoints="1"/>
            </p:cNvSpPr>
            <p:nvPr/>
          </p:nvSpPr>
          <p:spPr bwMode="auto">
            <a:xfrm>
              <a:off x="15834" y="5005"/>
              <a:ext cx="473" cy="473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9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9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4 h 125"/>
                <a:gd name="T26" fmla="*/ 53 w 125"/>
                <a:gd name="T27" fmla="*/ 12 h 125"/>
                <a:gd name="T28" fmla="*/ 59 w 125"/>
                <a:gd name="T29" fmla="*/ 34 h 125"/>
                <a:gd name="T30" fmla="*/ 43 w 125"/>
                <a:gd name="T31" fmla="*/ 23 h 125"/>
                <a:gd name="T32" fmla="*/ 59 w 125"/>
                <a:gd name="T33" fmla="*/ 59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9 h 125"/>
                <a:gd name="T68" fmla="*/ 108 w 125"/>
                <a:gd name="T69" fmla="*/ 34 h 125"/>
                <a:gd name="T70" fmla="*/ 86 w 125"/>
                <a:gd name="T71" fmla="*/ 14 h 125"/>
                <a:gd name="T72" fmla="*/ 108 w 125"/>
                <a:gd name="T73" fmla="*/ 34 h 125"/>
                <a:gd name="T74" fmla="*/ 39 w 125"/>
                <a:gd name="T75" fmla="*/ 14 h 125"/>
                <a:gd name="T76" fmla="*/ 17 w 125"/>
                <a:gd name="T77" fmla="*/ 34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3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3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4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4"/>
                  </a:cubicBezTo>
                  <a:cubicBezTo>
                    <a:pt x="67" y="34"/>
                    <a:pt x="67" y="34"/>
                    <a:pt x="67" y="34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3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3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3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6"/>
                    <a:pt x="55" y="115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5"/>
                    <a:pt x="69" y="116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3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9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9"/>
                  </a:cubicBezTo>
                  <a:lnTo>
                    <a:pt x="100" y="59"/>
                  </a:lnTo>
                  <a:close/>
                  <a:moveTo>
                    <a:pt x="108" y="34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7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4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7"/>
                    <a:pt x="39" y="14"/>
                  </a:cubicBezTo>
                  <a:cubicBezTo>
                    <a:pt x="35" y="19"/>
                    <a:pt x="32" y="26"/>
                    <a:pt x="3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46"/>
            <p:cNvSpPr>
              <a:spLocks noEditPoints="1"/>
            </p:cNvSpPr>
            <p:nvPr/>
          </p:nvSpPr>
          <p:spPr bwMode="auto">
            <a:xfrm>
              <a:off x="15744" y="4758"/>
              <a:ext cx="224" cy="222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47"/>
            <p:cNvSpPr>
              <a:spLocks noEditPoints="1"/>
            </p:cNvSpPr>
            <p:nvPr/>
          </p:nvSpPr>
          <p:spPr bwMode="auto">
            <a:xfrm>
              <a:off x="15998" y="4807"/>
              <a:ext cx="208" cy="162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93"/>
            <p:cNvSpPr>
              <a:spLocks noEditPoints="1"/>
            </p:cNvSpPr>
            <p:nvPr/>
          </p:nvSpPr>
          <p:spPr bwMode="auto">
            <a:xfrm>
              <a:off x="15994" y="8353"/>
              <a:ext cx="298" cy="305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Freeform 94"/>
            <p:cNvSpPr>
              <a:spLocks noEditPoints="1"/>
            </p:cNvSpPr>
            <p:nvPr/>
          </p:nvSpPr>
          <p:spPr bwMode="auto">
            <a:xfrm>
              <a:off x="16213" y="7900"/>
              <a:ext cx="178" cy="180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95"/>
            <p:cNvSpPr>
              <a:spLocks noEditPoints="1"/>
            </p:cNvSpPr>
            <p:nvPr/>
          </p:nvSpPr>
          <p:spPr bwMode="auto">
            <a:xfrm>
              <a:off x="15820" y="7293"/>
              <a:ext cx="448" cy="436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Freeform 96"/>
            <p:cNvSpPr>
              <a:spLocks noEditPoints="1"/>
            </p:cNvSpPr>
            <p:nvPr/>
          </p:nvSpPr>
          <p:spPr bwMode="auto">
            <a:xfrm>
              <a:off x="15647" y="7753"/>
              <a:ext cx="543" cy="476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Freeform 97"/>
            <p:cNvSpPr>
              <a:spLocks noEditPoints="1"/>
            </p:cNvSpPr>
            <p:nvPr/>
          </p:nvSpPr>
          <p:spPr bwMode="auto">
            <a:xfrm>
              <a:off x="15721" y="8265"/>
              <a:ext cx="231" cy="231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Freeform 98"/>
            <p:cNvSpPr>
              <a:spLocks noEditPoints="1"/>
            </p:cNvSpPr>
            <p:nvPr/>
          </p:nvSpPr>
          <p:spPr bwMode="auto">
            <a:xfrm>
              <a:off x="15779" y="8651"/>
              <a:ext cx="353" cy="356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Freeform 99"/>
            <p:cNvSpPr>
              <a:spLocks noEditPoints="1"/>
            </p:cNvSpPr>
            <p:nvPr/>
          </p:nvSpPr>
          <p:spPr bwMode="auto">
            <a:xfrm>
              <a:off x="15998" y="7044"/>
              <a:ext cx="199" cy="199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Freeform 100"/>
            <p:cNvSpPr>
              <a:spLocks noEditPoints="1"/>
            </p:cNvSpPr>
            <p:nvPr/>
          </p:nvSpPr>
          <p:spPr bwMode="auto">
            <a:xfrm>
              <a:off x="15825" y="6769"/>
              <a:ext cx="365" cy="229"/>
            </a:xfrm>
            <a:custGeom>
              <a:avLst/>
              <a:gdLst>
                <a:gd name="T0" fmla="*/ 49 w 158"/>
                <a:gd name="T1" fmla="*/ 70 h 99"/>
                <a:gd name="T2" fmla="*/ 49 w 158"/>
                <a:gd name="T3" fmla="*/ 39 h 99"/>
                <a:gd name="T4" fmla="*/ 78 w 158"/>
                <a:gd name="T5" fmla="*/ 39 h 99"/>
                <a:gd name="T6" fmla="*/ 39 w 158"/>
                <a:gd name="T7" fmla="*/ 0 h 99"/>
                <a:gd name="T8" fmla="*/ 0 w 158"/>
                <a:gd name="T9" fmla="*/ 39 h 99"/>
                <a:gd name="T10" fmla="*/ 29 w 158"/>
                <a:gd name="T11" fmla="*/ 39 h 99"/>
                <a:gd name="T12" fmla="*/ 29 w 158"/>
                <a:gd name="T13" fmla="*/ 89 h 99"/>
                <a:gd name="T14" fmla="*/ 88 w 158"/>
                <a:gd name="T15" fmla="*/ 89 h 99"/>
                <a:gd name="T16" fmla="*/ 68 w 158"/>
                <a:gd name="T17" fmla="*/ 70 h 99"/>
                <a:gd name="T18" fmla="*/ 49 w 158"/>
                <a:gd name="T19" fmla="*/ 70 h 99"/>
                <a:gd name="T20" fmla="*/ 129 w 158"/>
                <a:gd name="T21" fmla="*/ 58 h 99"/>
                <a:gd name="T22" fmla="*/ 129 w 158"/>
                <a:gd name="T23" fmla="*/ 9 h 99"/>
                <a:gd name="T24" fmla="*/ 68 w 158"/>
                <a:gd name="T25" fmla="*/ 9 h 99"/>
                <a:gd name="T26" fmla="*/ 88 w 158"/>
                <a:gd name="T27" fmla="*/ 29 h 99"/>
                <a:gd name="T28" fmla="*/ 107 w 158"/>
                <a:gd name="T29" fmla="*/ 29 h 99"/>
                <a:gd name="T30" fmla="*/ 107 w 158"/>
                <a:gd name="T31" fmla="*/ 58 h 99"/>
                <a:gd name="T32" fmla="*/ 78 w 158"/>
                <a:gd name="T33" fmla="*/ 58 h 99"/>
                <a:gd name="T34" fmla="*/ 119 w 158"/>
                <a:gd name="T35" fmla="*/ 99 h 99"/>
                <a:gd name="T36" fmla="*/ 158 w 158"/>
                <a:gd name="T37" fmla="*/ 58 h 99"/>
                <a:gd name="T38" fmla="*/ 129 w 158"/>
                <a:gd name="T39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99">
                  <a:moveTo>
                    <a:pt x="49" y="70"/>
                  </a:moveTo>
                  <a:lnTo>
                    <a:pt x="49" y="39"/>
                  </a:lnTo>
                  <a:lnTo>
                    <a:pt x="78" y="39"/>
                  </a:lnTo>
                  <a:lnTo>
                    <a:pt x="39" y="0"/>
                  </a:lnTo>
                  <a:lnTo>
                    <a:pt x="0" y="39"/>
                  </a:lnTo>
                  <a:lnTo>
                    <a:pt x="29" y="39"/>
                  </a:lnTo>
                  <a:lnTo>
                    <a:pt x="29" y="89"/>
                  </a:lnTo>
                  <a:lnTo>
                    <a:pt x="88" y="89"/>
                  </a:lnTo>
                  <a:lnTo>
                    <a:pt x="68" y="70"/>
                  </a:lnTo>
                  <a:lnTo>
                    <a:pt x="49" y="70"/>
                  </a:lnTo>
                  <a:close/>
                  <a:moveTo>
                    <a:pt x="129" y="58"/>
                  </a:moveTo>
                  <a:lnTo>
                    <a:pt x="129" y="9"/>
                  </a:lnTo>
                  <a:lnTo>
                    <a:pt x="68" y="9"/>
                  </a:lnTo>
                  <a:lnTo>
                    <a:pt x="88" y="29"/>
                  </a:lnTo>
                  <a:lnTo>
                    <a:pt x="107" y="29"/>
                  </a:lnTo>
                  <a:lnTo>
                    <a:pt x="107" y="58"/>
                  </a:lnTo>
                  <a:lnTo>
                    <a:pt x="78" y="58"/>
                  </a:lnTo>
                  <a:lnTo>
                    <a:pt x="119" y="99"/>
                  </a:lnTo>
                  <a:lnTo>
                    <a:pt x="158" y="58"/>
                  </a:lnTo>
                  <a:lnTo>
                    <a:pt x="129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Freeform 101"/>
            <p:cNvSpPr>
              <a:spLocks noEditPoints="1"/>
            </p:cNvSpPr>
            <p:nvPr/>
          </p:nvSpPr>
          <p:spPr bwMode="auto">
            <a:xfrm>
              <a:off x="16137" y="5557"/>
              <a:ext cx="379" cy="381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Freeform 102"/>
            <p:cNvSpPr/>
            <p:nvPr/>
          </p:nvSpPr>
          <p:spPr bwMode="auto">
            <a:xfrm>
              <a:off x="15749" y="5511"/>
              <a:ext cx="466" cy="452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2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2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103"/>
            <p:cNvSpPr>
              <a:spLocks noEditPoints="1"/>
            </p:cNvSpPr>
            <p:nvPr/>
          </p:nvSpPr>
          <p:spPr bwMode="auto">
            <a:xfrm>
              <a:off x="15839" y="9020"/>
              <a:ext cx="155" cy="245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Freeform 104"/>
            <p:cNvSpPr>
              <a:spLocks noEditPoints="1"/>
            </p:cNvSpPr>
            <p:nvPr/>
          </p:nvSpPr>
          <p:spPr bwMode="auto">
            <a:xfrm>
              <a:off x="15670" y="9283"/>
              <a:ext cx="240" cy="326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Freeform 105"/>
            <p:cNvSpPr>
              <a:spLocks noEditPoints="1"/>
            </p:cNvSpPr>
            <p:nvPr/>
          </p:nvSpPr>
          <p:spPr bwMode="auto">
            <a:xfrm>
              <a:off x="15617" y="7055"/>
              <a:ext cx="323" cy="245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Freeform 106"/>
            <p:cNvSpPr>
              <a:spLocks noEditPoints="1"/>
            </p:cNvSpPr>
            <p:nvPr/>
          </p:nvSpPr>
          <p:spPr bwMode="auto">
            <a:xfrm>
              <a:off x="15964" y="6028"/>
              <a:ext cx="302" cy="302"/>
            </a:xfrm>
            <a:custGeom>
              <a:avLst/>
              <a:gdLst>
                <a:gd name="T0" fmla="*/ 0 w 131"/>
                <a:gd name="T1" fmla="*/ 131 h 131"/>
                <a:gd name="T2" fmla="*/ 65 w 131"/>
                <a:gd name="T3" fmla="*/ 131 h 131"/>
                <a:gd name="T4" fmla="*/ 65 w 131"/>
                <a:gd name="T5" fmla="*/ 0 h 131"/>
                <a:gd name="T6" fmla="*/ 0 w 131"/>
                <a:gd name="T7" fmla="*/ 0 h 131"/>
                <a:gd name="T8" fmla="*/ 0 w 131"/>
                <a:gd name="T9" fmla="*/ 131 h 131"/>
                <a:gd name="T10" fmla="*/ 41 w 131"/>
                <a:gd name="T11" fmla="*/ 17 h 131"/>
                <a:gd name="T12" fmla="*/ 57 w 131"/>
                <a:gd name="T13" fmla="*/ 17 h 131"/>
                <a:gd name="T14" fmla="*/ 57 w 131"/>
                <a:gd name="T15" fmla="*/ 33 h 131"/>
                <a:gd name="T16" fmla="*/ 41 w 131"/>
                <a:gd name="T17" fmla="*/ 33 h 131"/>
                <a:gd name="T18" fmla="*/ 41 w 131"/>
                <a:gd name="T19" fmla="*/ 17 h 131"/>
                <a:gd name="T20" fmla="*/ 41 w 131"/>
                <a:gd name="T21" fmla="*/ 49 h 131"/>
                <a:gd name="T22" fmla="*/ 57 w 131"/>
                <a:gd name="T23" fmla="*/ 49 h 131"/>
                <a:gd name="T24" fmla="*/ 57 w 131"/>
                <a:gd name="T25" fmla="*/ 66 h 131"/>
                <a:gd name="T26" fmla="*/ 41 w 131"/>
                <a:gd name="T27" fmla="*/ 66 h 131"/>
                <a:gd name="T28" fmla="*/ 41 w 131"/>
                <a:gd name="T29" fmla="*/ 49 h 131"/>
                <a:gd name="T30" fmla="*/ 41 w 131"/>
                <a:gd name="T31" fmla="*/ 82 h 131"/>
                <a:gd name="T32" fmla="*/ 57 w 131"/>
                <a:gd name="T33" fmla="*/ 82 h 131"/>
                <a:gd name="T34" fmla="*/ 57 w 131"/>
                <a:gd name="T35" fmla="*/ 98 h 131"/>
                <a:gd name="T36" fmla="*/ 41 w 131"/>
                <a:gd name="T37" fmla="*/ 98 h 131"/>
                <a:gd name="T38" fmla="*/ 41 w 131"/>
                <a:gd name="T39" fmla="*/ 82 h 131"/>
                <a:gd name="T40" fmla="*/ 8 w 131"/>
                <a:gd name="T41" fmla="*/ 17 h 131"/>
                <a:gd name="T42" fmla="*/ 24 w 131"/>
                <a:gd name="T43" fmla="*/ 17 h 131"/>
                <a:gd name="T44" fmla="*/ 24 w 131"/>
                <a:gd name="T45" fmla="*/ 33 h 131"/>
                <a:gd name="T46" fmla="*/ 8 w 131"/>
                <a:gd name="T47" fmla="*/ 33 h 131"/>
                <a:gd name="T48" fmla="*/ 8 w 131"/>
                <a:gd name="T49" fmla="*/ 17 h 131"/>
                <a:gd name="T50" fmla="*/ 8 w 131"/>
                <a:gd name="T51" fmla="*/ 49 h 131"/>
                <a:gd name="T52" fmla="*/ 24 w 131"/>
                <a:gd name="T53" fmla="*/ 49 h 131"/>
                <a:gd name="T54" fmla="*/ 24 w 131"/>
                <a:gd name="T55" fmla="*/ 66 h 131"/>
                <a:gd name="T56" fmla="*/ 8 w 131"/>
                <a:gd name="T57" fmla="*/ 66 h 131"/>
                <a:gd name="T58" fmla="*/ 8 w 131"/>
                <a:gd name="T59" fmla="*/ 49 h 131"/>
                <a:gd name="T60" fmla="*/ 8 w 131"/>
                <a:gd name="T61" fmla="*/ 82 h 131"/>
                <a:gd name="T62" fmla="*/ 24 w 131"/>
                <a:gd name="T63" fmla="*/ 82 h 131"/>
                <a:gd name="T64" fmla="*/ 24 w 131"/>
                <a:gd name="T65" fmla="*/ 98 h 131"/>
                <a:gd name="T66" fmla="*/ 8 w 131"/>
                <a:gd name="T67" fmla="*/ 98 h 131"/>
                <a:gd name="T68" fmla="*/ 8 w 131"/>
                <a:gd name="T69" fmla="*/ 82 h 131"/>
                <a:gd name="T70" fmla="*/ 73 w 131"/>
                <a:gd name="T71" fmla="*/ 41 h 131"/>
                <a:gd name="T72" fmla="*/ 131 w 131"/>
                <a:gd name="T73" fmla="*/ 41 h 131"/>
                <a:gd name="T74" fmla="*/ 131 w 131"/>
                <a:gd name="T75" fmla="*/ 49 h 131"/>
                <a:gd name="T76" fmla="*/ 73 w 131"/>
                <a:gd name="T77" fmla="*/ 49 h 131"/>
                <a:gd name="T78" fmla="*/ 73 w 131"/>
                <a:gd name="T79" fmla="*/ 41 h 131"/>
                <a:gd name="T80" fmla="*/ 73 w 131"/>
                <a:gd name="T81" fmla="*/ 131 h 131"/>
                <a:gd name="T82" fmla="*/ 90 w 131"/>
                <a:gd name="T83" fmla="*/ 131 h 131"/>
                <a:gd name="T84" fmla="*/ 90 w 131"/>
                <a:gd name="T85" fmla="*/ 98 h 131"/>
                <a:gd name="T86" fmla="*/ 114 w 131"/>
                <a:gd name="T87" fmla="*/ 98 h 131"/>
                <a:gd name="T88" fmla="*/ 114 w 131"/>
                <a:gd name="T89" fmla="*/ 131 h 131"/>
                <a:gd name="T90" fmla="*/ 131 w 131"/>
                <a:gd name="T91" fmla="*/ 131 h 131"/>
                <a:gd name="T92" fmla="*/ 131 w 131"/>
                <a:gd name="T93" fmla="*/ 57 h 131"/>
                <a:gd name="T94" fmla="*/ 73 w 131"/>
                <a:gd name="T95" fmla="*/ 57 h 131"/>
                <a:gd name="T96" fmla="*/ 73 w 131"/>
                <a:gd name="T9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65" y="131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31"/>
                  </a:lnTo>
                  <a:close/>
                  <a:moveTo>
                    <a:pt x="41" y="17"/>
                  </a:moveTo>
                  <a:lnTo>
                    <a:pt x="57" y="17"/>
                  </a:lnTo>
                  <a:lnTo>
                    <a:pt x="57" y="33"/>
                  </a:lnTo>
                  <a:lnTo>
                    <a:pt x="41" y="33"/>
                  </a:lnTo>
                  <a:lnTo>
                    <a:pt x="41" y="17"/>
                  </a:lnTo>
                  <a:close/>
                  <a:moveTo>
                    <a:pt x="41" y="49"/>
                  </a:moveTo>
                  <a:lnTo>
                    <a:pt x="57" y="49"/>
                  </a:lnTo>
                  <a:lnTo>
                    <a:pt x="57" y="66"/>
                  </a:lnTo>
                  <a:lnTo>
                    <a:pt x="41" y="66"/>
                  </a:lnTo>
                  <a:lnTo>
                    <a:pt x="41" y="49"/>
                  </a:lnTo>
                  <a:close/>
                  <a:moveTo>
                    <a:pt x="41" y="82"/>
                  </a:moveTo>
                  <a:lnTo>
                    <a:pt x="57" y="82"/>
                  </a:lnTo>
                  <a:lnTo>
                    <a:pt x="57" y="98"/>
                  </a:lnTo>
                  <a:lnTo>
                    <a:pt x="41" y="98"/>
                  </a:lnTo>
                  <a:lnTo>
                    <a:pt x="41" y="82"/>
                  </a:lnTo>
                  <a:close/>
                  <a:moveTo>
                    <a:pt x="8" y="17"/>
                  </a:moveTo>
                  <a:lnTo>
                    <a:pt x="24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8" y="17"/>
                  </a:lnTo>
                  <a:close/>
                  <a:moveTo>
                    <a:pt x="8" y="49"/>
                  </a:moveTo>
                  <a:lnTo>
                    <a:pt x="24" y="49"/>
                  </a:lnTo>
                  <a:lnTo>
                    <a:pt x="24" y="66"/>
                  </a:lnTo>
                  <a:lnTo>
                    <a:pt x="8" y="66"/>
                  </a:lnTo>
                  <a:lnTo>
                    <a:pt x="8" y="49"/>
                  </a:lnTo>
                  <a:close/>
                  <a:moveTo>
                    <a:pt x="8" y="82"/>
                  </a:moveTo>
                  <a:lnTo>
                    <a:pt x="24" y="82"/>
                  </a:lnTo>
                  <a:lnTo>
                    <a:pt x="24" y="98"/>
                  </a:lnTo>
                  <a:lnTo>
                    <a:pt x="8" y="98"/>
                  </a:lnTo>
                  <a:lnTo>
                    <a:pt x="8" y="82"/>
                  </a:lnTo>
                  <a:close/>
                  <a:moveTo>
                    <a:pt x="73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3" y="49"/>
                  </a:lnTo>
                  <a:lnTo>
                    <a:pt x="73" y="41"/>
                  </a:lnTo>
                  <a:close/>
                  <a:moveTo>
                    <a:pt x="73" y="131"/>
                  </a:moveTo>
                  <a:lnTo>
                    <a:pt x="90" y="131"/>
                  </a:lnTo>
                  <a:lnTo>
                    <a:pt x="90" y="98"/>
                  </a:lnTo>
                  <a:lnTo>
                    <a:pt x="114" y="98"/>
                  </a:lnTo>
                  <a:lnTo>
                    <a:pt x="114" y="131"/>
                  </a:lnTo>
                  <a:lnTo>
                    <a:pt x="131" y="131"/>
                  </a:lnTo>
                  <a:lnTo>
                    <a:pt x="131" y="57"/>
                  </a:lnTo>
                  <a:lnTo>
                    <a:pt x="73" y="57"/>
                  </a:lnTo>
                  <a:lnTo>
                    <a:pt x="73" y="1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Freeform 107"/>
            <p:cNvSpPr>
              <a:spLocks noEditPoints="1"/>
            </p:cNvSpPr>
            <p:nvPr/>
          </p:nvSpPr>
          <p:spPr bwMode="auto">
            <a:xfrm>
              <a:off x="15904" y="6398"/>
              <a:ext cx="321" cy="321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Freeform 108"/>
            <p:cNvSpPr>
              <a:spLocks noEditPoints="1"/>
            </p:cNvSpPr>
            <p:nvPr/>
          </p:nvSpPr>
          <p:spPr bwMode="auto">
            <a:xfrm>
              <a:off x="15613" y="6017"/>
              <a:ext cx="291" cy="291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Freeform 109"/>
            <p:cNvSpPr>
              <a:spLocks noEditPoints="1"/>
            </p:cNvSpPr>
            <p:nvPr/>
          </p:nvSpPr>
          <p:spPr bwMode="auto">
            <a:xfrm>
              <a:off x="15608" y="6361"/>
              <a:ext cx="272" cy="219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110"/>
            <p:cNvSpPr>
              <a:spLocks noEditPoints="1"/>
            </p:cNvSpPr>
            <p:nvPr/>
          </p:nvSpPr>
          <p:spPr bwMode="auto">
            <a:xfrm>
              <a:off x="15500" y="6663"/>
              <a:ext cx="286" cy="332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Freeform 111"/>
            <p:cNvSpPr>
              <a:spLocks noEditPoints="1"/>
            </p:cNvSpPr>
            <p:nvPr/>
          </p:nvSpPr>
          <p:spPr bwMode="auto">
            <a:xfrm>
              <a:off x="15421" y="5532"/>
              <a:ext cx="388" cy="289"/>
            </a:xfrm>
            <a:custGeom>
              <a:avLst/>
              <a:gdLst>
                <a:gd name="T0" fmla="*/ 99 w 103"/>
                <a:gd name="T1" fmla="*/ 3 h 77"/>
                <a:gd name="T2" fmla="*/ 52 w 103"/>
                <a:gd name="T3" fmla="*/ 0 h 77"/>
                <a:gd name="T4" fmla="*/ 4 w 103"/>
                <a:gd name="T5" fmla="*/ 3 h 77"/>
                <a:gd name="T6" fmla="*/ 0 w 103"/>
                <a:gd name="T7" fmla="*/ 38 h 77"/>
                <a:gd name="T8" fmla="*/ 4 w 103"/>
                <a:gd name="T9" fmla="*/ 73 h 77"/>
                <a:gd name="T10" fmla="*/ 52 w 103"/>
                <a:gd name="T11" fmla="*/ 77 h 77"/>
                <a:gd name="T12" fmla="*/ 99 w 103"/>
                <a:gd name="T13" fmla="*/ 73 h 77"/>
                <a:gd name="T14" fmla="*/ 103 w 103"/>
                <a:gd name="T15" fmla="*/ 38 h 77"/>
                <a:gd name="T16" fmla="*/ 99 w 103"/>
                <a:gd name="T17" fmla="*/ 3 h 77"/>
                <a:gd name="T18" fmla="*/ 39 w 103"/>
                <a:gd name="T19" fmla="*/ 57 h 77"/>
                <a:gd name="T20" fmla="*/ 39 w 103"/>
                <a:gd name="T21" fmla="*/ 19 h 77"/>
                <a:gd name="T22" fmla="*/ 71 w 103"/>
                <a:gd name="T23" fmla="*/ 38 h 77"/>
                <a:gd name="T24" fmla="*/ 39 w 103"/>
                <a:gd name="T25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3"/>
                  </a:moveTo>
                  <a:cubicBezTo>
                    <a:pt x="84" y="1"/>
                    <a:pt x="68" y="0"/>
                    <a:pt x="52" y="0"/>
                  </a:cubicBezTo>
                  <a:cubicBezTo>
                    <a:pt x="35" y="0"/>
                    <a:pt x="19" y="1"/>
                    <a:pt x="4" y="3"/>
                  </a:cubicBezTo>
                  <a:cubicBezTo>
                    <a:pt x="2" y="14"/>
                    <a:pt x="0" y="26"/>
                    <a:pt x="0" y="38"/>
                  </a:cubicBezTo>
                  <a:cubicBezTo>
                    <a:pt x="0" y="51"/>
                    <a:pt x="2" y="63"/>
                    <a:pt x="4" y="73"/>
                  </a:cubicBezTo>
                  <a:cubicBezTo>
                    <a:pt x="19" y="75"/>
                    <a:pt x="35" y="77"/>
                    <a:pt x="52" y="77"/>
                  </a:cubicBezTo>
                  <a:cubicBezTo>
                    <a:pt x="68" y="77"/>
                    <a:pt x="84" y="75"/>
                    <a:pt x="99" y="73"/>
                  </a:cubicBezTo>
                  <a:cubicBezTo>
                    <a:pt x="101" y="63"/>
                    <a:pt x="103" y="51"/>
                    <a:pt x="103" y="38"/>
                  </a:cubicBezTo>
                  <a:cubicBezTo>
                    <a:pt x="103" y="26"/>
                    <a:pt x="101" y="14"/>
                    <a:pt x="99" y="3"/>
                  </a:cubicBezTo>
                  <a:close/>
                  <a:moveTo>
                    <a:pt x="39" y="57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39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Freeform 112"/>
            <p:cNvSpPr>
              <a:spLocks noEditPoints="1"/>
            </p:cNvSpPr>
            <p:nvPr/>
          </p:nvSpPr>
          <p:spPr bwMode="auto">
            <a:xfrm>
              <a:off x="15391" y="7397"/>
              <a:ext cx="434" cy="434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6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3"/>
                    <a:pt x="74" y="88"/>
                    <a:pt x="89" y="7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6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113"/>
            <p:cNvSpPr>
              <a:spLocks noEditPoints="1"/>
            </p:cNvSpPr>
            <p:nvPr/>
          </p:nvSpPr>
          <p:spPr bwMode="auto">
            <a:xfrm>
              <a:off x="15319" y="7926"/>
              <a:ext cx="319" cy="369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Freeform 114"/>
            <p:cNvSpPr/>
            <p:nvPr/>
          </p:nvSpPr>
          <p:spPr bwMode="auto">
            <a:xfrm>
              <a:off x="15356" y="7058"/>
              <a:ext cx="173" cy="302"/>
            </a:xfrm>
            <a:custGeom>
              <a:avLst/>
              <a:gdLst>
                <a:gd name="T0" fmla="*/ 0 w 75"/>
                <a:gd name="T1" fmla="*/ 131 h 131"/>
                <a:gd name="T2" fmla="*/ 0 w 75"/>
                <a:gd name="T3" fmla="*/ 0 h 131"/>
                <a:gd name="T4" fmla="*/ 21 w 75"/>
                <a:gd name="T5" fmla="*/ 0 h 131"/>
                <a:gd name="T6" fmla="*/ 21 w 75"/>
                <a:gd name="T7" fmla="*/ 59 h 131"/>
                <a:gd name="T8" fmla="*/ 75 w 75"/>
                <a:gd name="T9" fmla="*/ 5 h 131"/>
                <a:gd name="T10" fmla="*/ 75 w 75"/>
                <a:gd name="T11" fmla="*/ 125 h 131"/>
                <a:gd name="T12" fmla="*/ 21 w 75"/>
                <a:gd name="T13" fmla="*/ 71 h 131"/>
                <a:gd name="T14" fmla="*/ 21 w 75"/>
                <a:gd name="T15" fmla="*/ 131 h 131"/>
                <a:gd name="T16" fmla="*/ 0 w 7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9"/>
                  </a:lnTo>
                  <a:lnTo>
                    <a:pt x="75" y="5"/>
                  </a:lnTo>
                  <a:lnTo>
                    <a:pt x="75" y="125"/>
                  </a:lnTo>
                  <a:lnTo>
                    <a:pt x="21" y="71"/>
                  </a:lnTo>
                  <a:lnTo>
                    <a:pt x="21" y="131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Freeform 115"/>
            <p:cNvSpPr>
              <a:spLocks noEditPoints="1"/>
            </p:cNvSpPr>
            <p:nvPr/>
          </p:nvSpPr>
          <p:spPr bwMode="auto">
            <a:xfrm>
              <a:off x="15248" y="5892"/>
              <a:ext cx="330" cy="295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116"/>
            <p:cNvSpPr>
              <a:spLocks noEditPoints="1"/>
            </p:cNvSpPr>
            <p:nvPr/>
          </p:nvSpPr>
          <p:spPr bwMode="auto">
            <a:xfrm>
              <a:off x="15257" y="6247"/>
              <a:ext cx="289" cy="305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Freeform 117"/>
            <p:cNvSpPr>
              <a:spLocks noEditPoints="1"/>
            </p:cNvSpPr>
            <p:nvPr/>
          </p:nvSpPr>
          <p:spPr bwMode="auto">
            <a:xfrm>
              <a:off x="15516" y="5188"/>
              <a:ext cx="293" cy="293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Freeform 118"/>
            <p:cNvSpPr>
              <a:spLocks noEditPoints="1"/>
            </p:cNvSpPr>
            <p:nvPr/>
          </p:nvSpPr>
          <p:spPr bwMode="auto">
            <a:xfrm>
              <a:off x="15386" y="4378"/>
              <a:ext cx="291" cy="196"/>
            </a:xfrm>
            <a:custGeom>
              <a:avLst/>
              <a:gdLst>
                <a:gd name="T0" fmla="*/ 17 w 77"/>
                <a:gd name="T1" fmla="*/ 19 h 52"/>
                <a:gd name="T2" fmla="*/ 34 w 77"/>
                <a:gd name="T3" fmla="*/ 36 h 52"/>
                <a:gd name="T4" fmla="*/ 17 w 77"/>
                <a:gd name="T5" fmla="*/ 52 h 52"/>
                <a:gd name="T6" fmla="*/ 0 w 77"/>
                <a:gd name="T7" fmla="*/ 36 h 52"/>
                <a:gd name="T8" fmla="*/ 0 w 77"/>
                <a:gd name="T9" fmla="*/ 33 h 52"/>
                <a:gd name="T10" fmla="*/ 34 w 77"/>
                <a:gd name="T11" fmla="*/ 0 h 52"/>
                <a:gd name="T12" fmla="*/ 34 w 77"/>
                <a:gd name="T13" fmla="*/ 9 h 52"/>
                <a:gd name="T14" fmla="*/ 17 w 77"/>
                <a:gd name="T15" fmla="*/ 16 h 52"/>
                <a:gd name="T16" fmla="*/ 14 w 77"/>
                <a:gd name="T17" fmla="*/ 19 h 52"/>
                <a:gd name="T18" fmla="*/ 17 w 77"/>
                <a:gd name="T19" fmla="*/ 19 h 52"/>
                <a:gd name="T20" fmla="*/ 60 w 77"/>
                <a:gd name="T21" fmla="*/ 19 h 52"/>
                <a:gd name="T22" fmla="*/ 77 w 77"/>
                <a:gd name="T23" fmla="*/ 36 h 52"/>
                <a:gd name="T24" fmla="*/ 60 w 77"/>
                <a:gd name="T25" fmla="*/ 52 h 52"/>
                <a:gd name="T26" fmla="*/ 43 w 77"/>
                <a:gd name="T27" fmla="*/ 36 h 52"/>
                <a:gd name="T28" fmla="*/ 43 w 77"/>
                <a:gd name="T29" fmla="*/ 33 h 52"/>
                <a:gd name="T30" fmla="*/ 77 w 77"/>
                <a:gd name="T31" fmla="*/ 0 h 52"/>
                <a:gd name="T32" fmla="*/ 77 w 77"/>
                <a:gd name="T33" fmla="*/ 9 h 52"/>
                <a:gd name="T34" fmla="*/ 60 w 77"/>
                <a:gd name="T35" fmla="*/ 16 h 52"/>
                <a:gd name="T36" fmla="*/ 58 w 77"/>
                <a:gd name="T37" fmla="*/ 19 h 52"/>
                <a:gd name="T38" fmla="*/ 60 w 77"/>
                <a:gd name="T3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2">
                  <a:moveTo>
                    <a:pt x="17" y="19"/>
                  </a:moveTo>
                  <a:cubicBezTo>
                    <a:pt x="26" y="19"/>
                    <a:pt x="34" y="26"/>
                    <a:pt x="34" y="36"/>
                  </a:cubicBezTo>
                  <a:cubicBezTo>
                    <a:pt x="34" y="45"/>
                    <a:pt x="26" y="52"/>
                    <a:pt x="17" y="52"/>
                  </a:cubicBezTo>
                  <a:cubicBezTo>
                    <a:pt x="8" y="52"/>
                    <a:pt x="0" y="45"/>
                    <a:pt x="0" y="3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7" y="9"/>
                    <a:pt x="21" y="12"/>
                    <a:pt x="17" y="16"/>
                  </a:cubicBezTo>
                  <a:cubicBezTo>
                    <a:pt x="16" y="17"/>
                    <a:pt x="15" y="18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lose/>
                  <a:moveTo>
                    <a:pt x="60" y="19"/>
                  </a:moveTo>
                  <a:cubicBezTo>
                    <a:pt x="70" y="19"/>
                    <a:pt x="77" y="26"/>
                    <a:pt x="77" y="36"/>
                  </a:cubicBezTo>
                  <a:cubicBezTo>
                    <a:pt x="77" y="45"/>
                    <a:pt x="70" y="52"/>
                    <a:pt x="60" y="52"/>
                  </a:cubicBezTo>
                  <a:cubicBezTo>
                    <a:pt x="51" y="52"/>
                    <a:pt x="43" y="45"/>
                    <a:pt x="43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15"/>
                    <a:pt x="58" y="0"/>
                    <a:pt x="77" y="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1" y="9"/>
                    <a:pt x="65" y="12"/>
                    <a:pt x="60" y="16"/>
                  </a:cubicBezTo>
                  <a:cubicBezTo>
                    <a:pt x="59" y="17"/>
                    <a:pt x="58" y="18"/>
                    <a:pt x="58" y="19"/>
                  </a:cubicBezTo>
                  <a:cubicBezTo>
                    <a:pt x="58" y="19"/>
                    <a:pt x="59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119"/>
            <p:cNvSpPr/>
            <p:nvPr/>
          </p:nvSpPr>
          <p:spPr bwMode="auto">
            <a:xfrm>
              <a:off x="15315" y="4867"/>
              <a:ext cx="452" cy="429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Freeform 120"/>
            <p:cNvSpPr/>
            <p:nvPr/>
          </p:nvSpPr>
          <p:spPr bwMode="auto">
            <a:xfrm>
              <a:off x="15412" y="4599"/>
              <a:ext cx="284" cy="298"/>
            </a:xfrm>
            <a:custGeom>
              <a:avLst/>
              <a:gdLst>
                <a:gd name="T0" fmla="*/ 59 w 123"/>
                <a:gd name="T1" fmla="*/ 129 h 129"/>
                <a:gd name="T2" fmla="*/ 59 w 123"/>
                <a:gd name="T3" fmla="*/ 72 h 129"/>
                <a:gd name="T4" fmla="*/ 0 w 123"/>
                <a:gd name="T5" fmla="*/ 129 h 129"/>
                <a:gd name="T6" fmla="*/ 0 w 123"/>
                <a:gd name="T7" fmla="*/ 0 h 129"/>
                <a:gd name="T8" fmla="*/ 59 w 123"/>
                <a:gd name="T9" fmla="*/ 59 h 129"/>
                <a:gd name="T10" fmla="*/ 59 w 123"/>
                <a:gd name="T11" fmla="*/ 0 h 129"/>
                <a:gd name="T12" fmla="*/ 123 w 123"/>
                <a:gd name="T13" fmla="*/ 65 h 129"/>
                <a:gd name="T14" fmla="*/ 59 w 123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9">
                  <a:moveTo>
                    <a:pt x="59" y="129"/>
                  </a:moveTo>
                  <a:lnTo>
                    <a:pt x="59" y="72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123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Freeform 121"/>
            <p:cNvSpPr/>
            <p:nvPr/>
          </p:nvSpPr>
          <p:spPr bwMode="auto">
            <a:xfrm>
              <a:off x="15123" y="6633"/>
              <a:ext cx="358" cy="358"/>
            </a:xfrm>
            <a:custGeom>
              <a:avLst/>
              <a:gdLst>
                <a:gd name="T0" fmla="*/ 95 w 95"/>
                <a:gd name="T1" fmla="*/ 35 h 95"/>
                <a:gd name="T2" fmla="*/ 60 w 95"/>
                <a:gd name="T3" fmla="*/ 35 h 95"/>
                <a:gd name="T4" fmla="*/ 73 w 95"/>
                <a:gd name="T5" fmla="*/ 22 h 95"/>
                <a:gd name="T6" fmla="*/ 48 w 95"/>
                <a:gd name="T7" fmla="*/ 12 h 95"/>
                <a:gd name="T8" fmla="*/ 23 w 95"/>
                <a:gd name="T9" fmla="*/ 22 h 95"/>
                <a:gd name="T10" fmla="*/ 12 w 95"/>
                <a:gd name="T11" fmla="*/ 47 h 95"/>
                <a:gd name="T12" fmla="*/ 23 w 95"/>
                <a:gd name="T13" fmla="*/ 72 h 95"/>
                <a:gd name="T14" fmla="*/ 48 w 95"/>
                <a:gd name="T15" fmla="*/ 83 h 95"/>
                <a:gd name="T16" fmla="*/ 73 w 95"/>
                <a:gd name="T17" fmla="*/ 72 h 95"/>
                <a:gd name="T18" fmla="*/ 74 w 95"/>
                <a:gd name="T19" fmla="*/ 71 h 95"/>
                <a:gd name="T20" fmla="*/ 83 w 95"/>
                <a:gd name="T21" fmla="*/ 78 h 95"/>
                <a:gd name="T22" fmla="*/ 48 w 95"/>
                <a:gd name="T23" fmla="*/ 95 h 95"/>
                <a:gd name="T24" fmla="*/ 0 w 95"/>
                <a:gd name="T25" fmla="*/ 47 h 95"/>
                <a:gd name="T26" fmla="*/ 48 w 95"/>
                <a:gd name="T27" fmla="*/ 0 h 95"/>
                <a:gd name="T28" fmla="*/ 81 w 95"/>
                <a:gd name="T29" fmla="*/ 14 h 95"/>
                <a:gd name="T30" fmla="*/ 95 w 95"/>
                <a:gd name="T31" fmla="*/ 0 h 95"/>
                <a:gd name="T32" fmla="*/ 95 w 95"/>
                <a:gd name="T33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6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1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5"/>
                    <a:pt x="48" y="95"/>
                  </a:cubicBezTo>
                  <a:cubicBezTo>
                    <a:pt x="22" y="95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Freeform 122"/>
            <p:cNvSpPr>
              <a:spLocks noEditPoints="1"/>
            </p:cNvSpPr>
            <p:nvPr/>
          </p:nvSpPr>
          <p:spPr bwMode="auto">
            <a:xfrm>
              <a:off x="14959" y="5451"/>
              <a:ext cx="392" cy="397"/>
            </a:xfrm>
            <a:custGeom>
              <a:avLst/>
              <a:gdLst>
                <a:gd name="T0" fmla="*/ 86 w 104"/>
                <a:gd name="T1" fmla="*/ 0 h 105"/>
                <a:gd name="T2" fmla="*/ 17 w 104"/>
                <a:gd name="T3" fmla="*/ 0 h 105"/>
                <a:gd name="T4" fmla="*/ 0 w 104"/>
                <a:gd name="T5" fmla="*/ 18 h 105"/>
                <a:gd name="T6" fmla="*/ 0 w 104"/>
                <a:gd name="T7" fmla="*/ 87 h 105"/>
                <a:gd name="T8" fmla="*/ 17 w 104"/>
                <a:gd name="T9" fmla="*/ 105 h 105"/>
                <a:gd name="T10" fmla="*/ 86 w 104"/>
                <a:gd name="T11" fmla="*/ 105 h 105"/>
                <a:gd name="T12" fmla="*/ 104 w 104"/>
                <a:gd name="T13" fmla="*/ 87 h 105"/>
                <a:gd name="T14" fmla="*/ 104 w 104"/>
                <a:gd name="T15" fmla="*/ 18 h 105"/>
                <a:gd name="T16" fmla="*/ 86 w 104"/>
                <a:gd name="T17" fmla="*/ 0 h 105"/>
                <a:gd name="T18" fmla="*/ 28 w 104"/>
                <a:gd name="T19" fmla="*/ 85 h 105"/>
                <a:gd name="T20" fmla="*/ 19 w 104"/>
                <a:gd name="T21" fmla="*/ 76 h 105"/>
                <a:gd name="T22" fmla="*/ 28 w 104"/>
                <a:gd name="T23" fmla="*/ 67 h 105"/>
                <a:gd name="T24" fmla="*/ 37 w 104"/>
                <a:gd name="T25" fmla="*/ 76 h 105"/>
                <a:gd name="T26" fmla="*/ 28 w 104"/>
                <a:gd name="T27" fmla="*/ 85 h 105"/>
                <a:gd name="T28" fmla="*/ 50 w 104"/>
                <a:gd name="T29" fmla="*/ 85 h 105"/>
                <a:gd name="T30" fmla="*/ 41 w 104"/>
                <a:gd name="T31" fmla="*/ 63 h 105"/>
                <a:gd name="T32" fmla="*/ 19 w 104"/>
                <a:gd name="T33" fmla="*/ 54 h 105"/>
                <a:gd name="T34" fmla="*/ 19 w 104"/>
                <a:gd name="T35" fmla="*/ 41 h 105"/>
                <a:gd name="T36" fmla="*/ 63 w 104"/>
                <a:gd name="T37" fmla="*/ 85 h 105"/>
                <a:gd name="T38" fmla="*/ 50 w 104"/>
                <a:gd name="T39" fmla="*/ 85 h 105"/>
                <a:gd name="T40" fmla="*/ 73 w 104"/>
                <a:gd name="T41" fmla="*/ 85 h 105"/>
                <a:gd name="T42" fmla="*/ 19 w 104"/>
                <a:gd name="T43" fmla="*/ 31 h 105"/>
                <a:gd name="T44" fmla="*/ 19 w 104"/>
                <a:gd name="T45" fmla="*/ 18 h 105"/>
                <a:gd name="T46" fmla="*/ 86 w 104"/>
                <a:gd name="T47" fmla="*/ 85 h 105"/>
                <a:gd name="T48" fmla="*/ 73 w 104"/>
                <a:gd name="T4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5"/>
                    <a:pt x="17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6" y="105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Freeform 123"/>
            <p:cNvSpPr>
              <a:spLocks noEditPoints="1"/>
            </p:cNvSpPr>
            <p:nvPr/>
          </p:nvSpPr>
          <p:spPr bwMode="auto">
            <a:xfrm>
              <a:off x="14927" y="6986"/>
              <a:ext cx="362" cy="381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Freeform 124"/>
            <p:cNvSpPr/>
            <p:nvPr/>
          </p:nvSpPr>
          <p:spPr bwMode="auto">
            <a:xfrm>
              <a:off x="14784" y="5924"/>
              <a:ext cx="402" cy="402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Freeform 125"/>
            <p:cNvSpPr>
              <a:spLocks noEditPoints="1"/>
            </p:cNvSpPr>
            <p:nvPr/>
          </p:nvSpPr>
          <p:spPr bwMode="auto">
            <a:xfrm>
              <a:off x="14915" y="4975"/>
              <a:ext cx="383" cy="416"/>
            </a:xfrm>
            <a:custGeom>
              <a:avLst/>
              <a:gdLst>
                <a:gd name="T0" fmla="*/ 13 w 102"/>
                <a:gd name="T1" fmla="*/ 100 h 110"/>
                <a:gd name="T2" fmla="*/ 24 w 102"/>
                <a:gd name="T3" fmla="*/ 110 h 110"/>
                <a:gd name="T4" fmla="*/ 34 w 102"/>
                <a:gd name="T5" fmla="*/ 100 h 110"/>
                <a:gd name="T6" fmla="*/ 34 w 102"/>
                <a:gd name="T7" fmla="*/ 100 h 110"/>
                <a:gd name="T8" fmla="*/ 24 w 102"/>
                <a:gd name="T9" fmla="*/ 89 h 110"/>
                <a:gd name="T10" fmla="*/ 13 w 102"/>
                <a:gd name="T11" fmla="*/ 100 h 110"/>
                <a:gd name="T12" fmla="*/ 82 w 102"/>
                <a:gd name="T13" fmla="*/ 100 h 110"/>
                <a:gd name="T14" fmla="*/ 92 w 102"/>
                <a:gd name="T15" fmla="*/ 110 h 110"/>
                <a:gd name="T16" fmla="*/ 102 w 102"/>
                <a:gd name="T17" fmla="*/ 100 h 110"/>
                <a:gd name="T18" fmla="*/ 102 w 102"/>
                <a:gd name="T19" fmla="*/ 100 h 110"/>
                <a:gd name="T20" fmla="*/ 92 w 102"/>
                <a:gd name="T21" fmla="*/ 89 h 110"/>
                <a:gd name="T22" fmla="*/ 82 w 102"/>
                <a:gd name="T23" fmla="*/ 100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6 h 110"/>
                <a:gd name="T46" fmla="*/ 20 w 102"/>
                <a:gd name="T47" fmla="*/ 76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100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100"/>
                  </a:cubicBezTo>
                  <a:close/>
                  <a:moveTo>
                    <a:pt x="82" y="100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100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100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1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76"/>
                    <a:pt x="13" y="73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Freeform 126"/>
            <p:cNvSpPr>
              <a:spLocks noEditPoints="1"/>
            </p:cNvSpPr>
            <p:nvPr/>
          </p:nvSpPr>
          <p:spPr bwMode="auto">
            <a:xfrm>
              <a:off x="15022" y="4652"/>
              <a:ext cx="323" cy="316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4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1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9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5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6"/>
                    <a:pt x="82" y="44"/>
                    <a:pt x="82" y="42"/>
                  </a:cubicBezTo>
                  <a:cubicBezTo>
                    <a:pt x="82" y="21"/>
                    <a:pt x="64" y="3"/>
                    <a:pt x="43" y="3"/>
                  </a:cubicBezTo>
                  <a:cubicBezTo>
                    <a:pt x="41" y="3"/>
                    <a:pt x="39" y="3"/>
                    <a:pt x="36" y="4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4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1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9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6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5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5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Freeform 127"/>
            <p:cNvSpPr>
              <a:spLocks noEditPoints="1"/>
            </p:cNvSpPr>
            <p:nvPr/>
          </p:nvSpPr>
          <p:spPr bwMode="auto">
            <a:xfrm>
              <a:off x="15160" y="4378"/>
              <a:ext cx="180" cy="235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1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2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2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Freeform 128"/>
            <p:cNvSpPr>
              <a:spLocks noEditPoints="1"/>
            </p:cNvSpPr>
            <p:nvPr/>
          </p:nvSpPr>
          <p:spPr bwMode="auto">
            <a:xfrm>
              <a:off x="14632" y="6305"/>
              <a:ext cx="492" cy="494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Freeform 129"/>
            <p:cNvSpPr>
              <a:spLocks noEditPoints="1"/>
            </p:cNvSpPr>
            <p:nvPr/>
          </p:nvSpPr>
          <p:spPr bwMode="auto">
            <a:xfrm>
              <a:off x="14274" y="4241"/>
              <a:ext cx="815" cy="353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Freeform 130"/>
            <p:cNvSpPr>
              <a:spLocks noEditPoints="1"/>
            </p:cNvSpPr>
            <p:nvPr/>
          </p:nvSpPr>
          <p:spPr bwMode="auto">
            <a:xfrm>
              <a:off x="14428" y="4664"/>
              <a:ext cx="452" cy="404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Freeform 131"/>
            <p:cNvSpPr>
              <a:spLocks noEditPoints="1"/>
            </p:cNvSpPr>
            <p:nvPr/>
          </p:nvSpPr>
          <p:spPr bwMode="auto">
            <a:xfrm>
              <a:off x="14475" y="5112"/>
              <a:ext cx="399" cy="397"/>
            </a:xfrm>
            <a:custGeom>
              <a:avLst/>
              <a:gdLst>
                <a:gd name="T0" fmla="*/ 20 w 106"/>
                <a:gd name="T1" fmla="*/ 53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3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3 h 105"/>
                <a:gd name="T14" fmla="*/ 86 w 106"/>
                <a:gd name="T15" fmla="*/ 53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3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3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3 h 105"/>
                <a:gd name="T50" fmla="*/ 53 w 106"/>
                <a:gd name="T51" fmla="*/ 85 h 105"/>
                <a:gd name="T52" fmla="*/ 39 w 106"/>
                <a:gd name="T53" fmla="*/ 83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3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3"/>
                  </a:cubicBezTo>
                  <a:close/>
                  <a:moveTo>
                    <a:pt x="86" y="53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3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3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3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Freeform 132"/>
            <p:cNvSpPr>
              <a:spLocks noEditPoints="1"/>
            </p:cNvSpPr>
            <p:nvPr/>
          </p:nvSpPr>
          <p:spPr bwMode="auto">
            <a:xfrm>
              <a:off x="14500" y="5592"/>
              <a:ext cx="374" cy="395"/>
            </a:xfrm>
            <a:custGeom>
              <a:avLst/>
              <a:gdLst>
                <a:gd name="T0" fmla="*/ 75 w 162"/>
                <a:gd name="T1" fmla="*/ 65 h 171"/>
                <a:gd name="T2" fmla="*/ 54 w 162"/>
                <a:gd name="T3" fmla="*/ 86 h 171"/>
                <a:gd name="T4" fmla="*/ 87 w 162"/>
                <a:gd name="T5" fmla="*/ 65 h 171"/>
                <a:gd name="T6" fmla="*/ 108 w 162"/>
                <a:gd name="T7" fmla="*/ 86 h 171"/>
                <a:gd name="T8" fmla="*/ 87 w 162"/>
                <a:gd name="T9" fmla="*/ 65 h 171"/>
                <a:gd name="T10" fmla="*/ 139 w 162"/>
                <a:gd name="T11" fmla="*/ 65 h 171"/>
                <a:gd name="T12" fmla="*/ 118 w 162"/>
                <a:gd name="T13" fmla="*/ 86 h 171"/>
                <a:gd name="T14" fmla="*/ 21 w 162"/>
                <a:gd name="T15" fmla="*/ 129 h 171"/>
                <a:gd name="T16" fmla="*/ 43 w 162"/>
                <a:gd name="T17" fmla="*/ 150 h 171"/>
                <a:gd name="T18" fmla="*/ 21 w 162"/>
                <a:gd name="T19" fmla="*/ 129 h 171"/>
                <a:gd name="T20" fmla="*/ 75 w 162"/>
                <a:gd name="T21" fmla="*/ 129 h 171"/>
                <a:gd name="T22" fmla="*/ 54 w 162"/>
                <a:gd name="T23" fmla="*/ 150 h 171"/>
                <a:gd name="T24" fmla="*/ 87 w 162"/>
                <a:gd name="T25" fmla="*/ 129 h 171"/>
                <a:gd name="T26" fmla="*/ 108 w 162"/>
                <a:gd name="T27" fmla="*/ 150 h 171"/>
                <a:gd name="T28" fmla="*/ 87 w 162"/>
                <a:gd name="T29" fmla="*/ 129 h 171"/>
                <a:gd name="T30" fmla="*/ 75 w 162"/>
                <a:gd name="T31" fmla="*/ 96 h 171"/>
                <a:gd name="T32" fmla="*/ 54 w 162"/>
                <a:gd name="T33" fmla="*/ 117 h 171"/>
                <a:gd name="T34" fmla="*/ 87 w 162"/>
                <a:gd name="T35" fmla="*/ 96 h 171"/>
                <a:gd name="T36" fmla="*/ 108 w 162"/>
                <a:gd name="T37" fmla="*/ 117 h 171"/>
                <a:gd name="T38" fmla="*/ 87 w 162"/>
                <a:gd name="T39" fmla="*/ 96 h 171"/>
                <a:gd name="T40" fmla="*/ 139 w 162"/>
                <a:gd name="T41" fmla="*/ 96 h 171"/>
                <a:gd name="T42" fmla="*/ 118 w 162"/>
                <a:gd name="T43" fmla="*/ 117 h 171"/>
                <a:gd name="T44" fmla="*/ 21 w 162"/>
                <a:gd name="T45" fmla="*/ 96 h 171"/>
                <a:gd name="T46" fmla="*/ 43 w 162"/>
                <a:gd name="T47" fmla="*/ 117 h 171"/>
                <a:gd name="T48" fmla="*/ 21 w 162"/>
                <a:gd name="T49" fmla="*/ 96 h 171"/>
                <a:gd name="T50" fmla="*/ 139 w 162"/>
                <a:gd name="T51" fmla="*/ 11 h 171"/>
                <a:gd name="T52" fmla="*/ 118 w 162"/>
                <a:gd name="T53" fmla="*/ 0 h 171"/>
                <a:gd name="T54" fmla="*/ 43 w 162"/>
                <a:gd name="T55" fmla="*/ 11 h 171"/>
                <a:gd name="T56" fmla="*/ 21 w 162"/>
                <a:gd name="T57" fmla="*/ 0 h 171"/>
                <a:gd name="T58" fmla="*/ 0 w 162"/>
                <a:gd name="T59" fmla="*/ 171 h 171"/>
                <a:gd name="T60" fmla="*/ 162 w 162"/>
                <a:gd name="T61" fmla="*/ 0 h 171"/>
                <a:gd name="T62" fmla="*/ 150 w 162"/>
                <a:gd name="T63" fmla="*/ 161 h 171"/>
                <a:gd name="T64" fmla="*/ 11 w 162"/>
                <a:gd name="T65" fmla="*/ 44 h 171"/>
                <a:gd name="T66" fmla="*/ 150 w 162"/>
                <a:gd name="T67" fmla="*/ 1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171">
                  <a:moveTo>
                    <a:pt x="54" y="65"/>
                  </a:moveTo>
                  <a:lnTo>
                    <a:pt x="75" y="65"/>
                  </a:lnTo>
                  <a:lnTo>
                    <a:pt x="75" y="86"/>
                  </a:lnTo>
                  <a:lnTo>
                    <a:pt x="54" y="86"/>
                  </a:lnTo>
                  <a:lnTo>
                    <a:pt x="54" y="65"/>
                  </a:lnTo>
                  <a:close/>
                  <a:moveTo>
                    <a:pt x="87" y="65"/>
                  </a:moveTo>
                  <a:lnTo>
                    <a:pt x="108" y="65"/>
                  </a:lnTo>
                  <a:lnTo>
                    <a:pt x="108" y="86"/>
                  </a:lnTo>
                  <a:lnTo>
                    <a:pt x="87" y="86"/>
                  </a:lnTo>
                  <a:lnTo>
                    <a:pt x="87" y="65"/>
                  </a:lnTo>
                  <a:close/>
                  <a:moveTo>
                    <a:pt x="118" y="65"/>
                  </a:moveTo>
                  <a:lnTo>
                    <a:pt x="139" y="65"/>
                  </a:lnTo>
                  <a:lnTo>
                    <a:pt x="139" y="86"/>
                  </a:lnTo>
                  <a:lnTo>
                    <a:pt x="118" y="86"/>
                  </a:lnTo>
                  <a:lnTo>
                    <a:pt x="118" y="65"/>
                  </a:lnTo>
                  <a:close/>
                  <a:moveTo>
                    <a:pt x="21" y="129"/>
                  </a:moveTo>
                  <a:lnTo>
                    <a:pt x="43" y="129"/>
                  </a:lnTo>
                  <a:lnTo>
                    <a:pt x="43" y="150"/>
                  </a:lnTo>
                  <a:lnTo>
                    <a:pt x="21" y="150"/>
                  </a:lnTo>
                  <a:lnTo>
                    <a:pt x="21" y="129"/>
                  </a:lnTo>
                  <a:close/>
                  <a:moveTo>
                    <a:pt x="54" y="129"/>
                  </a:moveTo>
                  <a:lnTo>
                    <a:pt x="75" y="129"/>
                  </a:lnTo>
                  <a:lnTo>
                    <a:pt x="75" y="150"/>
                  </a:lnTo>
                  <a:lnTo>
                    <a:pt x="54" y="150"/>
                  </a:lnTo>
                  <a:lnTo>
                    <a:pt x="54" y="129"/>
                  </a:lnTo>
                  <a:close/>
                  <a:moveTo>
                    <a:pt x="87" y="129"/>
                  </a:moveTo>
                  <a:lnTo>
                    <a:pt x="108" y="129"/>
                  </a:lnTo>
                  <a:lnTo>
                    <a:pt x="108" y="150"/>
                  </a:lnTo>
                  <a:lnTo>
                    <a:pt x="87" y="150"/>
                  </a:lnTo>
                  <a:lnTo>
                    <a:pt x="87" y="129"/>
                  </a:lnTo>
                  <a:close/>
                  <a:moveTo>
                    <a:pt x="54" y="96"/>
                  </a:moveTo>
                  <a:lnTo>
                    <a:pt x="75" y="96"/>
                  </a:lnTo>
                  <a:lnTo>
                    <a:pt x="75" y="117"/>
                  </a:lnTo>
                  <a:lnTo>
                    <a:pt x="54" y="117"/>
                  </a:lnTo>
                  <a:lnTo>
                    <a:pt x="54" y="96"/>
                  </a:lnTo>
                  <a:close/>
                  <a:moveTo>
                    <a:pt x="87" y="96"/>
                  </a:moveTo>
                  <a:lnTo>
                    <a:pt x="108" y="96"/>
                  </a:lnTo>
                  <a:lnTo>
                    <a:pt x="108" y="117"/>
                  </a:lnTo>
                  <a:lnTo>
                    <a:pt x="87" y="117"/>
                  </a:lnTo>
                  <a:lnTo>
                    <a:pt x="87" y="96"/>
                  </a:lnTo>
                  <a:close/>
                  <a:moveTo>
                    <a:pt x="118" y="96"/>
                  </a:moveTo>
                  <a:lnTo>
                    <a:pt x="139" y="96"/>
                  </a:lnTo>
                  <a:lnTo>
                    <a:pt x="139" y="117"/>
                  </a:lnTo>
                  <a:lnTo>
                    <a:pt x="118" y="117"/>
                  </a:lnTo>
                  <a:lnTo>
                    <a:pt x="118" y="96"/>
                  </a:lnTo>
                  <a:close/>
                  <a:moveTo>
                    <a:pt x="21" y="96"/>
                  </a:moveTo>
                  <a:lnTo>
                    <a:pt x="43" y="96"/>
                  </a:lnTo>
                  <a:lnTo>
                    <a:pt x="43" y="117"/>
                  </a:lnTo>
                  <a:lnTo>
                    <a:pt x="21" y="117"/>
                  </a:lnTo>
                  <a:lnTo>
                    <a:pt x="21" y="96"/>
                  </a:lnTo>
                  <a:close/>
                  <a:moveTo>
                    <a:pt x="139" y="0"/>
                  </a:moveTo>
                  <a:lnTo>
                    <a:pt x="139" y="11"/>
                  </a:lnTo>
                  <a:lnTo>
                    <a:pt x="118" y="11"/>
                  </a:lnTo>
                  <a:lnTo>
                    <a:pt x="118" y="0"/>
                  </a:lnTo>
                  <a:lnTo>
                    <a:pt x="43" y="0"/>
                  </a:lnTo>
                  <a:lnTo>
                    <a:pt x="43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62" y="171"/>
                  </a:lnTo>
                  <a:lnTo>
                    <a:pt x="162" y="0"/>
                  </a:lnTo>
                  <a:lnTo>
                    <a:pt x="139" y="0"/>
                  </a:lnTo>
                  <a:close/>
                  <a:moveTo>
                    <a:pt x="150" y="161"/>
                  </a:moveTo>
                  <a:lnTo>
                    <a:pt x="11" y="161"/>
                  </a:lnTo>
                  <a:lnTo>
                    <a:pt x="11" y="44"/>
                  </a:lnTo>
                  <a:lnTo>
                    <a:pt x="150" y="44"/>
                  </a:lnTo>
                  <a:lnTo>
                    <a:pt x="150" y="1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Freeform 133"/>
            <p:cNvSpPr>
              <a:spLocks noEditPoints="1"/>
            </p:cNvSpPr>
            <p:nvPr/>
          </p:nvSpPr>
          <p:spPr bwMode="auto">
            <a:xfrm>
              <a:off x="15093" y="7418"/>
              <a:ext cx="316" cy="316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Freeform 134"/>
            <p:cNvSpPr>
              <a:spLocks noEditPoints="1"/>
            </p:cNvSpPr>
            <p:nvPr/>
          </p:nvSpPr>
          <p:spPr bwMode="auto">
            <a:xfrm>
              <a:off x="14632" y="7372"/>
              <a:ext cx="552" cy="552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1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6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Freeform 135"/>
            <p:cNvSpPr>
              <a:spLocks noEditPoints="1"/>
            </p:cNvSpPr>
            <p:nvPr/>
          </p:nvSpPr>
          <p:spPr bwMode="auto">
            <a:xfrm>
              <a:off x="15356" y="8360"/>
              <a:ext cx="321" cy="326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Freeform 136"/>
            <p:cNvSpPr>
              <a:spLocks noEditPoints="1"/>
            </p:cNvSpPr>
            <p:nvPr/>
          </p:nvSpPr>
          <p:spPr bwMode="auto">
            <a:xfrm>
              <a:off x="14869" y="7965"/>
              <a:ext cx="392" cy="390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Freeform 137"/>
            <p:cNvSpPr/>
            <p:nvPr/>
          </p:nvSpPr>
          <p:spPr bwMode="auto">
            <a:xfrm>
              <a:off x="14987" y="8438"/>
              <a:ext cx="452" cy="457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Freeform 138"/>
            <p:cNvSpPr>
              <a:spLocks noEditPoints="1"/>
            </p:cNvSpPr>
            <p:nvPr/>
          </p:nvSpPr>
          <p:spPr bwMode="auto">
            <a:xfrm>
              <a:off x="14387" y="6945"/>
              <a:ext cx="471" cy="390"/>
            </a:xfrm>
            <a:custGeom>
              <a:avLst/>
              <a:gdLst>
                <a:gd name="T0" fmla="*/ 125 w 125"/>
                <a:gd name="T1" fmla="*/ 55 h 103"/>
                <a:gd name="T2" fmla="*/ 110 w 125"/>
                <a:gd name="T3" fmla="*/ 24 h 103"/>
                <a:gd name="T4" fmla="*/ 86 w 125"/>
                <a:gd name="T5" fmla="*/ 24 h 103"/>
                <a:gd name="T6" fmla="*/ 86 w 125"/>
                <a:gd name="T7" fmla="*/ 8 h 103"/>
                <a:gd name="T8" fmla="*/ 78 w 125"/>
                <a:gd name="T9" fmla="*/ 0 h 103"/>
                <a:gd name="T10" fmla="*/ 8 w 125"/>
                <a:gd name="T11" fmla="*/ 0 h 103"/>
                <a:gd name="T12" fmla="*/ 0 w 125"/>
                <a:gd name="T13" fmla="*/ 8 h 103"/>
                <a:gd name="T14" fmla="*/ 0 w 125"/>
                <a:gd name="T15" fmla="*/ 71 h 103"/>
                <a:gd name="T16" fmla="*/ 8 w 125"/>
                <a:gd name="T17" fmla="*/ 79 h 103"/>
                <a:gd name="T18" fmla="*/ 18 w 125"/>
                <a:gd name="T19" fmla="*/ 79 h 103"/>
                <a:gd name="T20" fmla="*/ 16 w 125"/>
                <a:gd name="T21" fmla="*/ 87 h 103"/>
                <a:gd name="T22" fmla="*/ 31 w 125"/>
                <a:gd name="T23" fmla="*/ 103 h 103"/>
                <a:gd name="T24" fmla="*/ 47 w 125"/>
                <a:gd name="T25" fmla="*/ 87 h 103"/>
                <a:gd name="T26" fmla="*/ 45 w 125"/>
                <a:gd name="T27" fmla="*/ 79 h 103"/>
                <a:gd name="T28" fmla="*/ 88 w 125"/>
                <a:gd name="T29" fmla="*/ 79 h 103"/>
                <a:gd name="T30" fmla="*/ 86 w 125"/>
                <a:gd name="T31" fmla="*/ 87 h 103"/>
                <a:gd name="T32" fmla="*/ 102 w 125"/>
                <a:gd name="T33" fmla="*/ 103 h 103"/>
                <a:gd name="T34" fmla="*/ 118 w 125"/>
                <a:gd name="T35" fmla="*/ 87 h 103"/>
                <a:gd name="T36" fmla="*/ 115 w 125"/>
                <a:gd name="T37" fmla="*/ 79 h 103"/>
                <a:gd name="T38" fmla="*/ 125 w 125"/>
                <a:gd name="T39" fmla="*/ 79 h 103"/>
                <a:gd name="T40" fmla="*/ 125 w 125"/>
                <a:gd name="T41" fmla="*/ 55 h 103"/>
                <a:gd name="T42" fmla="*/ 86 w 125"/>
                <a:gd name="T43" fmla="*/ 55 h 103"/>
                <a:gd name="T44" fmla="*/ 86 w 125"/>
                <a:gd name="T45" fmla="*/ 36 h 103"/>
                <a:gd name="T46" fmla="*/ 102 w 125"/>
                <a:gd name="T47" fmla="*/ 36 h 103"/>
                <a:gd name="T48" fmla="*/ 112 w 125"/>
                <a:gd name="T49" fmla="*/ 55 h 103"/>
                <a:gd name="T50" fmla="*/ 86 w 125"/>
                <a:gd name="T5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3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6"/>
                    <a:pt x="23" y="103"/>
                    <a:pt x="31" y="103"/>
                  </a:cubicBezTo>
                  <a:cubicBezTo>
                    <a:pt x="40" y="103"/>
                    <a:pt x="47" y="96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6"/>
                    <a:pt x="93" y="103"/>
                    <a:pt x="102" y="103"/>
                  </a:cubicBezTo>
                  <a:cubicBezTo>
                    <a:pt x="111" y="103"/>
                    <a:pt x="118" y="96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Freeform 139"/>
            <p:cNvSpPr>
              <a:spLocks noEditPoints="1"/>
            </p:cNvSpPr>
            <p:nvPr/>
          </p:nvSpPr>
          <p:spPr bwMode="auto">
            <a:xfrm>
              <a:off x="14179" y="6492"/>
              <a:ext cx="397" cy="397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10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2 h 105"/>
                <a:gd name="T26" fmla="*/ 53 w 105"/>
                <a:gd name="T27" fmla="*/ 105 h 105"/>
                <a:gd name="T28" fmla="*/ 101 w 105"/>
                <a:gd name="T29" fmla="*/ 102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90 h 105"/>
                <a:gd name="T36" fmla="*/ 53 w 105"/>
                <a:gd name="T37" fmla="*/ 92 h 105"/>
                <a:gd name="T38" fmla="*/ 16 w 105"/>
                <a:gd name="T39" fmla="*/ 90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3"/>
                    <a:pt x="0" y="65"/>
                  </a:cubicBezTo>
                  <a:cubicBezTo>
                    <a:pt x="0" y="78"/>
                    <a:pt x="2" y="91"/>
                    <a:pt x="4" y="102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2"/>
                  </a:cubicBezTo>
                  <a:cubicBezTo>
                    <a:pt x="104" y="91"/>
                    <a:pt x="105" y="78"/>
                    <a:pt x="105" y="65"/>
                  </a:cubicBezTo>
                  <a:cubicBezTo>
                    <a:pt x="105" y="53"/>
                    <a:pt x="104" y="40"/>
                    <a:pt x="101" y="29"/>
                  </a:cubicBezTo>
                  <a:close/>
                  <a:moveTo>
                    <a:pt x="89" y="90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90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Freeform 140"/>
            <p:cNvSpPr/>
            <p:nvPr/>
          </p:nvSpPr>
          <p:spPr bwMode="auto">
            <a:xfrm>
              <a:off x="14207" y="6037"/>
              <a:ext cx="506" cy="411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8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6 h 109"/>
                <a:gd name="T26" fmla="*/ 20 w 134"/>
                <a:gd name="T27" fmla="*/ 67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9"/>
                    <a:pt x="130" y="2"/>
                  </a:cubicBezTo>
                  <a:cubicBezTo>
                    <a:pt x="125" y="5"/>
                    <a:pt x="119" y="8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2"/>
                    <a:pt x="9" y="40"/>
                    <a:pt x="6" y="38"/>
                  </a:cubicBezTo>
                  <a:cubicBezTo>
                    <a:pt x="6" y="38"/>
                    <a:pt x="6" y="39"/>
                    <a:pt x="6" y="39"/>
                  </a:cubicBezTo>
                  <a:cubicBezTo>
                    <a:pt x="6" y="52"/>
                    <a:pt x="15" y="63"/>
                    <a:pt x="28" y="66"/>
                  </a:cubicBezTo>
                  <a:cubicBezTo>
                    <a:pt x="25" y="66"/>
                    <a:pt x="23" y="67"/>
                    <a:pt x="20" y="67"/>
                  </a:cubicBezTo>
                  <a:cubicBezTo>
                    <a:pt x="19" y="67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30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Freeform 141"/>
            <p:cNvSpPr>
              <a:spLocks noEditPoints="1"/>
            </p:cNvSpPr>
            <p:nvPr/>
          </p:nvSpPr>
          <p:spPr bwMode="auto">
            <a:xfrm>
              <a:off x="14433" y="8141"/>
              <a:ext cx="489" cy="462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Freeform 142"/>
            <p:cNvSpPr>
              <a:spLocks noEditPoints="1"/>
            </p:cNvSpPr>
            <p:nvPr/>
          </p:nvSpPr>
          <p:spPr bwMode="auto">
            <a:xfrm>
              <a:off x="14410" y="8639"/>
              <a:ext cx="374" cy="284"/>
            </a:xfrm>
            <a:custGeom>
              <a:avLst/>
              <a:gdLst>
                <a:gd name="T0" fmla="*/ 37 w 99"/>
                <a:gd name="T1" fmla="*/ 16 h 75"/>
                <a:gd name="T2" fmla="*/ 53 w 99"/>
                <a:gd name="T3" fmla="*/ 31 h 75"/>
                <a:gd name="T4" fmla="*/ 68 w 99"/>
                <a:gd name="T5" fmla="*/ 16 h 75"/>
                <a:gd name="T6" fmla="*/ 53 w 99"/>
                <a:gd name="T7" fmla="*/ 0 h 75"/>
                <a:gd name="T8" fmla="*/ 37 w 99"/>
                <a:gd name="T9" fmla="*/ 16 h 75"/>
                <a:gd name="T10" fmla="*/ 0 w 99"/>
                <a:gd name="T11" fmla="*/ 16 h 75"/>
                <a:gd name="T12" fmla="*/ 16 w 99"/>
                <a:gd name="T13" fmla="*/ 31 h 75"/>
                <a:gd name="T14" fmla="*/ 31 w 99"/>
                <a:gd name="T15" fmla="*/ 16 h 75"/>
                <a:gd name="T16" fmla="*/ 16 w 99"/>
                <a:gd name="T17" fmla="*/ 0 h 75"/>
                <a:gd name="T18" fmla="*/ 0 w 99"/>
                <a:gd name="T19" fmla="*/ 16 h 75"/>
                <a:gd name="T20" fmla="*/ 74 w 99"/>
                <a:gd name="T21" fmla="*/ 47 h 75"/>
                <a:gd name="T22" fmla="*/ 74 w 99"/>
                <a:gd name="T23" fmla="*/ 37 h 75"/>
                <a:gd name="T24" fmla="*/ 68 w 99"/>
                <a:gd name="T25" fmla="*/ 31 h 75"/>
                <a:gd name="T26" fmla="*/ 53 w 99"/>
                <a:gd name="T27" fmla="*/ 31 h 75"/>
                <a:gd name="T28" fmla="*/ 16 w 99"/>
                <a:gd name="T29" fmla="*/ 31 h 75"/>
                <a:gd name="T30" fmla="*/ 6 w 99"/>
                <a:gd name="T31" fmla="*/ 31 h 75"/>
                <a:gd name="T32" fmla="*/ 0 w 99"/>
                <a:gd name="T33" fmla="*/ 37 h 75"/>
                <a:gd name="T34" fmla="*/ 0 w 99"/>
                <a:gd name="T35" fmla="*/ 68 h 75"/>
                <a:gd name="T36" fmla="*/ 6 w 99"/>
                <a:gd name="T37" fmla="*/ 75 h 75"/>
                <a:gd name="T38" fmla="*/ 68 w 99"/>
                <a:gd name="T39" fmla="*/ 75 h 75"/>
                <a:gd name="T40" fmla="*/ 74 w 99"/>
                <a:gd name="T41" fmla="*/ 68 h 75"/>
                <a:gd name="T42" fmla="*/ 74 w 99"/>
                <a:gd name="T43" fmla="*/ 59 h 75"/>
                <a:gd name="T44" fmla="*/ 99 w 99"/>
                <a:gd name="T45" fmla="*/ 75 h 75"/>
                <a:gd name="T46" fmla="*/ 99 w 99"/>
                <a:gd name="T47" fmla="*/ 31 h 75"/>
                <a:gd name="T48" fmla="*/ 74 w 99"/>
                <a:gd name="T49" fmla="*/ 47 h 75"/>
                <a:gd name="T50" fmla="*/ 62 w 99"/>
                <a:gd name="T51" fmla="*/ 62 h 75"/>
                <a:gd name="T52" fmla="*/ 13 w 99"/>
                <a:gd name="T53" fmla="*/ 62 h 75"/>
                <a:gd name="T54" fmla="*/ 13 w 99"/>
                <a:gd name="T55" fmla="*/ 44 h 75"/>
                <a:gd name="T56" fmla="*/ 62 w 99"/>
                <a:gd name="T57" fmla="*/ 44 h 75"/>
                <a:gd name="T58" fmla="*/ 62 w 99"/>
                <a:gd name="T5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5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5"/>
                    <a:pt x="6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2" y="75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Freeform 143"/>
            <p:cNvSpPr>
              <a:spLocks noEditPoints="1"/>
            </p:cNvSpPr>
            <p:nvPr/>
          </p:nvSpPr>
          <p:spPr bwMode="auto">
            <a:xfrm>
              <a:off x="14322" y="7718"/>
              <a:ext cx="397" cy="402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84 w 105"/>
                <a:gd name="T11" fmla="*/ 45 h 106"/>
                <a:gd name="T12" fmla="*/ 55 w 105"/>
                <a:gd name="T13" fmla="*/ 85 h 106"/>
                <a:gd name="T14" fmla="*/ 41 w 105"/>
                <a:gd name="T15" fmla="*/ 80 h 106"/>
                <a:gd name="T16" fmla="*/ 31 w 105"/>
                <a:gd name="T17" fmla="*/ 48 h 106"/>
                <a:gd name="T18" fmla="*/ 24 w 105"/>
                <a:gd name="T19" fmla="*/ 50 h 106"/>
                <a:gd name="T20" fmla="*/ 21 w 105"/>
                <a:gd name="T21" fmla="*/ 47 h 106"/>
                <a:gd name="T22" fmla="*/ 40 w 105"/>
                <a:gd name="T23" fmla="*/ 33 h 106"/>
                <a:gd name="T24" fmla="*/ 51 w 105"/>
                <a:gd name="T25" fmla="*/ 54 h 106"/>
                <a:gd name="T26" fmla="*/ 56 w 105"/>
                <a:gd name="T27" fmla="*/ 67 h 106"/>
                <a:gd name="T28" fmla="*/ 64 w 105"/>
                <a:gd name="T29" fmla="*/ 55 h 106"/>
                <a:gd name="T30" fmla="*/ 57 w 105"/>
                <a:gd name="T31" fmla="*/ 47 h 106"/>
                <a:gd name="T32" fmla="*/ 84 w 105"/>
                <a:gd name="T33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9"/>
                    <a:pt x="64" y="43"/>
                    <a:pt x="57" y="47"/>
                  </a:cubicBezTo>
                  <a:cubicBezTo>
                    <a:pt x="60" y="30"/>
                    <a:pt x="87" y="26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Freeform 144"/>
            <p:cNvSpPr>
              <a:spLocks noEditPoints="1"/>
            </p:cNvSpPr>
            <p:nvPr/>
          </p:nvSpPr>
          <p:spPr bwMode="auto">
            <a:xfrm>
              <a:off x="14197" y="7365"/>
              <a:ext cx="386" cy="328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4 h 87"/>
                <a:gd name="T8" fmla="*/ 81 w 102"/>
                <a:gd name="T9" fmla="*/ 13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4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4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4 h 87"/>
                <a:gd name="T34" fmla="*/ 71 w 102"/>
                <a:gd name="T35" fmla="*/ 72 h 87"/>
                <a:gd name="T36" fmla="*/ 68 w 102"/>
                <a:gd name="T37" fmla="*/ 74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5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2 h 87"/>
                <a:gd name="T64" fmla="*/ 0 w 102"/>
                <a:gd name="T65" fmla="*/ 62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4"/>
                  </a:cubicBezTo>
                  <a:cubicBezTo>
                    <a:pt x="93" y="32"/>
                    <a:pt x="89" y="21"/>
                    <a:pt x="81" y="13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4"/>
                  </a:cubicBezTo>
                  <a:cubicBezTo>
                    <a:pt x="102" y="58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4"/>
                  </a:moveTo>
                  <a:cubicBezTo>
                    <a:pt x="67" y="74"/>
                    <a:pt x="65" y="73"/>
                    <a:pt x="65" y="72"/>
                  </a:cubicBezTo>
                  <a:cubicBezTo>
                    <a:pt x="63" y="70"/>
                    <a:pt x="63" y="68"/>
                    <a:pt x="65" y="66"/>
                  </a:cubicBezTo>
                  <a:cubicBezTo>
                    <a:pt x="77" y="54"/>
                    <a:pt x="77" y="33"/>
                    <a:pt x="65" y="21"/>
                  </a:cubicBezTo>
                  <a:cubicBezTo>
                    <a:pt x="63" y="19"/>
                    <a:pt x="63" y="17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4"/>
                  </a:cubicBezTo>
                  <a:cubicBezTo>
                    <a:pt x="83" y="54"/>
                    <a:pt x="79" y="65"/>
                    <a:pt x="71" y="72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5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2"/>
                    <a:pt x="53" y="22"/>
                    <a:pt x="55" y="23"/>
                  </a:cubicBezTo>
                  <a:cubicBezTo>
                    <a:pt x="66" y="34"/>
                    <a:pt x="66" y="53"/>
                    <a:pt x="55" y="64"/>
                  </a:cubicBezTo>
                  <a:cubicBezTo>
                    <a:pt x="54" y="65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5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Freeform 145"/>
            <p:cNvSpPr>
              <a:spLocks noEditPoints="1"/>
            </p:cNvSpPr>
            <p:nvPr/>
          </p:nvSpPr>
          <p:spPr bwMode="auto">
            <a:xfrm>
              <a:off x="13867" y="6945"/>
              <a:ext cx="436" cy="386"/>
            </a:xfrm>
            <a:custGeom>
              <a:avLst/>
              <a:gdLst>
                <a:gd name="T0" fmla="*/ 124 w 189"/>
                <a:gd name="T1" fmla="*/ 23 h 167"/>
                <a:gd name="T2" fmla="*/ 65 w 189"/>
                <a:gd name="T3" fmla="*/ 0 h 167"/>
                <a:gd name="T4" fmla="*/ 0 w 189"/>
                <a:gd name="T5" fmla="*/ 23 h 167"/>
                <a:gd name="T6" fmla="*/ 0 w 189"/>
                <a:gd name="T7" fmla="*/ 167 h 167"/>
                <a:gd name="T8" fmla="*/ 65 w 189"/>
                <a:gd name="T9" fmla="*/ 142 h 167"/>
                <a:gd name="T10" fmla="*/ 124 w 189"/>
                <a:gd name="T11" fmla="*/ 167 h 167"/>
                <a:gd name="T12" fmla="*/ 189 w 189"/>
                <a:gd name="T13" fmla="*/ 142 h 167"/>
                <a:gd name="T14" fmla="*/ 189 w 189"/>
                <a:gd name="T15" fmla="*/ 0 h 167"/>
                <a:gd name="T16" fmla="*/ 124 w 189"/>
                <a:gd name="T17" fmla="*/ 23 h 167"/>
                <a:gd name="T18" fmla="*/ 70 w 189"/>
                <a:gd name="T19" fmla="*/ 15 h 167"/>
                <a:gd name="T20" fmla="*/ 119 w 189"/>
                <a:gd name="T21" fmla="*/ 35 h 167"/>
                <a:gd name="T22" fmla="*/ 119 w 189"/>
                <a:gd name="T23" fmla="*/ 152 h 167"/>
                <a:gd name="T24" fmla="*/ 70 w 189"/>
                <a:gd name="T25" fmla="*/ 133 h 167"/>
                <a:gd name="T26" fmla="*/ 70 w 189"/>
                <a:gd name="T27" fmla="*/ 15 h 167"/>
                <a:gd name="T28" fmla="*/ 11 w 189"/>
                <a:gd name="T29" fmla="*/ 31 h 167"/>
                <a:gd name="T30" fmla="*/ 58 w 189"/>
                <a:gd name="T31" fmla="*/ 15 h 167"/>
                <a:gd name="T32" fmla="*/ 58 w 189"/>
                <a:gd name="T33" fmla="*/ 133 h 167"/>
                <a:gd name="T34" fmla="*/ 11 w 189"/>
                <a:gd name="T35" fmla="*/ 151 h 167"/>
                <a:gd name="T36" fmla="*/ 11 w 189"/>
                <a:gd name="T37" fmla="*/ 31 h 167"/>
                <a:gd name="T38" fmla="*/ 178 w 189"/>
                <a:gd name="T39" fmla="*/ 134 h 167"/>
                <a:gd name="T40" fmla="*/ 130 w 189"/>
                <a:gd name="T41" fmla="*/ 152 h 167"/>
                <a:gd name="T42" fmla="*/ 130 w 189"/>
                <a:gd name="T43" fmla="*/ 35 h 167"/>
                <a:gd name="T44" fmla="*/ 178 w 189"/>
                <a:gd name="T45" fmla="*/ 17 h 167"/>
                <a:gd name="T46" fmla="*/ 178 w 189"/>
                <a:gd name="T4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67">
                  <a:moveTo>
                    <a:pt x="124" y="23"/>
                  </a:moveTo>
                  <a:lnTo>
                    <a:pt x="65" y="0"/>
                  </a:lnTo>
                  <a:lnTo>
                    <a:pt x="0" y="23"/>
                  </a:lnTo>
                  <a:lnTo>
                    <a:pt x="0" y="167"/>
                  </a:lnTo>
                  <a:lnTo>
                    <a:pt x="65" y="142"/>
                  </a:lnTo>
                  <a:lnTo>
                    <a:pt x="124" y="167"/>
                  </a:lnTo>
                  <a:lnTo>
                    <a:pt x="189" y="142"/>
                  </a:lnTo>
                  <a:lnTo>
                    <a:pt x="189" y="0"/>
                  </a:lnTo>
                  <a:lnTo>
                    <a:pt x="124" y="23"/>
                  </a:lnTo>
                  <a:close/>
                  <a:moveTo>
                    <a:pt x="70" y="15"/>
                  </a:moveTo>
                  <a:lnTo>
                    <a:pt x="119" y="35"/>
                  </a:lnTo>
                  <a:lnTo>
                    <a:pt x="119" y="152"/>
                  </a:lnTo>
                  <a:lnTo>
                    <a:pt x="70" y="133"/>
                  </a:lnTo>
                  <a:lnTo>
                    <a:pt x="70" y="15"/>
                  </a:lnTo>
                  <a:close/>
                  <a:moveTo>
                    <a:pt x="11" y="31"/>
                  </a:moveTo>
                  <a:lnTo>
                    <a:pt x="58" y="15"/>
                  </a:lnTo>
                  <a:lnTo>
                    <a:pt x="58" y="133"/>
                  </a:lnTo>
                  <a:lnTo>
                    <a:pt x="11" y="151"/>
                  </a:lnTo>
                  <a:lnTo>
                    <a:pt x="11" y="31"/>
                  </a:lnTo>
                  <a:close/>
                  <a:moveTo>
                    <a:pt x="178" y="134"/>
                  </a:moveTo>
                  <a:lnTo>
                    <a:pt x="130" y="152"/>
                  </a:lnTo>
                  <a:lnTo>
                    <a:pt x="130" y="35"/>
                  </a:lnTo>
                  <a:lnTo>
                    <a:pt x="178" y="17"/>
                  </a:lnTo>
                  <a:lnTo>
                    <a:pt x="178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Freeform 146"/>
            <p:cNvSpPr>
              <a:spLocks noEditPoints="1"/>
            </p:cNvSpPr>
            <p:nvPr/>
          </p:nvSpPr>
          <p:spPr bwMode="auto">
            <a:xfrm>
              <a:off x="13976" y="5504"/>
              <a:ext cx="478" cy="482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147"/>
            <p:cNvSpPr>
              <a:spLocks noEditPoints="1"/>
            </p:cNvSpPr>
            <p:nvPr/>
          </p:nvSpPr>
          <p:spPr bwMode="auto">
            <a:xfrm>
              <a:off x="15368" y="8884"/>
              <a:ext cx="362" cy="362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148"/>
            <p:cNvSpPr>
              <a:spLocks noEditPoints="1"/>
            </p:cNvSpPr>
            <p:nvPr/>
          </p:nvSpPr>
          <p:spPr bwMode="auto">
            <a:xfrm>
              <a:off x="14971" y="8805"/>
              <a:ext cx="321" cy="321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Freeform 149"/>
            <p:cNvSpPr/>
            <p:nvPr/>
          </p:nvSpPr>
          <p:spPr bwMode="auto">
            <a:xfrm>
              <a:off x="15368" y="9394"/>
              <a:ext cx="429" cy="425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150"/>
            <p:cNvSpPr>
              <a:spLocks noEditPoints="1"/>
            </p:cNvSpPr>
            <p:nvPr/>
          </p:nvSpPr>
          <p:spPr bwMode="auto">
            <a:xfrm>
              <a:off x="14073" y="8985"/>
              <a:ext cx="422" cy="649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151"/>
            <p:cNvSpPr>
              <a:spLocks noEditPoints="1"/>
            </p:cNvSpPr>
            <p:nvPr/>
          </p:nvSpPr>
          <p:spPr bwMode="auto">
            <a:xfrm>
              <a:off x="14578" y="9009"/>
              <a:ext cx="360" cy="411"/>
            </a:xfrm>
            <a:custGeom>
              <a:avLst/>
              <a:gdLst>
                <a:gd name="T0" fmla="*/ 40 w 95"/>
                <a:gd name="T1" fmla="*/ 61 h 109"/>
                <a:gd name="T2" fmla="*/ 34 w 95"/>
                <a:gd name="T3" fmla="*/ 54 h 109"/>
                <a:gd name="T4" fmla="*/ 13 w 95"/>
                <a:gd name="T5" fmla="*/ 75 h 109"/>
                <a:gd name="T6" fmla="*/ 34 w 95"/>
                <a:gd name="T7" fmla="*/ 95 h 109"/>
                <a:gd name="T8" fmla="*/ 40 w 95"/>
                <a:gd name="T9" fmla="*/ 88 h 109"/>
                <a:gd name="T10" fmla="*/ 27 w 95"/>
                <a:gd name="T11" fmla="*/ 75 h 109"/>
                <a:gd name="T12" fmla="*/ 40 w 95"/>
                <a:gd name="T13" fmla="*/ 61 h 109"/>
                <a:gd name="T14" fmla="*/ 54 w 95"/>
                <a:gd name="T15" fmla="*/ 88 h 109"/>
                <a:gd name="T16" fmla="*/ 61 w 95"/>
                <a:gd name="T17" fmla="*/ 95 h 109"/>
                <a:gd name="T18" fmla="*/ 81 w 95"/>
                <a:gd name="T19" fmla="*/ 75 h 109"/>
                <a:gd name="T20" fmla="*/ 61 w 95"/>
                <a:gd name="T21" fmla="*/ 54 h 109"/>
                <a:gd name="T22" fmla="*/ 54 w 95"/>
                <a:gd name="T23" fmla="*/ 61 h 109"/>
                <a:gd name="T24" fmla="*/ 68 w 95"/>
                <a:gd name="T25" fmla="*/ 75 h 109"/>
                <a:gd name="T26" fmla="*/ 54 w 95"/>
                <a:gd name="T27" fmla="*/ 88 h 109"/>
                <a:gd name="T28" fmla="*/ 89 w 95"/>
                <a:gd name="T29" fmla="*/ 21 h 109"/>
                <a:gd name="T30" fmla="*/ 74 w 95"/>
                <a:gd name="T31" fmla="*/ 6 h 109"/>
                <a:gd name="T32" fmla="*/ 59 w 95"/>
                <a:gd name="T33" fmla="*/ 0 h 109"/>
                <a:gd name="T34" fmla="*/ 8 w 95"/>
                <a:gd name="T35" fmla="*/ 0 h 109"/>
                <a:gd name="T36" fmla="*/ 0 w 95"/>
                <a:gd name="T37" fmla="*/ 8 h 109"/>
                <a:gd name="T38" fmla="*/ 0 w 95"/>
                <a:gd name="T39" fmla="*/ 100 h 109"/>
                <a:gd name="T40" fmla="*/ 8 w 95"/>
                <a:gd name="T41" fmla="*/ 109 h 109"/>
                <a:gd name="T42" fmla="*/ 86 w 95"/>
                <a:gd name="T43" fmla="*/ 109 h 109"/>
                <a:gd name="T44" fmla="*/ 95 w 95"/>
                <a:gd name="T45" fmla="*/ 100 h 109"/>
                <a:gd name="T46" fmla="*/ 95 w 95"/>
                <a:gd name="T47" fmla="*/ 36 h 109"/>
                <a:gd name="T48" fmla="*/ 89 w 95"/>
                <a:gd name="T49" fmla="*/ 21 h 109"/>
                <a:gd name="T50" fmla="*/ 84 w 95"/>
                <a:gd name="T51" fmla="*/ 26 h 109"/>
                <a:gd name="T52" fmla="*/ 85 w 95"/>
                <a:gd name="T53" fmla="*/ 27 h 109"/>
                <a:gd name="T54" fmla="*/ 68 w 95"/>
                <a:gd name="T55" fmla="*/ 27 h 109"/>
                <a:gd name="T56" fmla="*/ 68 w 95"/>
                <a:gd name="T57" fmla="*/ 10 h 109"/>
                <a:gd name="T58" fmla="*/ 69 w 95"/>
                <a:gd name="T59" fmla="*/ 11 h 109"/>
                <a:gd name="T60" fmla="*/ 84 w 95"/>
                <a:gd name="T61" fmla="*/ 26 h 109"/>
                <a:gd name="T62" fmla="*/ 88 w 95"/>
                <a:gd name="T63" fmla="*/ 100 h 109"/>
                <a:gd name="T64" fmla="*/ 86 w 95"/>
                <a:gd name="T65" fmla="*/ 102 h 109"/>
                <a:gd name="T66" fmla="*/ 8 w 95"/>
                <a:gd name="T67" fmla="*/ 102 h 109"/>
                <a:gd name="T68" fmla="*/ 6 w 95"/>
                <a:gd name="T69" fmla="*/ 100 h 109"/>
                <a:gd name="T70" fmla="*/ 6 w 95"/>
                <a:gd name="T71" fmla="*/ 8 h 109"/>
                <a:gd name="T72" fmla="*/ 8 w 95"/>
                <a:gd name="T73" fmla="*/ 7 h 109"/>
                <a:gd name="T74" fmla="*/ 59 w 95"/>
                <a:gd name="T75" fmla="*/ 7 h 109"/>
                <a:gd name="T76" fmla="*/ 61 w 95"/>
                <a:gd name="T77" fmla="*/ 7 h 109"/>
                <a:gd name="T78" fmla="*/ 61 w 95"/>
                <a:gd name="T79" fmla="*/ 34 h 109"/>
                <a:gd name="T80" fmla="*/ 88 w 95"/>
                <a:gd name="T81" fmla="*/ 34 h 109"/>
                <a:gd name="T82" fmla="*/ 88 w 95"/>
                <a:gd name="T83" fmla="*/ 36 h 109"/>
                <a:gd name="T84" fmla="*/ 88 w 95"/>
                <a:gd name="T85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9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5"/>
                    <a:pt x="27" y="75"/>
                    <a:pt x="27" y="75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3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1" y="109"/>
                    <a:pt x="95" y="105"/>
                    <a:pt x="95" y="100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7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6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152"/>
            <p:cNvSpPr>
              <a:spLocks noEditPoints="1"/>
            </p:cNvSpPr>
            <p:nvPr/>
          </p:nvSpPr>
          <p:spPr bwMode="auto">
            <a:xfrm>
              <a:off x="13918" y="5059"/>
              <a:ext cx="473" cy="351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Freeform 153"/>
            <p:cNvSpPr>
              <a:spLocks noEditPoints="1"/>
            </p:cNvSpPr>
            <p:nvPr/>
          </p:nvSpPr>
          <p:spPr bwMode="auto">
            <a:xfrm>
              <a:off x="13334" y="7907"/>
              <a:ext cx="245" cy="249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5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6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6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2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37" y="46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6"/>
                    <a:pt x="26" y="46"/>
                  </a:cubicBezTo>
                  <a:cubicBezTo>
                    <a:pt x="30" y="46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154"/>
            <p:cNvSpPr/>
            <p:nvPr/>
          </p:nvSpPr>
          <p:spPr bwMode="auto">
            <a:xfrm>
              <a:off x="13754" y="7616"/>
              <a:ext cx="330" cy="316"/>
            </a:xfrm>
            <a:custGeom>
              <a:avLst/>
              <a:gdLst>
                <a:gd name="T0" fmla="*/ 55 w 88"/>
                <a:gd name="T1" fmla="*/ 59 h 84"/>
                <a:gd name="T2" fmla="*/ 53 w 88"/>
                <a:gd name="T3" fmla="*/ 53 h 84"/>
                <a:gd name="T4" fmla="*/ 61 w 88"/>
                <a:gd name="T5" fmla="*/ 38 h 84"/>
                <a:gd name="T6" fmla="*/ 63 w 88"/>
                <a:gd name="T7" fmla="*/ 26 h 84"/>
                <a:gd name="T8" fmla="*/ 44 w 88"/>
                <a:gd name="T9" fmla="*/ 0 h 84"/>
                <a:gd name="T10" fmla="*/ 25 w 88"/>
                <a:gd name="T11" fmla="*/ 26 h 84"/>
                <a:gd name="T12" fmla="*/ 28 w 88"/>
                <a:gd name="T13" fmla="*/ 38 h 84"/>
                <a:gd name="T14" fmla="*/ 36 w 88"/>
                <a:gd name="T15" fmla="*/ 53 h 84"/>
                <a:gd name="T16" fmla="*/ 33 w 88"/>
                <a:gd name="T17" fmla="*/ 59 h 84"/>
                <a:gd name="T18" fmla="*/ 0 w 88"/>
                <a:gd name="T19" fmla="*/ 84 h 84"/>
                <a:gd name="T20" fmla="*/ 44 w 88"/>
                <a:gd name="T21" fmla="*/ 84 h 84"/>
                <a:gd name="T22" fmla="*/ 88 w 88"/>
                <a:gd name="T23" fmla="*/ 84 h 84"/>
                <a:gd name="T24" fmla="*/ 55 w 88"/>
                <a:gd name="T2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4">
                  <a:moveTo>
                    <a:pt x="55" y="59"/>
                  </a:moveTo>
                  <a:cubicBezTo>
                    <a:pt x="53" y="59"/>
                    <a:pt x="53" y="53"/>
                    <a:pt x="53" y="53"/>
                  </a:cubicBezTo>
                  <a:cubicBezTo>
                    <a:pt x="53" y="53"/>
                    <a:pt x="59" y="46"/>
                    <a:pt x="61" y="38"/>
                  </a:cubicBezTo>
                  <a:cubicBezTo>
                    <a:pt x="64" y="38"/>
                    <a:pt x="67" y="29"/>
                    <a:pt x="63" y="26"/>
                  </a:cubicBezTo>
                  <a:cubicBezTo>
                    <a:pt x="63" y="22"/>
                    <a:pt x="68" y="0"/>
                    <a:pt x="44" y="0"/>
                  </a:cubicBezTo>
                  <a:cubicBezTo>
                    <a:pt x="21" y="0"/>
                    <a:pt x="25" y="22"/>
                    <a:pt x="25" y="26"/>
                  </a:cubicBezTo>
                  <a:cubicBezTo>
                    <a:pt x="22" y="29"/>
                    <a:pt x="24" y="38"/>
                    <a:pt x="28" y="38"/>
                  </a:cubicBezTo>
                  <a:cubicBezTo>
                    <a:pt x="29" y="46"/>
                    <a:pt x="36" y="53"/>
                    <a:pt x="36" y="53"/>
                  </a:cubicBezTo>
                  <a:cubicBezTo>
                    <a:pt x="36" y="53"/>
                    <a:pt x="35" y="59"/>
                    <a:pt x="33" y="59"/>
                  </a:cubicBezTo>
                  <a:cubicBezTo>
                    <a:pt x="26" y="60"/>
                    <a:pt x="0" y="72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2"/>
                    <a:pt x="62" y="60"/>
                    <a:pt x="55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155"/>
            <p:cNvSpPr>
              <a:spLocks noEditPoints="1"/>
            </p:cNvSpPr>
            <p:nvPr/>
          </p:nvSpPr>
          <p:spPr bwMode="auto">
            <a:xfrm>
              <a:off x="12750" y="8168"/>
              <a:ext cx="309" cy="309"/>
            </a:xfrm>
            <a:custGeom>
              <a:avLst/>
              <a:gdLst>
                <a:gd name="T0" fmla="*/ 0 w 82"/>
                <a:gd name="T1" fmla="*/ 41 h 82"/>
                <a:gd name="T2" fmla="*/ 82 w 82"/>
                <a:gd name="T3" fmla="*/ 41 h 82"/>
                <a:gd name="T4" fmla="*/ 64 w 82"/>
                <a:gd name="T5" fmla="*/ 55 h 82"/>
                <a:gd name="T6" fmla="*/ 77 w 82"/>
                <a:gd name="T7" fmla="*/ 44 h 82"/>
                <a:gd name="T8" fmla="*/ 64 w 82"/>
                <a:gd name="T9" fmla="*/ 55 h 82"/>
                <a:gd name="T10" fmla="*/ 16 w 82"/>
                <a:gd name="T11" fmla="*/ 38 h 82"/>
                <a:gd name="T12" fmla="*/ 8 w 82"/>
                <a:gd name="T13" fmla="*/ 27 h 82"/>
                <a:gd name="T14" fmla="*/ 59 w 82"/>
                <a:gd name="T15" fmla="*/ 27 h 82"/>
                <a:gd name="T16" fmla="*/ 44 w 82"/>
                <a:gd name="T17" fmla="*/ 38 h 82"/>
                <a:gd name="T18" fmla="*/ 59 w 82"/>
                <a:gd name="T19" fmla="*/ 27 h 82"/>
                <a:gd name="T20" fmla="*/ 44 w 82"/>
                <a:gd name="T21" fmla="*/ 5 h 82"/>
                <a:gd name="T22" fmla="*/ 54 w 82"/>
                <a:gd name="T23" fmla="*/ 14 h 82"/>
                <a:gd name="T24" fmla="*/ 44 w 82"/>
                <a:gd name="T25" fmla="*/ 22 h 82"/>
                <a:gd name="T26" fmla="*/ 35 w 82"/>
                <a:gd name="T27" fmla="*/ 7 h 82"/>
                <a:gd name="T28" fmla="*/ 38 w 82"/>
                <a:gd name="T29" fmla="*/ 22 h 82"/>
                <a:gd name="T30" fmla="*/ 28 w 82"/>
                <a:gd name="T31" fmla="*/ 14 h 82"/>
                <a:gd name="T32" fmla="*/ 38 w 82"/>
                <a:gd name="T33" fmla="*/ 38 h 82"/>
                <a:gd name="T34" fmla="*/ 23 w 82"/>
                <a:gd name="T35" fmla="*/ 27 h 82"/>
                <a:gd name="T36" fmla="*/ 8 w 82"/>
                <a:gd name="T37" fmla="*/ 55 h 82"/>
                <a:gd name="T38" fmla="*/ 16 w 82"/>
                <a:gd name="T39" fmla="*/ 44 h 82"/>
                <a:gd name="T40" fmla="*/ 8 w 82"/>
                <a:gd name="T41" fmla="*/ 55 h 82"/>
                <a:gd name="T42" fmla="*/ 38 w 82"/>
                <a:gd name="T43" fmla="*/ 44 h 82"/>
                <a:gd name="T44" fmla="*/ 23 w 82"/>
                <a:gd name="T45" fmla="*/ 55 h 82"/>
                <a:gd name="T46" fmla="*/ 38 w 82"/>
                <a:gd name="T47" fmla="*/ 60 h 82"/>
                <a:gd name="T48" fmla="*/ 35 w 82"/>
                <a:gd name="T49" fmla="*/ 74 h 82"/>
                <a:gd name="T50" fmla="*/ 25 w 82"/>
                <a:gd name="T51" fmla="*/ 60 h 82"/>
                <a:gd name="T52" fmla="*/ 54 w 82"/>
                <a:gd name="T53" fmla="*/ 67 h 82"/>
                <a:gd name="T54" fmla="*/ 44 w 82"/>
                <a:gd name="T55" fmla="*/ 76 h 82"/>
                <a:gd name="T56" fmla="*/ 57 w 82"/>
                <a:gd name="T57" fmla="*/ 60 h 82"/>
                <a:gd name="T58" fmla="*/ 44 w 82"/>
                <a:gd name="T59" fmla="*/ 55 h 82"/>
                <a:gd name="T60" fmla="*/ 60 w 82"/>
                <a:gd name="T61" fmla="*/ 44 h 82"/>
                <a:gd name="T62" fmla="*/ 44 w 82"/>
                <a:gd name="T63" fmla="*/ 55 h 82"/>
                <a:gd name="T64" fmla="*/ 64 w 82"/>
                <a:gd name="T65" fmla="*/ 27 h 82"/>
                <a:gd name="T66" fmla="*/ 77 w 82"/>
                <a:gd name="T67" fmla="*/ 38 h 82"/>
                <a:gd name="T68" fmla="*/ 71 w 82"/>
                <a:gd name="T69" fmla="*/ 22 h 82"/>
                <a:gd name="T70" fmla="*/ 57 w 82"/>
                <a:gd name="T71" fmla="*/ 9 h 82"/>
                <a:gd name="T72" fmla="*/ 71 w 82"/>
                <a:gd name="T73" fmla="*/ 22 h 82"/>
                <a:gd name="T74" fmla="*/ 26 w 82"/>
                <a:gd name="T75" fmla="*/ 9 h 82"/>
                <a:gd name="T76" fmla="*/ 11 w 82"/>
                <a:gd name="T77" fmla="*/ 22 h 82"/>
                <a:gd name="T78" fmla="*/ 11 w 82"/>
                <a:gd name="T79" fmla="*/ 60 h 82"/>
                <a:gd name="T80" fmla="*/ 26 w 82"/>
                <a:gd name="T81" fmla="*/ 73 h 82"/>
                <a:gd name="T82" fmla="*/ 11 w 82"/>
                <a:gd name="T83" fmla="*/ 60 h 82"/>
                <a:gd name="T84" fmla="*/ 57 w 82"/>
                <a:gd name="T85" fmla="*/ 73 h 82"/>
                <a:gd name="T86" fmla="*/ 71 w 82"/>
                <a:gd name="T87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1"/>
                    <a:pt x="66" y="47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7"/>
                    <a:pt x="76" y="51"/>
                    <a:pt x="74" y="55"/>
                  </a:cubicBezTo>
                  <a:lnTo>
                    <a:pt x="64" y="55"/>
                  </a:lnTo>
                  <a:close/>
                  <a:moveTo>
                    <a:pt x="18" y="27"/>
                  </a:moveTo>
                  <a:cubicBezTo>
                    <a:pt x="17" y="31"/>
                    <a:pt x="17" y="34"/>
                    <a:pt x="1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4"/>
                    <a:pt x="7" y="31"/>
                    <a:pt x="8" y="27"/>
                  </a:cubicBezTo>
                  <a:lnTo>
                    <a:pt x="18" y="27"/>
                  </a:lnTo>
                  <a:close/>
                  <a:moveTo>
                    <a:pt x="59" y="27"/>
                  </a:moveTo>
                  <a:cubicBezTo>
                    <a:pt x="60" y="31"/>
                    <a:pt x="60" y="34"/>
                    <a:pt x="6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9" y="27"/>
                  </a:lnTo>
                  <a:close/>
                  <a:moveTo>
                    <a:pt x="44" y="22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6" y="6"/>
                    <a:pt x="48" y="7"/>
                  </a:cubicBezTo>
                  <a:cubicBezTo>
                    <a:pt x="50" y="9"/>
                    <a:pt x="52" y="11"/>
                    <a:pt x="54" y="14"/>
                  </a:cubicBezTo>
                  <a:cubicBezTo>
                    <a:pt x="55" y="17"/>
                    <a:pt x="56" y="19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4"/>
                  </a:moveTo>
                  <a:cubicBezTo>
                    <a:pt x="30" y="11"/>
                    <a:pt x="32" y="9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19"/>
                    <a:pt x="27" y="17"/>
                    <a:pt x="28" y="14"/>
                  </a:cubicBezTo>
                  <a:close/>
                  <a:moveTo>
                    <a:pt x="38" y="27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4"/>
                    <a:pt x="23" y="31"/>
                    <a:pt x="23" y="27"/>
                  </a:cubicBezTo>
                  <a:lnTo>
                    <a:pt x="38" y="27"/>
                  </a:lnTo>
                  <a:close/>
                  <a:moveTo>
                    <a:pt x="8" y="55"/>
                  </a:moveTo>
                  <a:cubicBezTo>
                    <a:pt x="7" y="51"/>
                    <a:pt x="6" y="47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7"/>
                    <a:pt x="17" y="51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1"/>
                    <a:pt x="22" y="47"/>
                    <a:pt x="22" y="44"/>
                  </a:cubicBezTo>
                  <a:close/>
                  <a:moveTo>
                    <a:pt x="38" y="60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6" y="75"/>
                    <a:pt x="35" y="74"/>
                  </a:cubicBezTo>
                  <a:cubicBezTo>
                    <a:pt x="32" y="73"/>
                    <a:pt x="30" y="70"/>
                    <a:pt x="28" y="67"/>
                  </a:cubicBezTo>
                  <a:cubicBezTo>
                    <a:pt x="27" y="65"/>
                    <a:pt x="26" y="63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lose/>
                  <a:moveTo>
                    <a:pt x="54" y="67"/>
                  </a:moveTo>
                  <a:cubicBezTo>
                    <a:pt x="52" y="70"/>
                    <a:pt x="50" y="73"/>
                    <a:pt x="48" y="74"/>
                  </a:cubicBezTo>
                  <a:cubicBezTo>
                    <a:pt x="46" y="75"/>
                    <a:pt x="45" y="76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3"/>
                    <a:pt x="55" y="65"/>
                    <a:pt x="54" y="67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7"/>
                    <a:pt x="60" y="51"/>
                    <a:pt x="59" y="55"/>
                  </a:cubicBezTo>
                  <a:lnTo>
                    <a:pt x="44" y="55"/>
                  </a:lnTo>
                  <a:close/>
                  <a:moveTo>
                    <a:pt x="66" y="38"/>
                  </a:moveTo>
                  <a:cubicBezTo>
                    <a:pt x="66" y="34"/>
                    <a:pt x="65" y="31"/>
                    <a:pt x="6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6" y="31"/>
                    <a:pt x="76" y="34"/>
                    <a:pt x="77" y="38"/>
                  </a:cubicBezTo>
                  <a:lnTo>
                    <a:pt x="66" y="38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2"/>
                    <a:pt x="57" y="9"/>
                  </a:cubicBezTo>
                  <a:cubicBezTo>
                    <a:pt x="60" y="10"/>
                    <a:pt x="63" y="13"/>
                    <a:pt x="66" y="16"/>
                  </a:cubicBezTo>
                  <a:cubicBezTo>
                    <a:pt x="68" y="17"/>
                    <a:pt x="70" y="19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3"/>
                    <a:pt x="22" y="10"/>
                    <a:pt x="26" y="9"/>
                  </a:cubicBezTo>
                  <a:cubicBezTo>
                    <a:pt x="23" y="12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4" y="17"/>
                    <a:pt x="16" y="16"/>
                  </a:cubicBezTo>
                  <a:close/>
                  <a:moveTo>
                    <a:pt x="11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5"/>
                    <a:pt x="23" y="69"/>
                    <a:pt x="26" y="73"/>
                  </a:cubicBezTo>
                  <a:cubicBezTo>
                    <a:pt x="22" y="71"/>
                    <a:pt x="19" y="69"/>
                    <a:pt x="16" y="66"/>
                  </a:cubicBezTo>
                  <a:cubicBezTo>
                    <a:pt x="14" y="64"/>
                    <a:pt x="12" y="62"/>
                    <a:pt x="11" y="60"/>
                  </a:cubicBezTo>
                  <a:close/>
                  <a:moveTo>
                    <a:pt x="66" y="66"/>
                  </a:moveTo>
                  <a:cubicBezTo>
                    <a:pt x="63" y="69"/>
                    <a:pt x="60" y="71"/>
                    <a:pt x="57" y="73"/>
                  </a:cubicBezTo>
                  <a:cubicBezTo>
                    <a:pt x="59" y="69"/>
                    <a:pt x="61" y="65"/>
                    <a:pt x="63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2"/>
                    <a:pt x="68" y="64"/>
                    <a:pt x="66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Freeform 156"/>
            <p:cNvSpPr>
              <a:spLocks noEditPoints="1"/>
            </p:cNvSpPr>
            <p:nvPr/>
          </p:nvSpPr>
          <p:spPr bwMode="auto">
            <a:xfrm>
              <a:off x="13671" y="6222"/>
              <a:ext cx="259" cy="275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7 h 73"/>
                <a:gd name="T34" fmla="*/ 19 w 69"/>
                <a:gd name="T35" fmla="*/ 37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9" y="37"/>
                    <a:pt x="19" y="37"/>
                    <a:pt x="19" y="37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Freeform 157"/>
            <p:cNvSpPr>
              <a:spLocks noEditPoints="1"/>
            </p:cNvSpPr>
            <p:nvPr/>
          </p:nvSpPr>
          <p:spPr bwMode="auto">
            <a:xfrm>
              <a:off x="13881" y="4576"/>
              <a:ext cx="286" cy="332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3"/>
                    <a:pt x="30" y="12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Freeform 158"/>
            <p:cNvSpPr>
              <a:spLocks noEditPoints="1"/>
            </p:cNvSpPr>
            <p:nvPr/>
          </p:nvSpPr>
          <p:spPr bwMode="auto">
            <a:xfrm>
              <a:off x="13512" y="6735"/>
              <a:ext cx="291" cy="291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Freeform 159"/>
            <p:cNvSpPr>
              <a:spLocks noEditPoints="1"/>
            </p:cNvSpPr>
            <p:nvPr/>
          </p:nvSpPr>
          <p:spPr bwMode="auto">
            <a:xfrm>
              <a:off x="13011" y="7519"/>
              <a:ext cx="270" cy="233"/>
            </a:xfrm>
            <a:custGeom>
              <a:avLst/>
              <a:gdLst>
                <a:gd name="T0" fmla="*/ 18 w 72"/>
                <a:gd name="T1" fmla="*/ 0 h 62"/>
                <a:gd name="T2" fmla="*/ 54 w 72"/>
                <a:gd name="T3" fmla="*/ 0 h 62"/>
                <a:gd name="T4" fmla="*/ 54 w 72"/>
                <a:gd name="T5" fmla="*/ 9 h 62"/>
                <a:gd name="T6" fmla="*/ 18 w 72"/>
                <a:gd name="T7" fmla="*/ 9 h 62"/>
                <a:gd name="T8" fmla="*/ 18 w 72"/>
                <a:gd name="T9" fmla="*/ 0 h 62"/>
                <a:gd name="T10" fmla="*/ 67 w 72"/>
                <a:gd name="T11" fmla="*/ 13 h 62"/>
                <a:gd name="T12" fmla="*/ 4 w 72"/>
                <a:gd name="T13" fmla="*/ 13 h 62"/>
                <a:gd name="T14" fmla="*/ 0 w 72"/>
                <a:gd name="T15" fmla="*/ 18 h 62"/>
                <a:gd name="T16" fmla="*/ 0 w 72"/>
                <a:gd name="T17" fmla="*/ 40 h 62"/>
                <a:gd name="T18" fmla="*/ 4 w 72"/>
                <a:gd name="T19" fmla="*/ 44 h 62"/>
                <a:gd name="T20" fmla="*/ 18 w 72"/>
                <a:gd name="T21" fmla="*/ 44 h 62"/>
                <a:gd name="T22" fmla="*/ 18 w 72"/>
                <a:gd name="T23" fmla="*/ 62 h 62"/>
                <a:gd name="T24" fmla="*/ 54 w 72"/>
                <a:gd name="T25" fmla="*/ 62 h 62"/>
                <a:gd name="T26" fmla="*/ 54 w 72"/>
                <a:gd name="T27" fmla="*/ 44 h 62"/>
                <a:gd name="T28" fmla="*/ 67 w 72"/>
                <a:gd name="T29" fmla="*/ 44 h 62"/>
                <a:gd name="T30" fmla="*/ 72 w 72"/>
                <a:gd name="T31" fmla="*/ 40 h 62"/>
                <a:gd name="T32" fmla="*/ 72 w 72"/>
                <a:gd name="T33" fmla="*/ 18 h 62"/>
                <a:gd name="T34" fmla="*/ 67 w 72"/>
                <a:gd name="T35" fmla="*/ 13 h 62"/>
                <a:gd name="T36" fmla="*/ 49 w 72"/>
                <a:gd name="T37" fmla="*/ 58 h 62"/>
                <a:gd name="T38" fmla="*/ 22 w 72"/>
                <a:gd name="T39" fmla="*/ 58 h 62"/>
                <a:gd name="T40" fmla="*/ 22 w 72"/>
                <a:gd name="T41" fmla="*/ 35 h 62"/>
                <a:gd name="T42" fmla="*/ 49 w 72"/>
                <a:gd name="T43" fmla="*/ 35 h 62"/>
                <a:gd name="T44" fmla="*/ 49 w 72"/>
                <a:gd name="T45" fmla="*/ 58 h 62"/>
                <a:gd name="T46" fmla="*/ 68 w 72"/>
                <a:gd name="T47" fmla="*/ 20 h 62"/>
                <a:gd name="T48" fmla="*/ 65 w 72"/>
                <a:gd name="T49" fmla="*/ 23 h 62"/>
                <a:gd name="T50" fmla="*/ 62 w 72"/>
                <a:gd name="T51" fmla="*/ 20 h 62"/>
                <a:gd name="T52" fmla="*/ 65 w 72"/>
                <a:gd name="T53" fmla="*/ 17 h 62"/>
                <a:gd name="T54" fmla="*/ 68 w 72"/>
                <a:gd name="T5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2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70" y="44"/>
                    <a:pt x="72" y="42"/>
                    <a:pt x="72" y="4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0" y="13"/>
                    <a:pt x="67" y="13"/>
                  </a:cubicBezTo>
                  <a:close/>
                  <a:moveTo>
                    <a:pt x="4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9" y="58"/>
                  </a:lnTo>
                  <a:close/>
                  <a:moveTo>
                    <a:pt x="68" y="20"/>
                  </a:moveTo>
                  <a:cubicBezTo>
                    <a:pt x="68" y="22"/>
                    <a:pt x="67" y="23"/>
                    <a:pt x="65" y="23"/>
                  </a:cubicBezTo>
                  <a:cubicBezTo>
                    <a:pt x="63" y="23"/>
                    <a:pt x="62" y="22"/>
                    <a:pt x="62" y="20"/>
                  </a:cubicBezTo>
                  <a:cubicBezTo>
                    <a:pt x="62" y="18"/>
                    <a:pt x="63" y="17"/>
                    <a:pt x="65" y="17"/>
                  </a:cubicBezTo>
                  <a:cubicBezTo>
                    <a:pt x="67" y="17"/>
                    <a:pt x="68" y="18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160"/>
            <p:cNvSpPr>
              <a:spLocks noEditPoints="1"/>
            </p:cNvSpPr>
            <p:nvPr/>
          </p:nvSpPr>
          <p:spPr bwMode="auto">
            <a:xfrm>
              <a:off x="13424" y="7296"/>
              <a:ext cx="272" cy="272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6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6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161"/>
            <p:cNvSpPr>
              <a:spLocks noEditPoints="1"/>
            </p:cNvSpPr>
            <p:nvPr/>
          </p:nvSpPr>
          <p:spPr bwMode="auto">
            <a:xfrm>
              <a:off x="13976" y="4040"/>
              <a:ext cx="261" cy="261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5 h 69"/>
                <a:gd name="T14" fmla="*/ 35 w 69"/>
                <a:gd name="T15" fmla="*/ 7 h 69"/>
                <a:gd name="T16" fmla="*/ 62 w 69"/>
                <a:gd name="T17" fmla="*/ 35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5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5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5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162"/>
            <p:cNvSpPr/>
            <p:nvPr/>
          </p:nvSpPr>
          <p:spPr bwMode="auto">
            <a:xfrm>
              <a:off x="13108" y="6407"/>
              <a:ext cx="286" cy="298"/>
            </a:xfrm>
            <a:custGeom>
              <a:avLst/>
              <a:gdLst>
                <a:gd name="T0" fmla="*/ 59 w 124"/>
                <a:gd name="T1" fmla="*/ 129 h 129"/>
                <a:gd name="T2" fmla="*/ 59 w 124"/>
                <a:gd name="T3" fmla="*/ 70 h 129"/>
                <a:gd name="T4" fmla="*/ 0 w 124"/>
                <a:gd name="T5" fmla="*/ 129 h 129"/>
                <a:gd name="T6" fmla="*/ 0 w 124"/>
                <a:gd name="T7" fmla="*/ 0 h 129"/>
                <a:gd name="T8" fmla="*/ 59 w 124"/>
                <a:gd name="T9" fmla="*/ 58 h 129"/>
                <a:gd name="T10" fmla="*/ 59 w 124"/>
                <a:gd name="T11" fmla="*/ 0 h 129"/>
                <a:gd name="T12" fmla="*/ 124 w 124"/>
                <a:gd name="T13" fmla="*/ 65 h 129"/>
                <a:gd name="T14" fmla="*/ 59 w 124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59" y="129"/>
                  </a:moveTo>
                  <a:lnTo>
                    <a:pt x="59" y="70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8"/>
                  </a:lnTo>
                  <a:lnTo>
                    <a:pt x="59" y="0"/>
                  </a:lnTo>
                  <a:lnTo>
                    <a:pt x="124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163"/>
            <p:cNvSpPr>
              <a:spLocks noEditPoints="1"/>
            </p:cNvSpPr>
            <p:nvPr/>
          </p:nvSpPr>
          <p:spPr bwMode="auto">
            <a:xfrm>
              <a:off x="13383" y="5366"/>
              <a:ext cx="302" cy="300"/>
            </a:xfrm>
            <a:custGeom>
              <a:avLst/>
              <a:gdLst>
                <a:gd name="T0" fmla="*/ 0 w 131"/>
                <a:gd name="T1" fmla="*/ 130 h 130"/>
                <a:gd name="T2" fmla="*/ 66 w 131"/>
                <a:gd name="T3" fmla="*/ 130 h 130"/>
                <a:gd name="T4" fmla="*/ 66 w 131"/>
                <a:gd name="T5" fmla="*/ 0 h 130"/>
                <a:gd name="T6" fmla="*/ 0 w 131"/>
                <a:gd name="T7" fmla="*/ 0 h 130"/>
                <a:gd name="T8" fmla="*/ 0 w 131"/>
                <a:gd name="T9" fmla="*/ 130 h 130"/>
                <a:gd name="T10" fmla="*/ 41 w 131"/>
                <a:gd name="T11" fmla="*/ 16 h 130"/>
                <a:gd name="T12" fmla="*/ 58 w 131"/>
                <a:gd name="T13" fmla="*/ 16 h 130"/>
                <a:gd name="T14" fmla="*/ 58 w 131"/>
                <a:gd name="T15" fmla="*/ 32 h 130"/>
                <a:gd name="T16" fmla="*/ 41 w 131"/>
                <a:gd name="T17" fmla="*/ 32 h 130"/>
                <a:gd name="T18" fmla="*/ 41 w 131"/>
                <a:gd name="T19" fmla="*/ 16 h 130"/>
                <a:gd name="T20" fmla="*/ 41 w 131"/>
                <a:gd name="T21" fmla="*/ 49 h 130"/>
                <a:gd name="T22" fmla="*/ 58 w 131"/>
                <a:gd name="T23" fmla="*/ 49 h 130"/>
                <a:gd name="T24" fmla="*/ 58 w 131"/>
                <a:gd name="T25" fmla="*/ 65 h 130"/>
                <a:gd name="T26" fmla="*/ 41 w 131"/>
                <a:gd name="T27" fmla="*/ 65 h 130"/>
                <a:gd name="T28" fmla="*/ 41 w 131"/>
                <a:gd name="T29" fmla="*/ 49 h 130"/>
                <a:gd name="T30" fmla="*/ 41 w 131"/>
                <a:gd name="T31" fmla="*/ 81 h 130"/>
                <a:gd name="T32" fmla="*/ 58 w 131"/>
                <a:gd name="T33" fmla="*/ 81 h 130"/>
                <a:gd name="T34" fmla="*/ 58 w 131"/>
                <a:gd name="T35" fmla="*/ 98 h 130"/>
                <a:gd name="T36" fmla="*/ 41 w 131"/>
                <a:gd name="T37" fmla="*/ 98 h 130"/>
                <a:gd name="T38" fmla="*/ 41 w 131"/>
                <a:gd name="T39" fmla="*/ 81 h 130"/>
                <a:gd name="T40" fmla="*/ 9 w 131"/>
                <a:gd name="T41" fmla="*/ 16 h 130"/>
                <a:gd name="T42" fmla="*/ 25 w 131"/>
                <a:gd name="T43" fmla="*/ 16 h 130"/>
                <a:gd name="T44" fmla="*/ 25 w 131"/>
                <a:gd name="T45" fmla="*/ 32 h 130"/>
                <a:gd name="T46" fmla="*/ 9 w 131"/>
                <a:gd name="T47" fmla="*/ 32 h 130"/>
                <a:gd name="T48" fmla="*/ 9 w 131"/>
                <a:gd name="T49" fmla="*/ 16 h 130"/>
                <a:gd name="T50" fmla="*/ 9 w 131"/>
                <a:gd name="T51" fmla="*/ 49 h 130"/>
                <a:gd name="T52" fmla="*/ 25 w 131"/>
                <a:gd name="T53" fmla="*/ 49 h 130"/>
                <a:gd name="T54" fmla="*/ 25 w 131"/>
                <a:gd name="T55" fmla="*/ 65 h 130"/>
                <a:gd name="T56" fmla="*/ 9 w 131"/>
                <a:gd name="T57" fmla="*/ 65 h 130"/>
                <a:gd name="T58" fmla="*/ 9 w 131"/>
                <a:gd name="T59" fmla="*/ 49 h 130"/>
                <a:gd name="T60" fmla="*/ 9 w 131"/>
                <a:gd name="T61" fmla="*/ 81 h 130"/>
                <a:gd name="T62" fmla="*/ 25 w 131"/>
                <a:gd name="T63" fmla="*/ 81 h 130"/>
                <a:gd name="T64" fmla="*/ 25 w 131"/>
                <a:gd name="T65" fmla="*/ 98 h 130"/>
                <a:gd name="T66" fmla="*/ 9 w 131"/>
                <a:gd name="T67" fmla="*/ 98 h 130"/>
                <a:gd name="T68" fmla="*/ 9 w 131"/>
                <a:gd name="T69" fmla="*/ 81 h 130"/>
                <a:gd name="T70" fmla="*/ 74 w 131"/>
                <a:gd name="T71" fmla="*/ 41 h 130"/>
                <a:gd name="T72" fmla="*/ 131 w 131"/>
                <a:gd name="T73" fmla="*/ 41 h 130"/>
                <a:gd name="T74" fmla="*/ 131 w 131"/>
                <a:gd name="T75" fmla="*/ 49 h 130"/>
                <a:gd name="T76" fmla="*/ 74 w 131"/>
                <a:gd name="T77" fmla="*/ 49 h 130"/>
                <a:gd name="T78" fmla="*/ 74 w 131"/>
                <a:gd name="T79" fmla="*/ 41 h 130"/>
                <a:gd name="T80" fmla="*/ 74 w 131"/>
                <a:gd name="T81" fmla="*/ 130 h 130"/>
                <a:gd name="T82" fmla="*/ 90 w 131"/>
                <a:gd name="T83" fmla="*/ 130 h 130"/>
                <a:gd name="T84" fmla="*/ 90 w 131"/>
                <a:gd name="T85" fmla="*/ 98 h 130"/>
                <a:gd name="T86" fmla="*/ 115 w 131"/>
                <a:gd name="T87" fmla="*/ 98 h 130"/>
                <a:gd name="T88" fmla="*/ 115 w 131"/>
                <a:gd name="T89" fmla="*/ 130 h 130"/>
                <a:gd name="T90" fmla="*/ 131 w 131"/>
                <a:gd name="T91" fmla="*/ 130 h 130"/>
                <a:gd name="T92" fmla="*/ 131 w 131"/>
                <a:gd name="T93" fmla="*/ 57 h 130"/>
                <a:gd name="T94" fmla="*/ 74 w 131"/>
                <a:gd name="T95" fmla="*/ 57 h 130"/>
                <a:gd name="T96" fmla="*/ 74 w 131"/>
                <a:gd name="T9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0">
                  <a:moveTo>
                    <a:pt x="0" y="130"/>
                  </a:moveTo>
                  <a:lnTo>
                    <a:pt x="66" y="1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30"/>
                  </a:lnTo>
                  <a:close/>
                  <a:moveTo>
                    <a:pt x="41" y="16"/>
                  </a:moveTo>
                  <a:lnTo>
                    <a:pt x="58" y="16"/>
                  </a:lnTo>
                  <a:lnTo>
                    <a:pt x="58" y="32"/>
                  </a:lnTo>
                  <a:lnTo>
                    <a:pt x="41" y="32"/>
                  </a:lnTo>
                  <a:lnTo>
                    <a:pt x="41" y="16"/>
                  </a:lnTo>
                  <a:close/>
                  <a:moveTo>
                    <a:pt x="41" y="49"/>
                  </a:moveTo>
                  <a:lnTo>
                    <a:pt x="58" y="49"/>
                  </a:lnTo>
                  <a:lnTo>
                    <a:pt x="58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41" y="81"/>
                  </a:moveTo>
                  <a:lnTo>
                    <a:pt x="58" y="81"/>
                  </a:lnTo>
                  <a:lnTo>
                    <a:pt x="58" y="98"/>
                  </a:lnTo>
                  <a:lnTo>
                    <a:pt x="41" y="98"/>
                  </a:lnTo>
                  <a:lnTo>
                    <a:pt x="41" y="81"/>
                  </a:lnTo>
                  <a:close/>
                  <a:moveTo>
                    <a:pt x="9" y="16"/>
                  </a:moveTo>
                  <a:lnTo>
                    <a:pt x="25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9" y="16"/>
                  </a:lnTo>
                  <a:close/>
                  <a:moveTo>
                    <a:pt x="9" y="49"/>
                  </a:moveTo>
                  <a:lnTo>
                    <a:pt x="25" y="49"/>
                  </a:lnTo>
                  <a:lnTo>
                    <a:pt x="25" y="65"/>
                  </a:lnTo>
                  <a:lnTo>
                    <a:pt x="9" y="65"/>
                  </a:lnTo>
                  <a:lnTo>
                    <a:pt x="9" y="49"/>
                  </a:lnTo>
                  <a:close/>
                  <a:moveTo>
                    <a:pt x="9" y="81"/>
                  </a:moveTo>
                  <a:lnTo>
                    <a:pt x="25" y="81"/>
                  </a:lnTo>
                  <a:lnTo>
                    <a:pt x="25" y="98"/>
                  </a:lnTo>
                  <a:lnTo>
                    <a:pt x="9" y="98"/>
                  </a:lnTo>
                  <a:lnTo>
                    <a:pt x="9" y="81"/>
                  </a:lnTo>
                  <a:close/>
                  <a:moveTo>
                    <a:pt x="74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4" y="49"/>
                  </a:lnTo>
                  <a:lnTo>
                    <a:pt x="74" y="41"/>
                  </a:lnTo>
                  <a:close/>
                  <a:moveTo>
                    <a:pt x="74" y="130"/>
                  </a:moveTo>
                  <a:lnTo>
                    <a:pt x="90" y="130"/>
                  </a:lnTo>
                  <a:lnTo>
                    <a:pt x="90" y="98"/>
                  </a:lnTo>
                  <a:lnTo>
                    <a:pt x="115" y="98"/>
                  </a:lnTo>
                  <a:lnTo>
                    <a:pt x="115" y="130"/>
                  </a:lnTo>
                  <a:lnTo>
                    <a:pt x="131" y="130"/>
                  </a:lnTo>
                  <a:lnTo>
                    <a:pt x="131" y="57"/>
                  </a:lnTo>
                  <a:lnTo>
                    <a:pt x="74" y="57"/>
                  </a:lnTo>
                  <a:lnTo>
                    <a:pt x="74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Freeform 164"/>
            <p:cNvSpPr>
              <a:spLocks noEditPoints="1"/>
            </p:cNvSpPr>
            <p:nvPr/>
          </p:nvSpPr>
          <p:spPr bwMode="auto">
            <a:xfrm>
              <a:off x="13516" y="5873"/>
              <a:ext cx="173" cy="182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Freeform 166"/>
            <p:cNvSpPr>
              <a:spLocks noEditPoints="1"/>
            </p:cNvSpPr>
            <p:nvPr/>
          </p:nvSpPr>
          <p:spPr bwMode="auto">
            <a:xfrm>
              <a:off x="13142" y="6972"/>
              <a:ext cx="127" cy="245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50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9 h 65"/>
                <a:gd name="T26" fmla="*/ 22 w 34"/>
                <a:gd name="T27" fmla="*/ 59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4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2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3 h 65"/>
                <a:gd name="T58" fmla="*/ 21 w 34"/>
                <a:gd name="T59" fmla="*/ 20 h 65"/>
                <a:gd name="T60" fmla="*/ 28 w 34"/>
                <a:gd name="T61" fmla="*/ 22 h 65"/>
                <a:gd name="T62" fmla="*/ 26 w 34"/>
                <a:gd name="T63" fmla="*/ 12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50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2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2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2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9" y="9"/>
                    <a:pt x="20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Freeform 167"/>
            <p:cNvSpPr/>
            <p:nvPr/>
          </p:nvSpPr>
          <p:spPr bwMode="auto">
            <a:xfrm>
              <a:off x="13233" y="4622"/>
              <a:ext cx="346" cy="346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8 h 92"/>
                <a:gd name="T24" fmla="*/ 21 w 92"/>
                <a:gd name="T25" fmla="*/ 92 h 92"/>
                <a:gd name="T26" fmla="*/ 0 w 92"/>
                <a:gd name="T27" fmla="*/ 78 h 92"/>
                <a:gd name="T28" fmla="*/ 21 w 92"/>
                <a:gd name="T29" fmla="*/ 63 h 92"/>
                <a:gd name="T30" fmla="*/ 29 w 92"/>
                <a:gd name="T31" fmla="*/ 65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86"/>
                    <a:pt x="32" y="92"/>
                    <a:pt x="21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5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Freeform 168"/>
            <p:cNvSpPr>
              <a:spLocks noEditPoints="1"/>
            </p:cNvSpPr>
            <p:nvPr/>
          </p:nvSpPr>
          <p:spPr bwMode="auto">
            <a:xfrm>
              <a:off x="12424" y="7610"/>
              <a:ext cx="268" cy="238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3 h 63"/>
                <a:gd name="T6" fmla="*/ 30 w 71"/>
                <a:gd name="T7" fmla="*/ 47 h 63"/>
                <a:gd name="T8" fmla="*/ 25 w 71"/>
                <a:gd name="T9" fmla="*/ 47 h 63"/>
                <a:gd name="T10" fmla="*/ 4 w 71"/>
                <a:gd name="T11" fmla="*/ 55 h 63"/>
                <a:gd name="T12" fmla="*/ 4 w 71"/>
                <a:gd name="T13" fmla="*/ 53 h 63"/>
                <a:gd name="T14" fmla="*/ 11 w 71"/>
                <a:gd name="T15" fmla="*/ 44 h 63"/>
                <a:gd name="T16" fmla="*/ 11 w 71"/>
                <a:gd name="T17" fmla="*/ 42 h 63"/>
                <a:gd name="T18" fmla="*/ 0 w 71"/>
                <a:gd name="T19" fmla="*/ 23 h 63"/>
                <a:gd name="T20" fmla="*/ 30 w 71"/>
                <a:gd name="T21" fmla="*/ 0 h 63"/>
                <a:gd name="T22" fmla="*/ 62 w 71"/>
                <a:gd name="T23" fmla="*/ 53 h 63"/>
                <a:gd name="T24" fmla="*/ 67 w 71"/>
                <a:gd name="T25" fmla="*/ 61 h 63"/>
                <a:gd name="T26" fmla="*/ 67 w 71"/>
                <a:gd name="T27" fmla="*/ 63 h 63"/>
                <a:gd name="T28" fmla="*/ 50 w 71"/>
                <a:gd name="T29" fmla="*/ 56 h 63"/>
                <a:gd name="T30" fmla="*/ 46 w 71"/>
                <a:gd name="T31" fmla="*/ 56 h 63"/>
                <a:gd name="T32" fmla="*/ 30 w 71"/>
                <a:gd name="T33" fmla="*/ 52 h 63"/>
                <a:gd name="T34" fmla="*/ 54 w 71"/>
                <a:gd name="T35" fmla="*/ 44 h 63"/>
                <a:gd name="T36" fmla="*/ 61 w 71"/>
                <a:gd name="T37" fmla="*/ 35 h 63"/>
                <a:gd name="T38" fmla="*/ 64 w 71"/>
                <a:gd name="T39" fmla="*/ 23 h 63"/>
                <a:gd name="T40" fmla="*/ 64 w 71"/>
                <a:gd name="T41" fmla="*/ 22 h 63"/>
                <a:gd name="T42" fmla="*/ 71 w 71"/>
                <a:gd name="T43" fmla="*/ 36 h 63"/>
                <a:gd name="T44" fmla="*/ 62 w 71"/>
                <a:gd name="T45" fmla="*/ 52 h 63"/>
                <a:gd name="T46" fmla="*/ 62 w 71"/>
                <a:gd name="T4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0"/>
                    <a:pt x="59" y="23"/>
                  </a:cubicBezTo>
                  <a:cubicBezTo>
                    <a:pt x="59" y="37"/>
                    <a:pt x="46" y="47"/>
                    <a:pt x="30" y="47"/>
                  </a:cubicBezTo>
                  <a:cubicBezTo>
                    <a:pt x="28" y="47"/>
                    <a:pt x="27" y="47"/>
                    <a:pt x="25" y="47"/>
                  </a:cubicBezTo>
                  <a:cubicBezTo>
                    <a:pt x="19" y="53"/>
                    <a:pt x="11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8" y="51"/>
                    <a:pt x="11" y="48"/>
                    <a:pt x="11" y="44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4" y="38"/>
                    <a:pt x="0" y="31"/>
                    <a:pt x="0" y="23"/>
                  </a:cubicBezTo>
                  <a:cubicBezTo>
                    <a:pt x="0" y="10"/>
                    <a:pt x="13" y="0"/>
                    <a:pt x="30" y="0"/>
                  </a:cubicBezTo>
                  <a:close/>
                  <a:moveTo>
                    <a:pt x="62" y="53"/>
                  </a:moveTo>
                  <a:cubicBezTo>
                    <a:pt x="62" y="57"/>
                    <a:pt x="64" y="60"/>
                    <a:pt x="67" y="61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2"/>
                    <a:pt x="55" y="61"/>
                    <a:pt x="50" y="56"/>
                  </a:cubicBezTo>
                  <a:cubicBezTo>
                    <a:pt x="48" y="56"/>
                    <a:pt x="47" y="56"/>
                    <a:pt x="46" y="56"/>
                  </a:cubicBezTo>
                  <a:cubicBezTo>
                    <a:pt x="40" y="56"/>
                    <a:pt x="34" y="55"/>
                    <a:pt x="30" y="52"/>
                  </a:cubicBezTo>
                  <a:cubicBezTo>
                    <a:pt x="39" y="52"/>
                    <a:pt x="47" y="49"/>
                    <a:pt x="54" y="44"/>
                  </a:cubicBezTo>
                  <a:cubicBezTo>
                    <a:pt x="57" y="41"/>
                    <a:pt x="59" y="38"/>
                    <a:pt x="61" y="35"/>
                  </a:cubicBezTo>
                  <a:cubicBezTo>
                    <a:pt x="63" y="31"/>
                    <a:pt x="64" y="27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8" y="25"/>
                    <a:pt x="71" y="30"/>
                    <a:pt x="71" y="36"/>
                  </a:cubicBezTo>
                  <a:cubicBezTo>
                    <a:pt x="71" y="42"/>
                    <a:pt x="67" y="48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Freeform 169"/>
            <p:cNvSpPr/>
            <p:nvPr/>
          </p:nvSpPr>
          <p:spPr bwMode="auto">
            <a:xfrm>
              <a:off x="12642" y="7104"/>
              <a:ext cx="245" cy="245"/>
            </a:xfrm>
            <a:custGeom>
              <a:avLst/>
              <a:gdLst>
                <a:gd name="T0" fmla="*/ 65 w 65"/>
                <a:gd name="T1" fmla="*/ 24 h 65"/>
                <a:gd name="T2" fmla="*/ 41 w 65"/>
                <a:gd name="T3" fmla="*/ 24 h 65"/>
                <a:gd name="T4" fmla="*/ 50 w 65"/>
                <a:gd name="T5" fmla="*/ 15 h 65"/>
                <a:gd name="T6" fmla="*/ 33 w 65"/>
                <a:gd name="T7" fmla="*/ 8 h 65"/>
                <a:gd name="T8" fmla="*/ 16 w 65"/>
                <a:gd name="T9" fmla="*/ 15 h 65"/>
                <a:gd name="T10" fmla="*/ 9 w 65"/>
                <a:gd name="T11" fmla="*/ 32 h 65"/>
                <a:gd name="T12" fmla="*/ 16 w 65"/>
                <a:gd name="T13" fmla="*/ 49 h 65"/>
                <a:gd name="T14" fmla="*/ 33 w 65"/>
                <a:gd name="T15" fmla="*/ 56 h 65"/>
                <a:gd name="T16" fmla="*/ 50 w 65"/>
                <a:gd name="T17" fmla="*/ 49 h 65"/>
                <a:gd name="T18" fmla="*/ 51 w 65"/>
                <a:gd name="T19" fmla="*/ 48 h 65"/>
                <a:gd name="T20" fmla="*/ 57 w 65"/>
                <a:gd name="T21" fmla="*/ 54 h 65"/>
                <a:gd name="T22" fmla="*/ 33 w 65"/>
                <a:gd name="T23" fmla="*/ 65 h 65"/>
                <a:gd name="T24" fmla="*/ 0 w 65"/>
                <a:gd name="T25" fmla="*/ 32 h 65"/>
                <a:gd name="T26" fmla="*/ 33 w 65"/>
                <a:gd name="T27" fmla="*/ 0 h 65"/>
                <a:gd name="T28" fmla="*/ 56 w 65"/>
                <a:gd name="T29" fmla="*/ 9 h 65"/>
                <a:gd name="T30" fmla="*/ 65 w 65"/>
                <a:gd name="T31" fmla="*/ 0 h 65"/>
                <a:gd name="T32" fmla="*/ 65 w 65"/>
                <a:gd name="T3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9"/>
                    <a:pt x="51" y="4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1" y="60"/>
                    <a:pt x="4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4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Freeform 171"/>
            <p:cNvSpPr>
              <a:spLocks noEditPoints="1"/>
            </p:cNvSpPr>
            <p:nvPr/>
          </p:nvSpPr>
          <p:spPr bwMode="auto">
            <a:xfrm>
              <a:off x="13535" y="4154"/>
              <a:ext cx="203" cy="201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Freeform 174"/>
            <p:cNvSpPr>
              <a:spLocks noEditPoints="1"/>
            </p:cNvSpPr>
            <p:nvPr/>
          </p:nvSpPr>
          <p:spPr bwMode="auto">
            <a:xfrm>
              <a:off x="12101" y="6885"/>
              <a:ext cx="238" cy="235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6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6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2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1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6 h 62"/>
                <a:gd name="T54" fmla="*/ 35 w 63"/>
                <a:gd name="T55" fmla="*/ 21 h 62"/>
                <a:gd name="T56" fmla="*/ 49 w 63"/>
                <a:gd name="T57" fmla="*/ 12 h 62"/>
                <a:gd name="T58" fmla="*/ 32 w 63"/>
                <a:gd name="T59" fmla="*/ 5 h 62"/>
                <a:gd name="T60" fmla="*/ 25 w 63"/>
                <a:gd name="T61" fmla="*/ 6 h 62"/>
                <a:gd name="T62" fmla="*/ 52 w 63"/>
                <a:gd name="T63" fmla="*/ 15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2"/>
                    <a:pt x="32" y="62"/>
                  </a:cubicBezTo>
                  <a:close/>
                  <a:moveTo>
                    <a:pt x="58" y="36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6"/>
                  </a:cubicBezTo>
                  <a:close/>
                  <a:moveTo>
                    <a:pt x="42" y="56"/>
                  </a:moveTo>
                  <a:cubicBezTo>
                    <a:pt x="41" y="54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6" y="7"/>
                    <a:pt x="31" y="13"/>
                    <a:pt x="35" y="21"/>
                  </a:cubicBezTo>
                  <a:cubicBezTo>
                    <a:pt x="45" y="18"/>
                    <a:pt x="49" y="12"/>
                    <a:pt x="49" y="12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2" y="15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8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Freeform 175"/>
            <p:cNvSpPr>
              <a:spLocks noEditPoints="1"/>
            </p:cNvSpPr>
            <p:nvPr/>
          </p:nvSpPr>
          <p:spPr bwMode="auto">
            <a:xfrm>
              <a:off x="12025" y="8138"/>
              <a:ext cx="245" cy="215"/>
            </a:xfrm>
            <a:custGeom>
              <a:avLst/>
              <a:gdLst>
                <a:gd name="T0" fmla="*/ 65 w 65"/>
                <a:gd name="T1" fmla="*/ 19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9 h 57"/>
                <a:gd name="T10" fmla="*/ 6 w 65"/>
                <a:gd name="T11" fmla="*/ 33 h 57"/>
                <a:gd name="T12" fmla="*/ 6 w 65"/>
                <a:gd name="T13" fmla="*/ 33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3 h 57"/>
                <a:gd name="T22" fmla="*/ 59 w 65"/>
                <a:gd name="T23" fmla="*/ 33 h 57"/>
                <a:gd name="T24" fmla="*/ 65 w 65"/>
                <a:gd name="T25" fmla="*/ 19 h 57"/>
                <a:gd name="T26" fmla="*/ 54 w 65"/>
                <a:gd name="T27" fmla="*/ 27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7 h 57"/>
                <a:gd name="T36" fmla="*/ 8 w 65"/>
                <a:gd name="T37" fmla="*/ 19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9 h 57"/>
                <a:gd name="T50" fmla="*/ 54 w 65"/>
                <a:gd name="T5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9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5" y="24"/>
                    <a:pt x="65" y="19"/>
                  </a:cubicBezTo>
                  <a:close/>
                  <a:moveTo>
                    <a:pt x="54" y="2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4"/>
                    <a:pt x="8" y="22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9"/>
                  </a:cubicBezTo>
                  <a:cubicBezTo>
                    <a:pt x="57" y="22"/>
                    <a:pt x="56" y="24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" name="Freeform 177"/>
            <p:cNvSpPr>
              <a:spLocks noEditPoints="1"/>
            </p:cNvSpPr>
            <p:nvPr/>
          </p:nvSpPr>
          <p:spPr bwMode="auto">
            <a:xfrm>
              <a:off x="12381" y="8628"/>
              <a:ext cx="178" cy="182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20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5" y="9"/>
                    <a:pt x="9" y="11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6" y="24"/>
                    <a:pt x="5" y="30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30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30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" name="Freeform 178"/>
            <p:cNvSpPr>
              <a:spLocks noEditPoints="1"/>
            </p:cNvSpPr>
            <p:nvPr/>
          </p:nvSpPr>
          <p:spPr bwMode="auto">
            <a:xfrm>
              <a:off x="11393" y="8575"/>
              <a:ext cx="293" cy="295"/>
            </a:xfrm>
            <a:custGeom>
              <a:avLst/>
              <a:gdLst>
                <a:gd name="T0" fmla="*/ 67 w 127"/>
                <a:gd name="T1" fmla="*/ 0 h 128"/>
                <a:gd name="T2" fmla="*/ 55 w 127"/>
                <a:gd name="T3" fmla="*/ 13 h 128"/>
                <a:gd name="T4" fmla="*/ 67 w 127"/>
                <a:gd name="T5" fmla="*/ 25 h 128"/>
                <a:gd name="T6" fmla="*/ 39 w 127"/>
                <a:gd name="T7" fmla="*/ 56 h 128"/>
                <a:gd name="T8" fmla="*/ 11 w 127"/>
                <a:gd name="T9" fmla="*/ 56 h 128"/>
                <a:gd name="T10" fmla="*/ 32 w 127"/>
                <a:gd name="T11" fmla="*/ 79 h 128"/>
                <a:gd name="T12" fmla="*/ 0 w 127"/>
                <a:gd name="T13" fmla="*/ 123 h 128"/>
                <a:gd name="T14" fmla="*/ 0 w 127"/>
                <a:gd name="T15" fmla="*/ 128 h 128"/>
                <a:gd name="T16" fmla="*/ 5 w 127"/>
                <a:gd name="T17" fmla="*/ 128 h 128"/>
                <a:gd name="T18" fmla="*/ 49 w 127"/>
                <a:gd name="T19" fmla="*/ 93 h 128"/>
                <a:gd name="T20" fmla="*/ 72 w 127"/>
                <a:gd name="T21" fmla="*/ 116 h 128"/>
                <a:gd name="T22" fmla="*/ 72 w 127"/>
                <a:gd name="T23" fmla="*/ 88 h 128"/>
                <a:gd name="T24" fmla="*/ 103 w 127"/>
                <a:gd name="T25" fmla="*/ 61 h 128"/>
                <a:gd name="T26" fmla="*/ 114 w 127"/>
                <a:gd name="T27" fmla="*/ 72 h 128"/>
                <a:gd name="T28" fmla="*/ 127 w 127"/>
                <a:gd name="T29" fmla="*/ 61 h 128"/>
                <a:gd name="T30" fmla="*/ 67 w 127"/>
                <a:gd name="T31" fmla="*/ 0 h 128"/>
                <a:gd name="T32" fmla="*/ 55 w 127"/>
                <a:gd name="T33" fmla="*/ 69 h 128"/>
                <a:gd name="T34" fmla="*/ 47 w 127"/>
                <a:gd name="T35" fmla="*/ 61 h 128"/>
                <a:gd name="T36" fmla="*/ 75 w 127"/>
                <a:gd name="T37" fmla="*/ 33 h 128"/>
                <a:gd name="T38" fmla="*/ 83 w 127"/>
                <a:gd name="T39" fmla="*/ 41 h 128"/>
                <a:gd name="T40" fmla="*/ 55 w 127"/>
                <a:gd name="T41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67" y="0"/>
                  </a:moveTo>
                  <a:lnTo>
                    <a:pt x="55" y="13"/>
                  </a:lnTo>
                  <a:lnTo>
                    <a:pt x="67" y="25"/>
                  </a:lnTo>
                  <a:lnTo>
                    <a:pt x="39" y="56"/>
                  </a:lnTo>
                  <a:lnTo>
                    <a:pt x="11" y="56"/>
                  </a:lnTo>
                  <a:lnTo>
                    <a:pt x="32" y="7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5" y="128"/>
                  </a:lnTo>
                  <a:lnTo>
                    <a:pt x="49" y="93"/>
                  </a:lnTo>
                  <a:lnTo>
                    <a:pt x="72" y="116"/>
                  </a:lnTo>
                  <a:lnTo>
                    <a:pt x="72" y="88"/>
                  </a:lnTo>
                  <a:lnTo>
                    <a:pt x="103" y="61"/>
                  </a:lnTo>
                  <a:lnTo>
                    <a:pt x="114" y="72"/>
                  </a:lnTo>
                  <a:lnTo>
                    <a:pt x="127" y="61"/>
                  </a:lnTo>
                  <a:lnTo>
                    <a:pt x="67" y="0"/>
                  </a:lnTo>
                  <a:close/>
                  <a:moveTo>
                    <a:pt x="55" y="69"/>
                  </a:moveTo>
                  <a:lnTo>
                    <a:pt x="47" y="61"/>
                  </a:lnTo>
                  <a:lnTo>
                    <a:pt x="75" y="33"/>
                  </a:lnTo>
                  <a:lnTo>
                    <a:pt x="83" y="41"/>
                  </a:lnTo>
                  <a:lnTo>
                    <a:pt x="55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Freeform 179"/>
            <p:cNvSpPr>
              <a:spLocks noEditPoints="1"/>
            </p:cNvSpPr>
            <p:nvPr/>
          </p:nvSpPr>
          <p:spPr bwMode="auto">
            <a:xfrm>
              <a:off x="11369" y="7900"/>
              <a:ext cx="215" cy="219"/>
            </a:xfrm>
            <a:custGeom>
              <a:avLst/>
              <a:gdLst>
                <a:gd name="T0" fmla="*/ 57 w 57"/>
                <a:gd name="T1" fmla="*/ 29 h 58"/>
                <a:gd name="T2" fmla="*/ 28 w 57"/>
                <a:gd name="T3" fmla="*/ 58 h 58"/>
                <a:gd name="T4" fmla="*/ 0 w 57"/>
                <a:gd name="T5" fmla="*/ 29 h 58"/>
                <a:gd name="T6" fmla="*/ 28 w 57"/>
                <a:gd name="T7" fmla="*/ 0 h 58"/>
                <a:gd name="T8" fmla="*/ 57 w 57"/>
                <a:gd name="T9" fmla="*/ 29 h 58"/>
                <a:gd name="T10" fmla="*/ 5 w 57"/>
                <a:gd name="T11" fmla="*/ 29 h 58"/>
                <a:gd name="T12" fmla="*/ 28 w 57"/>
                <a:gd name="T13" fmla="*/ 52 h 58"/>
                <a:gd name="T14" fmla="*/ 52 w 57"/>
                <a:gd name="T15" fmla="*/ 29 h 58"/>
                <a:gd name="T16" fmla="*/ 28 w 57"/>
                <a:gd name="T17" fmla="*/ 6 h 58"/>
                <a:gd name="T18" fmla="*/ 5 w 57"/>
                <a:gd name="T19" fmla="*/ 29 h 58"/>
                <a:gd name="T20" fmla="*/ 31 w 57"/>
                <a:gd name="T21" fmla="*/ 12 h 58"/>
                <a:gd name="T22" fmla="*/ 45 w 57"/>
                <a:gd name="T23" fmla="*/ 26 h 58"/>
                <a:gd name="T24" fmla="*/ 45 w 57"/>
                <a:gd name="T25" fmla="*/ 31 h 58"/>
                <a:gd name="T26" fmla="*/ 40 w 57"/>
                <a:gd name="T27" fmla="*/ 31 h 58"/>
                <a:gd name="T28" fmla="*/ 32 w 57"/>
                <a:gd name="T29" fmla="*/ 23 h 58"/>
                <a:gd name="T30" fmla="*/ 32 w 57"/>
                <a:gd name="T31" fmla="*/ 43 h 58"/>
                <a:gd name="T32" fmla="*/ 28 w 57"/>
                <a:gd name="T33" fmla="*/ 47 h 58"/>
                <a:gd name="T34" fmla="*/ 25 w 57"/>
                <a:gd name="T35" fmla="*/ 43 h 58"/>
                <a:gd name="T36" fmla="*/ 25 w 57"/>
                <a:gd name="T37" fmla="*/ 23 h 58"/>
                <a:gd name="T38" fmla="*/ 17 w 57"/>
                <a:gd name="T39" fmla="*/ 31 h 58"/>
                <a:gd name="T40" fmla="*/ 12 w 57"/>
                <a:gd name="T41" fmla="*/ 31 h 58"/>
                <a:gd name="T42" fmla="*/ 11 w 57"/>
                <a:gd name="T43" fmla="*/ 29 h 58"/>
                <a:gd name="T44" fmla="*/ 12 w 57"/>
                <a:gd name="T45" fmla="*/ 26 h 58"/>
                <a:gd name="T46" fmla="*/ 26 w 57"/>
                <a:gd name="T47" fmla="*/ 12 h 58"/>
                <a:gd name="T48" fmla="*/ 31 w 5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8" y="6"/>
                  </a:cubicBezTo>
                  <a:cubicBezTo>
                    <a:pt x="16" y="6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Freeform 185"/>
            <p:cNvSpPr>
              <a:spLocks noEditPoints="1"/>
            </p:cNvSpPr>
            <p:nvPr/>
          </p:nvSpPr>
          <p:spPr bwMode="auto">
            <a:xfrm>
              <a:off x="11476" y="6610"/>
              <a:ext cx="339" cy="189"/>
            </a:xfrm>
            <a:custGeom>
              <a:avLst/>
              <a:gdLst>
                <a:gd name="T0" fmla="*/ 83 w 90"/>
                <a:gd name="T1" fmla="*/ 46 h 50"/>
                <a:gd name="T2" fmla="*/ 85 w 90"/>
                <a:gd name="T3" fmla="*/ 36 h 50"/>
                <a:gd name="T4" fmla="*/ 87 w 90"/>
                <a:gd name="T5" fmla="*/ 27 h 50"/>
                <a:gd name="T6" fmla="*/ 89 w 90"/>
                <a:gd name="T7" fmla="*/ 16 h 50"/>
                <a:gd name="T8" fmla="*/ 86 w 90"/>
                <a:gd name="T9" fmla="*/ 10 h 50"/>
                <a:gd name="T10" fmla="*/ 64 w 90"/>
                <a:gd name="T11" fmla="*/ 1 h 50"/>
                <a:gd name="T12" fmla="*/ 57 w 90"/>
                <a:gd name="T13" fmla="*/ 3 h 50"/>
                <a:gd name="T14" fmla="*/ 52 w 90"/>
                <a:gd name="T15" fmla="*/ 13 h 50"/>
                <a:gd name="T16" fmla="*/ 51 w 90"/>
                <a:gd name="T17" fmla="*/ 14 h 50"/>
                <a:gd name="T18" fmla="*/ 15 w 90"/>
                <a:gd name="T19" fmla="*/ 6 h 50"/>
                <a:gd name="T20" fmla="*/ 0 w 90"/>
                <a:gd name="T21" fmla="*/ 13 h 50"/>
                <a:gd name="T22" fmla="*/ 8 w 90"/>
                <a:gd name="T23" fmla="*/ 25 h 50"/>
                <a:gd name="T24" fmla="*/ 12 w 90"/>
                <a:gd name="T25" fmla="*/ 22 h 50"/>
                <a:gd name="T26" fmla="*/ 17 w 90"/>
                <a:gd name="T27" fmla="*/ 30 h 50"/>
                <a:gd name="T28" fmla="*/ 25 w 90"/>
                <a:gd name="T29" fmla="*/ 25 h 50"/>
                <a:gd name="T30" fmla="*/ 30 w 90"/>
                <a:gd name="T31" fmla="*/ 33 h 50"/>
                <a:gd name="T32" fmla="*/ 38 w 90"/>
                <a:gd name="T33" fmla="*/ 28 h 50"/>
                <a:gd name="T34" fmla="*/ 43 w 90"/>
                <a:gd name="T35" fmla="*/ 35 h 50"/>
                <a:gd name="T36" fmla="*/ 47 w 90"/>
                <a:gd name="T37" fmla="*/ 33 h 50"/>
                <a:gd name="T38" fmla="*/ 47 w 90"/>
                <a:gd name="T39" fmla="*/ 34 h 50"/>
                <a:gd name="T40" fmla="*/ 48 w 90"/>
                <a:gd name="T41" fmla="*/ 45 h 50"/>
                <a:gd name="T42" fmla="*/ 54 w 90"/>
                <a:gd name="T43" fmla="*/ 50 h 50"/>
                <a:gd name="T44" fmla="*/ 78 w 90"/>
                <a:gd name="T45" fmla="*/ 50 h 50"/>
                <a:gd name="T46" fmla="*/ 83 w 90"/>
                <a:gd name="T47" fmla="*/ 46 h 50"/>
                <a:gd name="T48" fmla="*/ 17 w 90"/>
                <a:gd name="T49" fmla="*/ 15 h 50"/>
                <a:gd name="T50" fmla="*/ 18 w 90"/>
                <a:gd name="T51" fmla="*/ 11 h 50"/>
                <a:gd name="T52" fmla="*/ 49 w 90"/>
                <a:gd name="T53" fmla="*/ 17 h 50"/>
                <a:gd name="T54" fmla="*/ 48 w 90"/>
                <a:gd name="T55" fmla="*/ 22 h 50"/>
                <a:gd name="T56" fmla="*/ 17 w 90"/>
                <a:gd name="T57" fmla="*/ 15 h 50"/>
                <a:gd name="T58" fmla="*/ 73 w 90"/>
                <a:gd name="T59" fmla="*/ 45 h 50"/>
                <a:gd name="T60" fmla="*/ 69 w 90"/>
                <a:gd name="T61" fmla="*/ 44 h 50"/>
                <a:gd name="T62" fmla="*/ 67 w 90"/>
                <a:gd name="T63" fmla="*/ 41 h 50"/>
                <a:gd name="T64" fmla="*/ 73 w 90"/>
                <a:gd name="T65" fmla="*/ 14 h 50"/>
                <a:gd name="T66" fmla="*/ 75 w 90"/>
                <a:gd name="T67" fmla="*/ 12 h 50"/>
                <a:gd name="T68" fmla="*/ 80 w 90"/>
                <a:gd name="T69" fmla="*/ 13 h 50"/>
                <a:gd name="T70" fmla="*/ 82 w 90"/>
                <a:gd name="T71" fmla="*/ 16 h 50"/>
                <a:gd name="T72" fmla="*/ 76 w 90"/>
                <a:gd name="T73" fmla="*/ 43 h 50"/>
                <a:gd name="T74" fmla="*/ 73 w 90"/>
                <a:gd name="T7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0">
                  <a:moveTo>
                    <a:pt x="83" y="4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6" y="33"/>
                    <a:pt x="87" y="29"/>
                    <a:pt x="87" y="2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4"/>
                    <a:pt x="88" y="11"/>
                    <a:pt x="86" y="1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3"/>
                    <a:pt x="51" y="13"/>
                    <a:pt x="51" y="1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47" y="34"/>
                    <a:pt x="47" y="3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8"/>
                    <a:pt x="51" y="50"/>
                    <a:pt x="54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0" y="50"/>
                    <a:pt x="83" y="48"/>
                    <a:pt x="83" y="46"/>
                  </a:cubicBezTo>
                  <a:close/>
                  <a:moveTo>
                    <a:pt x="17" y="15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17" y="15"/>
                  </a:lnTo>
                  <a:close/>
                  <a:moveTo>
                    <a:pt x="73" y="45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4" y="12"/>
                    <a:pt x="75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4"/>
                    <a:pt x="74" y="45"/>
                    <a:pt x="7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4" name="Freeform 186"/>
            <p:cNvSpPr>
              <a:spLocks noEditPoints="1"/>
            </p:cNvSpPr>
            <p:nvPr/>
          </p:nvSpPr>
          <p:spPr bwMode="auto">
            <a:xfrm>
              <a:off x="12346" y="3750"/>
              <a:ext cx="245" cy="242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30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30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30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30 h 64"/>
                <a:gd name="T68" fmla="*/ 56 w 65"/>
                <a:gd name="T69" fmla="*/ 17 h 64"/>
                <a:gd name="T70" fmla="*/ 44 w 65"/>
                <a:gd name="T71" fmla="*/ 7 h 64"/>
                <a:gd name="T72" fmla="*/ 56 w 65"/>
                <a:gd name="T73" fmla="*/ 17 h 64"/>
                <a:gd name="T74" fmla="*/ 20 w 65"/>
                <a:gd name="T75" fmla="*/ 7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7"/>
                    <a:pt x="13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7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7"/>
                    <a:pt x="47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5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5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7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7"/>
                    <a:pt x="24" y="55"/>
                    <a:pt x="23" y="52"/>
                  </a:cubicBezTo>
                  <a:cubicBezTo>
                    <a:pt x="22" y="51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5"/>
                    <a:pt x="39" y="57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1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30"/>
                  </a:moveTo>
                  <a:cubicBezTo>
                    <a:pt x="52" y="27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7"/>
                    <a:pt x="60" y="30"/>
                  </a:cubicBezTo>
                  <a:lnTo>
                    <a:pt x="52" y="30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7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4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7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4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1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1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Freeform 194"/>
            <p:cNvSpPr>
              <a:spLocks noEditPoints="1"/>
            </p:cNvSpPr>
            <p:nvPr/>
          </p:nvSpPr>
          <p:spPr bwMode="auto">
            <a:xfrm>
              <a:off x="12960" y="8718"/>
              <a:ext cx="226" cy="231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Freeform 196"/>
            <p:cNvSpPr>
              <a:spLocks noEditPoints="1"/>
            </p:cNvSpPr>
            <p:nvPr/>
          </p:nvSpPr>
          <p:spPr bwMode="auto">
            <a:xfrm>
              <a:off x="11626" y="9221"/>
              <a:ext cx="261" cy="259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6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4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1"/>
                    <a:pt x="32" y="30"/>
                    <a:pt x="34" y="36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7" name="Freeform 206"/>
            <p:cNvSpPr>
              <a:spLocks noEditPoints="1"/>
            </p:cNvSpPr>
            <p:nvPr/>
          </p:nvSpPr>
          <p:spPr bwMode="auto">
            <a:xfrm>
              <a:off x="15299" y="9823"/>
              <a:ext cx="450" cy="399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Freeform 207"/>
            <p:cNvSpPr>
              <a:spLocks noEditPoints="1"/>
            </p:cNvSpPr>
            <p:nvPr/>
          </p:nvSpPr>
          <p:spPr bwMode="auto">
            <a:xfrm>
              <a:off x="15036" y="9242"/>
              <a:ext cx="263" cy="265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9" name="Freeform 208"/>
            <p:cNvSpPr>
              <a:spLocks noEditPoints="1"/>
            </p:cNvSpPr>
            <p:nvPr/>
          </p:nvSpPr>
          <p:spPr bwMode="auto">
            <a:xfrm>
              <a:off x="13757" y="9680"/>
              <a:ext cx="326" cy="369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0" name="Freeform 209"/>
            <p:cNvSpPr/>
            <p:nvPr/>
          </p:nvSpPr>
          <p:spPr bwMode="auto">
            <a:xfrm>
              <a:off x="13353" y="10061"/>
              <a:ext cx="439" cy="367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Freeform 210"/>
            <p:cNvSpPr>
              <a:spLocks noEditPoints="1"/>
            </p:cNvSpPr>
            <p:nvPr/>
          </p:nvSpPr>
          <p:spPr bwMode="auto">
            <a:xfrm>
              <a:off x="14331" y="9521"/>
              <a:ext cx="376" cy="404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2" name="Freeform 211"/>
            <p:cNvSpPr/>
            <p:nvPr/>
          </p:nvSpPr>
          <p:spPr bwMode="auto">
            <a:xfrm>
              <a:off x="14805" y="9572"/>
              <a:ext cx="432" cy="429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3" name="Freeform 212"/>
            <p:cNvSpPr/>
            <p:nvPr/>
          </p:nvSpPr>
          <p:spPr bwMode="auto">
            <a:xfrm>
              <a:off x="14832" y="10103"/>
              <a:ext cx="406" cy="332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Freeform 213"/>
            <p:cNvSpPr/>
            <p:nvPr/>
          </p:nvSpPr>
          <p:spPr bwMode="auto">
            <a:xfrm>
              <a:off x="15435" y="10311"/>
              <a:ext cx="286" cy="298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5" name="Freeform 215"/>
            <p:cNvSpPr>
              <a:spLocks noEditPoints="1"/>
            </p:cNvSpPr>
            <p:nvPr/>
          </p:nvSpPr>
          <p:spPr bwMode="auto">
            <a:xfrm>
              <a:off x="13867" y="10015"/>
              <a:ext cx="432" cy="422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6" name="Freeform 216"/>
            <p:cNvSpPr>
              <a:spLocks noEditPoints="1"/>
            </p:cNvSpPr>
            <p:nvPr/>
          </p:nvSpPr>
          <p:spPr bwMode="auto">
            <a:xfrm>
              <a:off x="14380" y="10027"/>
              <a:ext cx="395" cy="397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Freeform 219"/>
            <p:cNvSpPr>
              <a:spLocks noEditPoints="1"/>
            </p:cNvSpPr>
            <p:nvPr/>
          </p:nvSpPr>
          <p:spPr bwMode="auto">
            <a:xfrm>
              <a:off x="13392" y="10438"/>
              <a:ext cx="321" cy="326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Freeform 227"/>
            <p:cNvSpPr>
              <a:spLocks noEditPoints="1"/>
            </p:cNvSpPr>
            <p:nvPr/>
          </p:nvSpPr>
          <p:spPr bwMode="auto">
            <a:xfrm>
              <a:off x="12447" y="6384"/>
              <a:ext cx="272" cy="268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1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1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5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7"/>
                    <a:pt x="53" y="5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9" name="Freeform 229"/>
            <p:cNvSpPr>
              <a:spLocks noEditPoints="1"/>
            </p:cNvSpPr>
            <p:nvPr/>
          </p:nvSpPr>
          <p:spPr bwMode="auto">
            <a:xfrm>
              <a:off x="13186" y="3664"/>
              <a:ext cx="224" cy="222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47 w 59"/>
                <a:gd name="T11" fmla="*/ 25 h 59"/>
                <a:gd name="T12" fmla="*/ 31 w 59"/>
                <a:gd name="T13" fmla="*/ 47 h 59"/>
                <a:gd name="T14" fmla="*/ 24 w 59"/>
                <a:gd name="T15" fmla="*/ 44 h 59"/>
                <a:gd name="T16" fmla="*/ 18 w 59"/>
                <a:gd name="T17" fmla="*/ 27 h 59"/>
                <a:gd name="T18" fmla="*/ 14 w 59"/>
                <a:gd name="T19" fmla="*/ 28 h 59"/>
                <a:gd name="T20" fmla="*/ 12 w 59"/>
                <a:gd name="T21" fmla="*/ 26 h 59"/>
                <a:gd name="T22" fmla="*/ 23 w 59"/>
                <a:gd name="T23" fmla="*/ 18 h 59"/>
                <a:gd name="T24" fmla="*/ 29 w 59"/>
                <a:gd name="T25" fmla="*/ 30 h 59"/>
                <a:gd name="T26" fmla="*/ 32 w 59"/>
                <a:gd name="T27" fmla="*/ 37 h 59"/>
                <a:gd name="T28" fmla="*/ 36 w 59"/>
                <a:gd name="T29" fmla="*/ 31 h 59"/>
                <a:gd name="T30" fmla="*/ 32 w 59"/>
                <a:gd name="T31" fmla="*/ 26 h 59"/>
                <a:gd name="T32" fmla="*/ 47 w 59"/>
                <a:gd name="T3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9"/>
                    <a:pt x="30" y="59"/>
                  </a:cubicBez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7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1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>
                <a:defRPr/>
              </a:pPr>
              <a:endParaRPr lang="id-ID" sz="1000" ker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904875" y="4075430"/>
            <a:ext cx="4173855" cy="855345"/>
            <a:chOff x="1853" y="5365"/>
            <a:chExt cx="6573" cy="1347"/>
          </a:xfrm>
        </p:grpSpPr>
        <p:sp>
          <p:nvSpPr>
            <p:cNvPr id="173" name="文本框 172"/>
            <p:cNvSpPr txBox="1"/>
            <p:nvPr/>
          </p:nvSpPr>
          <p:spPr>
            <a:xfrm>
              <a:off x="2368" y="5988"/>
              <a:ext cx="60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页面回退</a:t>
              </a: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Isosceles Triangle 336"/>
            <p:cNvSpPr/>
            <p:nvPr/>
          </p:nvSpPr>
          <p:spPr>
            <a:xfrm rot="5400000">
              <a:off x="1840" y="5412"/>
              <a:ext cx="384" cy="358"/>
            </a:xfrm>
            <a:prstGeom prst="triangle">
              <a:avLst/>
            </a:prstGeom>
            <a:solidFill>
              <a:srgbClr val="355C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p>
              <a:pPr algn="ctr">
                <a:defRPr/>
              </a:pPr>
              <a:endParaRPr lang="en-US" sz="2400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TextBox 13"/>
            <p:cNvSpPr txBox="1"/>
            <p:nvPr/>
          </p:nvSpPr>
          <p:spPr>
            <a:xfrm>
              <a:off x="2528" y="5365"/>
              <a:ext cx="5449" cy="48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黑龙江大庆线上采集制卡项目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904875" y="1917065"/>
            <a:ext cx="4608195" cy="982980"/>
            <a:chOff x="1853" y="7241"/>
            <a:chExt cx="7257" cy="1548"/>
          </a:xfrm>
        </p:grpSpPr>
        <p:sp>
          <p:nvSpPr>
            <p:cNvPr id="181" name="Isosceles Triangle 336"/>
            <p:cNvSpPr/>
            <p:nvPr/>
          </p:nvSpPr>
          <p:spPr>
            <a:xfrm rot="5400000">
              <a:off x="1840" y="7315"/>
              <a:ext cx="384" cy="358"/>
            </a:xfrm>
            <a:prstGeom prst="triangle">
              <a:avLst/>
            </a:prstGeom>
            <a:solidFill>
              <a:srgbClr val="355C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rtlCol="0" anchor="ctr"/>
            <a:p>
              <a:pPr algn="ctr">
                <a:defRPr/>
              </a:pPr>
              <a:endParaRPr lang="en-US" sz="2400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TextBox 13"/>
            <p:cNvSpPr txBox="1"/>
            <p:nvPr/>
          </p:nvSpPr>
          <p:spPr>
            <a:xfrm>
              <a:off x="2528" y="7241"/>
              <a:ext cx="6583" cy="48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p>
              <a:pPr defTabSz="912495"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辽宁营口市上线补换卡数据采集项目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368" y="8065"/>
              <a:ext cx="605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导入导出，文件流的转换</a:t>
              </a: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04875" y="514985"/>
            <a:ext cx="10376535" cy="893445"/>
            <a:chOff x="836" y="2593"/>
            <a:chExt cx="13176" cy="1407"/>
          </a:xfrm>
        </p:grpSpPr>
        <p:sp>
          <p:nvSpPr>
            <p:cNvPr id="23" name="矩形 22"/>
            <p:cNvSpPr/>
            <p:nvPr/>
          </p:nvSpPr>
          <p:spPr>
            <a:xfrm>
              <a:off x="836" y="2593"/>
              <a:ext cx="13176" cy="1407"/>
            </a:xfrm>
            <a:prstGeom prst="rect">
              <a:avLst/>
            </a:prstGeom>
            <a:solidFill>
              <a:srgbClr val="355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文本框 20"/>
            <p:cNvSpPr txBox="1"/>
            <p:nvPr/>
          </p:nvSpPr>
          <p:spPr>
            <a:xfrm flipH="1">
              <a:off x="3075" y="2804"/>
              <a:ext cx="10043" cy="101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p>
              <a:pPr algn="l"/>
              <a:r>
                <a: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ea"/>
                </a:rPr>
                <a:t>辽宁营口市上线补换卡数据采集项目</a:t>
              </a: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endParaRPr>
            </a:p>
          </p:txBody>
        </p:sp>
        <p:sp>
          <p:nvSpPr>
            <p:cNvPr id="26" name="book-from-top-view_43022"/>
            <p:cNvSpPr>
              <a:spLocks noChangeAspect="1"/>
            </p:cNvSpPr>
            <p:nvPr/>
          </p:nvSpPr>
          <p:spPr bwMode="auto">
            <a:xfrm>
              <a:off x="1520" y="2862"/>
              <a:ext cx="594" cy="805"/>
            </a:xfrm>
            <a:custGeom>
              <a:avLst/>
              <a:gdLst>
                <a:gd name="T0" fmla="*/ 91 w 280"/>
                <a:gd name="T1" fmla="*/ 59 h 380"/>
                <a:gd name="T2" fmla="*/ 91 w 280"/>
                <a:gd name="T3" fmla="*/ 151 h 380"/>
                <a:gd name="T4" fmla="*/ 66 w 280"/>
                <a:gd name="T5" fmla="*/ 134 h 380"/>
                <a:gd name="T6" fmla="*/ 40 w 280"/>
                <a:gd name="T7" fmla="*/ 151 h 380"/>
                <a:gd name="T8" fmla="*/ 40 w 280"/>
                <a:gd name="T9" fmla="*/ 59 h 380"/>
                <a:gd name="T10" fmla="*/ 18 w 280"/>
                <a:gd name="T11" fmla="*/ 59 h 380"/>
                <a:gd name="T12" fmla="*/ 18 w 280"/>
                <a:gd name="T13" fmla="*/ 55 h 380"/>
                <a:gd name="T14" fmla="*/ 271 w 280"/>
                <a:gd name="T15" fmla="*/ 55 h 380"/>
                <a:gd name="T16" fmla="*/ 271 w 280"/>
                <a:gd name="T17" fmla="*/ 52 h 380"/>
                <a:gd name="T18" fmla="*/ 18 w 280"/>
                <a:gd name="T19" fmla="*/ 52 h 380"/>
                <a:gd name="T20" fmla="*/ 18 w 280"/>
                <a:gd name="T21" fmla="*/ 47 h 380"/>
                <a:gd name="T22" fmla="*/ 271 w 280"/>
                <a:gd name="T23" fmla="*/ 47 h 380"/>
                <a:gd name="T24" fmla="*/ 271 w 280"/>
                <a:gd name="T25" fmla="*/ 45 h 380"/>
                <a:gd name="T26" fmla="*/ 18 w 280"/>
                <a:gd name="T27" fmla="*/ 45 h 380"/>
                <a:gd name="T28" fmla="*/ 18 w 280"/>
                <a:gd name="T29" fmla="*/ 40 h 380"/>
                <a:gd name="T30" fmla="*/ 271 w 280"/>
                <a:gd name="T31" fmla="*/ 40 h 380"/>
                <a:gd name="T32" fmla="*/ 271 w 280"/>
                <a:gd name="T33" fmla="*/ 38 h 380"/>
                <a:gd name="T34" fmla="*/ 18 w 280"/>
                <a:gd name="T35" fmla="*/ 38 h 380"/>
                <a:gd name="T36" fmla="*/ 18 w 280"/>
                <a:gd name="T37" fmla="*/ 32 h 380"/>
                <a:gd name="T38" fmla="*/ 271 w 280"/>
                <a:gd name="T39" fmla="*/ 32 h 380"/>
                <a:gd name="T40" fmla="*/ 271 w 280"/>
                <a:gd name="T41" fmla="*/ 30 h 380"/>
                <a:gd name="T42" fmla="*/ 18 w 280"/>
                <a:gd name="T43" fmla="*/ 30 h 380"/>
                <a:gd name="T44" fmla="*/ 18 w 280"/>
                <a:gd name="T45" fmla="*/ 25 h 380"/>
                <a:gd name="T46" fmla="*/ 270 w 280"/>
                <a:gd name="T47" fmla="*/ 25 h 380"/>
                <a:gd name="T48" fmla="*/ 270 w 280"/>
                <a:gd name="T49" fmla="*/ 22 h 380"/>
                <a:gd name="T50" fmla="*/ 18 w 280"/>
                <a:gd name="T51" fmla="*/ 22 h 380"/>
                <a:gd name="T52" fmla="*/ 18 w 280"/>
                <a:gd name="T53" fmla="*/ 17 h 380"/>
                <a:gd name="T54" fmla="*/ 278 w 280"/>
                <a:gd name="T55" fmla="*/ 17 h 380"/>
                <a:gd name="T56" fmla="*/ 278 w 280"/>
                <a:gd name="T57" fmla="*/ 0 h 380"/>
                <a:gd name="T58" fmla="*/ 0 w 280"/>
                <a:gd name="T59" fmla="*/ 0 h 380"/>
                <a:gd name="T60" fmla="*/ 0 w 280"/>
                <a:gd name="T61" fmla="*/ 59 h 380"/>
                <a:gd name="T62" fmla="*/ 0 w 280"/>
                <a:gd name="T63" fmla="*/ 59 h 380"/>
                <a:gd name="T64" fmla="*/ 0 w 280"/>
                <a:gd name="T65" fmla="*/ 380 h 380"/>
                <a:gd name="T66" fmla="*/ 280 w 280"/>
                <a:gd name="T67" fmla="*/ 380 h 380"/>
                <a:gd name="T68" fmla="*/ 280 w 280"/>
                <a:gd name="T69" fmla="*/ 59 h 380"/>
                <a:gd name="T70" fmla="*/ 91 w 280"/>
                <a:gd name="T71" fmla="*/ 5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0" h="380">
                  <a:moveTo>
                    <a:pt x="91" y="59"/>
                  </a:moveTo>
                  <a:lnTo>
                    <a:pt x="91" y="151"/>
                  </a:lnTo>
                  <a:lnTo>
                    <a:pt x="66" y="134"/>
                  </a:lnTo>
                  <a:lnTo>
                    <a:pt x="40" y="151"/>
                  </a:lnTo>
                  <a:lnTo>
                    <a:pt x="40" y="59"/>
                  </a:lnTo>
                  <a:lnTo>
                    <a:pt x="18" y="59"/>
                  </a:lnTo>
                  <a:lnTo>
                    <a:pt x="18" y="55"/>
                  </a:lnTo>
                  <a:lnTo>
                    <a:pt x="271" y="55"/>
                  </a:lnTo>
                  <a:lnTo>
                    <a:pt x="271" y="52"/>
                  </a:lnTo>
                  <a:lnTo>
                    <a:pt x="18" y="52"/>
                  </a:lnTo>
                  <a:lnTo>
                    <a:pt x="18" y="47"/>
                  </a:lnTo>
                  <a:lnTo>
                    <a:pt x="271" y="47"/>
                  </a:lnTo>
                  <a:lnTo>
                    <a:pt x="271" y="45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271" y="40"/>
                  </a:lnTo>
                  <a:lnTo>
                    <a:pt x="271" y="38"/>
                  </a:lnTo>
                  <a:lnTo>
                    <a:pt x="18" y="38"/>
                  </a:lnTo>
                  <a:lnTo>
                    <a:pt x="18" y="32"/>
                  </a:lnTo>
                  <a:lnTo>
                    <a:pt x="271" y="32"/>
                  </a:lnTo>
                  <a:lnTo>
                    <a:pt x="271" y="30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270" y="25"/>
                  </a:lnTo>
                  <a:lnTo>
                    <a:pt x="270" y="22"/>
                  </a:lnTo>
                  <a:lnTo>
                    <a:pt x="18" y="22"/>
                  </a:lnTo>
                  <a:lnTo>
                    <a:pt x="18" y="17"/>
                  </a:lnTo>
                  <a:lnTo>
                    <a:pt x="278" y="17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380"/>
                  </a:lnTo>
                  <a:lnTo>
                    <a:pt x="280" y="380"/>
                  </a:lnTo>
                  <a:lnTo>
                    <a:pt x="28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椭圆 29"/>
            <p:cNvSpPr/>
            <p:nvPr/>
          </p:nvSpPr>
          <p:spPr>
            <a:xfrm>
              <a:off x="1184" y="2653"/>
              <a:ext cx="1239" cy="123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1748790"/>
            <a:ext cx="10375900" cy="4373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546100"/>
            <a:ext cx="7973060" cy="5637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演示</Application>
  <PresentationFormat>宽屏</PresentationFormat>
  <Paragraphs>147</Paragraphs>
  <Slides>18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等线</vt:lpstr>
      <vt:lpstr>黑体</vt:lpstr>
      <vt:lpstr>微软雅黑</vt:lpstr>
      <vt:lpstr>Times New Roman</vt:lpstr>
      <vt:lpstr>微软雅黑 Light</vt:lpstr>
      <vt:lpstr>Lato Light</vt:lpstr>
      <vt:lpstr>Arial Unicode MS</vt:lpstr>
      <vt:lpstr>等线 Light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</dc:creator>
  <cp:lastModifiedBy>Administrator</cp:lastModifiedBy>
  <cp:revision>163</cp:revision>
  <dcterms:created xsi:type="dcterms:W3CDTF">2018-08-26T00:55:00Z</dcterms:created>
  <dcterms:modified xsi:type="dcterms:W3CDTF">2020-06-22T09:44:37Z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2052-11.1.0.8799</vt:lpwstr>
  </property>
</Properties>
</file>